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5" r:id="rId2"/>
    <p:sldId id="307" r:id="rId3"/>
    <p:sldId id="310" r:id="rId4"/>
    <p:sldId id="311" r:id="rId5"/>
    <p:sldId id="309" r:id="rId6"/>
    <p:sldId id="312" r:id="rId7"/>
    <p:sldId id="306" r:id="rId8"/>
    <p:sldId id="313" r:id="rId9"/>
    <p:sldId id="30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ong Nguyen" initials="HN" lastIdx="1" clrIdx="0">
    <p:extLst>
      <p:ext uri="{19B8F6BF-5375-455C-9EA6-DF929625EA0E}">
        <p15:presenceInfo xmlns:p15="http://schemas.microsoft.com/office/powerpoint/2012/main" userId="a3438fb82b5343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75839" autoAdjust="0"/>
  </p:normalViewPr>
  <p:slideViewPr>
    <p:cSldViewPr snapToGrid="0">
      <p:cViewPr varScale="1">
        <p:scale>
          <a:sx n="87" d="100"/>
          <a:sy n="87" d="100"/>
        </p:scale>
        <p:origin x="13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ong Nguyen" userId="a3438fb82b5343a2" providerId="LiveId" clId="{9766D993-ED34-4260-AEFD-5FB202A119D5}"/>
  </pc:docChgLst>
  <pc:docChgLst>
    <pc:chgData name="Huong Nguyen" userId="a3438fb82b5343a2" providerId="LiveId" clId="{F83FA522-6960-4F44-B8AD-BF6FA669975D}"/>
    <pc:docChg chg="undo custSel addSld delSld modSld">
      <pc:chgData name="Huong Nguyen" userId="a3438fb82b5343a2" providerId="LiveId" clId="{F83FA522-6960-4F44-B8AD-BF6FA669975D}" dt="2018-10-07T14:55:07.570" v="1150"/>
      <pc:docMkLst>
        <pc:docMk/>
      </pc:docMkLst>
      <pc:sldChg chg="modSp">
        <pc:chgData name="Huong Nguyen" userId="a3438fb82b5343a2" providerId="LiveId" clId="{F83FA522-6960-4F44-B8AD-BF6FA669975D}" dt="2018-09-18T16:53:44.581" v="105" actId="20577"/>
        <pc:sldMkLst>
          <pc:docMk/>
          <pc:sldMk cId="3303444234" sldId="285"/>
        </pc:sldMkLst>
        <pc:spChg chg="mod">
          <ac:chgData name="Huong Nguyen" userId="a3438fb82b5343a2" providerId="LiveId" clId="{F83FA522-6960-4F44-B8AD-BF6FA669975D}" dt="2018-09-18T16:53:44.581" v="105" actId="20577"/>
          <ac:spMkLst>
            <pc:docMk/>
            <pc:sldMk cId="3303444234" sldId="285"/>
            <ac:spMk id="4" creationId="{00000000-0000-0000-0000-000000000000}"/>
          </ac:spMkLst>
        </pc:spChg>
      </pc:sldChg>
      <pc:sldChg chg="addSp modSp">
        <pc:chgData name="Huong Nguyen" userId="a3438fb82b5343a2" providerId="LiveId" clId="{F83FA522-6960-4F44-B8AD-BF6FA669975D}" dt="2018-10-07T14:42:14.384" v="691" actId="14100"/>
        <pc:sldMkLst>
          <pc:docMk/>
          <pc:sldMk cId="1878864271" sldId="306"/>
        </pc:sldMkLst>
        <pc:spChg chg="mod">
          <ac:chgData name="Huong Nguyen" userId="a3438fb82b5343a2" providerId="LiveId" clId="{F83FA522-6960-4F44-B8AD-BF6FA669975D}" dt="2018-09-29T06:58:01.386" v="419" actId="1076"/>
          <ac:spMkLst>
            <pc:docMk/>
            <pc:sldMk cId="1878864271" sldId="306"/>
            <ac:spMk id="2" creationId="{00000000-0000-0000-0000-000000000000}"/>
          </ac:spMkLst>
        </pc:spChg>
        <pc:spChg chg="add mod">
          <ac:chgData name="Huong Nguyen" userId="a3438fb82b5343a2" providerId="LiveId" clId="{F83FA522-6960-4F44-B8AD-BF6FA669975D}" dt="2018-09-29T06:58:09.638" v="465" actId="1038"/>
          <ac:spMkLst>
            <pc:docMk/>
            <pc:sldMk cId="1878864271" sldId="306"/>
            <ac:spMk id="4" creationId="{4E687418-25DB-458D-9A61-E769E4A9557F}"/>
          </ac:spMkLst>
        </pc:spChg>
        <pc:spChg chg="add mod">
          <ac:chgData name="Huong Nguyen" userId="a3438fb82b5343a2" providerId="LiveId" clId="{F83FA522-6960-4F44-B8AD-BF6FA669975D}" dt="2018-09-29T06:58:09.638" v="465" actId="1038"/>
          <ac:spMkLst>
            <pc:docMk/>
            <pc:sldMk cId="1878864271" sldId="306"/>
            <ac:spMk id="8" creationId="{CECF9CE6-2B3F-4D3E-B9CD-27A874EA299D}"/>
          </ac:spMkLst>
        </pc:spChg>
        <pc:picChg chg="mod">
          <ac:chgData name="Huong Nguyen" userId="a3438fb82b5343a2" providerId="LiveId" clId="{F83FA522-6960-4F44-B8AD-BF6FA669975D}" dt="2018-09-29T06:58:19.746" v="467" actId="1076"/>
          <ac:picMkLst>
            <pc:docMk/>
            <pc:sldMk cId="1878864271" sldId="306"/>
            <ac:picMk id="16" creationId="{983A2F2B-5DDF-461D-A1EF-7DCEB7A9D8B2}"/>
          </ac:picMkLst>
        </pc:picChg>
        <pc:picChg chg="add mod">
          <ac:chgData name="Huong Nguyen" userId="a3438fb82b5343a2" providerId="LiveId" clId="{F83FA522-6960-4F44-B8AD-BF6FA669975D}" dt="2018-09-29T06:58:09.638" v="465" actId="1038"/>
          <ac:picMkLst>
            <pc:docMk/>
            <pc:sldMk cId="1878864271" sldId="306"/>
            <ac:picMk id="3074" creationId="{A00ABE59-CC75-434A-B72A-6C01AE944180}"/>
          </ac:picMkLst>
        </pc:picChg>
        <pc:cxnChg chg="add mod">
          <ac:chgData name="Huong Nguyen" userId="a3438fb82b5343a2" providerId="LiveId" clId="{F83FA522-6960-4F44-B8AD-BF6FA669975D}" dt="2018-09-29T06:58:55.248" v="472" actId="1582"/>
          <ac:cxnSpMkLst>
            <pc:docMk/>
            <pc:sldMk cId="1878864271" sldId="306"/>
            <ac:cxnSpMk id="5" creationId="{1B2780DB-AAEC-49F7-9BCB-947370F1D6B2}"/>
          </ac:cxnSpMkLst>
        </pc:cxnChg>
        <pc:cxnChg chg="add mod">
          <ac:chgData name="Huong Nguyen" userId="a3438fb82b5343a2" providerId="LiveId" clId="{F83FA522-6960-4F44-B8AD-BF6FA669975D}" dt="2018-10-07T14:42:14.384" v="691" actId="14100"/>
          <ac:cxnSpMkLst>
            <pc:docMk/>
            <pc:sldMk cId="1878864271" sldId="306"/>
            <ac:cxnSpMk id="9" creationId="{BBB66E13-FC62-4FC5-B15D-C3CAE305BCC2}"/>
          </ac:cxnSpMkLst>
        </pc:cxnChg>
      </pc:sldChg>
      <pc:sldChg chg="addSp delSp modSp delCm">
        <pc:chgData name="Huong Nguyen" userId="a3438fb82b5343a2" providerId="LiveId" clId="{F83FA522-6960-4F44-B8AD-BF6FA669975D}" dt="2018-10-01T15:20:39.422" v="519" actId="20577"/>
        <pc:sldMkLst>
          <pc:docMk/>
          <pc:sldMk cId="3864306079" sldId="307"/>
        </pc:sldMkLst>
        <pc:spChg chg="mod">
          <ac:chgData name="Huong Nguyen" userId="a3438fb82b5343a2" providerId="LiveId" clId="{F83FA522-6960-4F44-B8AD-BF6FA669975D}" dt="2018-10-01T15:20:39.422" v="519" actId="20577"/>
          <ac:spMkLst>
            <pc:docMk/>
            <pc:sldMk cId="3864306079" sldId="307"/>
            <ac:spMk id="2" creationId="{00000000-0000-0000-0000-000000000000}"/>
          </ac:spMkLst>
        </pc:spChg>
        <pc:spChg chg="add del mod">
          <ac:chgData name="Huong Nguyen" userId="a3438fb82b5343a2" providerId="LiveId" clId="{F83FA522-6960-4F44-B8AD-BF6FA669975D}" dt="2018-09-29T04:41:59.091" v="312" actId="20577"/>
          <ac:spMkLst>
            <pc:docMk/>
            <pc:sldMk cId="3864306079" sldId="307"/>
            <ac:spMk id="3" creationId="{28C742A5-9D53-4B67-A126-D4C191B39425}"/>
          </ac:spMkLst>
        </pc:spChg>
        <pc:spChg chg="mod">
          <ac:chgData name="Huong Nguyen" userId="a3438fb82b5343a2" providerId="LiveId" clId="{F83FA522-6960-4F44-B8AD-BF6FA669975D}" dt="2018-09-29T04:41:09.347" v="261" actId="1076"/>
          <ac:spMkLst>
            <pc:docMk/>
            <pc:sldMk cId="3864306079" sldId="307"/>
            <ac:spMk id="4" creationId="{2A08BA30-0188-435B-8B26-2C1B859390B4}"/>
          </ac:spMkLst>
        </pc:spChg>
        <pc:spChg chg="add del mod">
          <ac:chgData name="Huong Nguyen" userId="a3438fb82b5343a2" providerId="LiveId" clId="{F83FA522-6960-4F44-B8AD-BF6FA669975D}" dt="2018-09-29T04:34:01.384" v="117"/>
          <ac:spMkLst>
            <pc:docMk/>
            <pc:sldMk cId="3864306079" sldId="307"/>
            <ac:spMk id="5" creationId="{861E70C1-9ABD-4381-BD3C-35DE836572FE}"/>
          </ac:spMkLst>
        </pc:spChg>
        <pc:spChg chg="mod">
          <ac:chgData name="Huong Nguyen" userId="a3438fb82b5343a2" providerId="LiveId" clId="{F83FA522-6960-4F44-B8AD-BF6FA669975D}" dt="2018-09-29T04:41:13.900" v="262" actId="1076"/>
          <ac:spMkLst>
            <pc:docMk/>
            <pc:sldMk cId="3864306079" sldId="307"/>
            <ac:spMk id="12" creationId="{086FF746-9FDE-4911-A7A2-684693667CA8}"/>
          </ac:spMkLst>
        </pc:spChg>
        <pc:spChg chg="mod">
          <ac:chgData name="Huong Nguyen" userId="a3438fb82b5343a2" providerId="LiveId" clId="{F83FA522-6960-4F44-B8AD-BF6FA669975D}" dt="2018-09-29T04:40:40.347" v="256" actId="1038"/>
          <ac:spMkLst>
            <pc:docMk/>
            <pc:sldMk cId="3864306079" sldId="307"/>
            <ac:spMk id="13" creationId="{7E38B547-1D72-4CB6-A4A0-3B458D14BB7E}"/>
          </ac:spMkLst>
        </pc:spChg>
        <pc:spChg chg="mod">
          <ac:chgData name="Huong Nguyen" userId="a3438fb82b5343a2" providerId="LiveId" clId="{F83FA522-6960-4F44-B8AD-BF6FA669975D}" dt="2018-09-29T04:40:51.560" v="257" actId="1076"/>
          <ac:spMkLst>
            <pc:docMk/>
            <pc:sldMk cId="3864306079" sldId="307"/>
            <ac:spMk id="14" creationId="{989F4FD8-4D18-409D-9E98-A1D36FD09E96}"/>
          </ac:spMkLst>
        </pc:spChg>
        <pc:spChg chg="add del mod">
          <ac:chgData name="Huong Nguyen" userId="a3438fb82b5343a2" providerId="LiveId" clId="{F83FA522-6960-4F44-B8AD-BF6FA669975D}" dt="2018-09-29T04:34:08.102" v="122"/>
          <ac:spMkLst>
            <pc:docMk/>
            <pc:sldMk cId="3864306079" sldId="307"/>
            <ac:spMk id="15" creationId="{9DB02133-0434-4069-A06D-BFD6E257D4BE}"/>
          </ac:spMkLst>
        </pc:spChg>
        <pc:spChg chg="add del">
          <ac:chgData name="Huong Nguyen" userId="a3438fb82b5343a2" providerId="LiveId" clId="{F83FA522-6960-4F44-B8AD-BF6FA669975D}" dt="2018-09-29T04:34:17.882" v="124"/>
          <ac:spMkLst>
            <pc:docMk/>
            <pc:sldMk cId="3864306079" sldId="307"/>
            <ac:spMk id="17" creationId="{7B4D1D5F-7ACD-4CA2-91E5-9E5D2718EEB2}"/>
          </ac:spMkLst>
        </pc:spChg>
        <pc:spChg chg="add del mod">
          <ac:chgData name="Huong Nguyen" userId="a3438fb82b5343a2" providerId="LiveId" clId="{F83FA522-6960-4F44-B8AD-BF6FA669975D}" dt="2018-09-29T04:34:23.043" v="128"/>
          <ac:spMkLst>
            <pc:docMk/>
            <pc:sldMk cId="3864306079" sldId="307"/>
            <ac:spMk id="19" creationId="{42568573-F521-4EF2-BD4E-2CC29B8B5E50}"/>
          </ac:spMkLst>
        </pc:spChg>
        <pc:spChg chg="add mod">
          <ac:chgData name="Huong Nguyen" userId="a3438fb82b5343a2" providerId="LiveId" clId="{F83FA522-6960-4F44-B8AD-BF6FA669975D}" dt="2018-09-29T04:41:21.324" v="264" actId="1076"/>
          <ac:spMkLst>
            <pc:docMk/>
            <pc:sldMk cId="3864306079" sldId="307"/>
            <ac:spMk id="22" creationId="{0C966AE4-EE3F-498D-8C44-4149D9D66BF9}"/>
          </ac:spMkLst>
        </pc:spChg>
        <pc:spChg chg="add mod">
          <ac:chgData name="Huong Nguyen" userId="a3438fb82b5343a2" providerId="LiveId" clId="{F83FA522-6960-4F44-B8AD-BF6FA669975D}" dt="2018-09-29T04:42:26.659" v="373" actId="20577"/>
          <ac:spMkLst>
            <pc:docMk/>
            <pc:sldMk cId="3864306079" sldId="307"/>
            <ac:spMk id="23" creationId="{7C4EEF5E-21F0-40AF-B067-90FFA4BD37C0}"/>
          </ac:spMkLst>
        </pc:spChg>
        <pc:picChg chg="add mod">
          <ac:chgData name="Huong Nguyen" userId="a3438fb82b5343a2" providerId="LiveId" clId="{F83FA522-6960-4F44-B8AD-BF6FA669975D}" dt="2018-09-29T04:41:43.451" v="268" actId="1076"/>
          <ac:picMkLst>
            <pc:docMk/>
            <pc:sldMk cId="3864306079" sldId="307"/>
            <ac:picMk id="6" creationId="{1D569374-5F59-4529-AC39-4BD4C9FADCE5}"/>
          </ac:picMkLst>
        </pc:picChg>
        <pc:picChg chg="add del mod">
          <ac:chgData name="Huong Nguyen" userId="a3438fb82b5343a2" providerId="LiveId" clId="{F83FA522-6960-4F44-B8AD-BF6FA669975D}" dt="2018-09-29T04:34:08.102" v="122"/>
          <ac:picMkLst>
            <pc:docMk/>
            <pc:sldMk cId="3864306079" sldId="307"/>
            <ac:picMk id="16" creationId="{2503D6A1-D9CA-49E0-9FFE-100688DDF386}"/>
          </ac:picMkLst>
        </pc:picChg>
        <pc:picChg chg="add del">
          <ac:chgData name="Huong Nguyen" userId="a3438fb82b5343a2" providerId="LiveId" clId="{F83FA522-6960-4F44-B8AD-BF6FA669975D}" dt="2018-09-29T04:34:17.882" v="124"/>
          <ac:picMkLst>
            <pc:docMk/>
            <pc:sldMk cId="3864306079" sldId="307"/>
            <ac:picMk id="18" creationId="{F35D980D-8DFC-4D71-90BC-4A3A3FC278EA}"/>
          </ac:picMkLst>
        </pc:picChg>
        <pc:picChg chg="add del mod">
          <ac:chgData name="Huong Nguyen" userId="a3438fb82b5343a2" providerId="LiveId" clId="{F83FA522-6960-4F44-B8AD-BF6FA669975D}" dt="2018-09-29T04:34:23.043" v="128"/>
          <ac:picMkLst>
            <pc:docMk/>
            <pc:sldMk cId="3864306079" sldId="307"/>
            <ac:picMk id="20" creationId="{BB0B8E9A-DE1E-4509-BCD1-011412479355}"/>
          </ac:picMkLst>
        </pc:picChg>
        <pc:picChg chg="add mod">
          <ac:chgData name="Huong Nguyen" userId="a3438fb82b5343a2" providerId="LiveId" clId="{F83FA522-6960-4F44-B8AD-BF6FA669975D}" dt="2018-09-29T04:41:17.315" v="263" actId="1076"/>
          <ac:picMkLst>
            <pc:docMk/>
            <pc:sldMk cId="3864306079" sldId="307"/>
            <ac:picMk id="21" creationId="{6C0ABF31-848A-4AF4-9839-08ADCB3A7029}"/>
          </ac:picMkLst>
        </pc:picChg>
        <pc:picChg chg="add del mod">
          <ac:chgData name="Huong Nguyen" userId="a3438fb82b5343a2" providerId="LiveId" clId="{F83FA522-6960-4F44-B8AD-BF6FA669975D}" dt="2018-09-29T04:34:02.025" v="118"/>
          <ac:picMkLst>
            <pc:docMk/>
            <pc:sldMk cId="3864306079" sldId="307"/>
            <ac:picMk id="1026" creationId="{E6ED50DA-4F65-41C8-B943-EB2522ABEE2B}"/>
          </ac:picMkLst>
        </pc:picChg>
        <pc:picChg chg="mod">
          <ac:chgData name="Huong Nguyen" userId="a3438fb82b5343a2" providerId="LiveId" clId="{F83FA522-6960-4F44-B8AD-BF6FA669975D}" dt="2018-09-29T04:40:40.347" v="256" actId="1038"/>
          <ac:picMkLst>
            <pc:docMk/>
            <pc:sldMk cId="3864306079" sldId="307"/>
            <ac:picMk id="1028" creationId="{8EAC0F6F-E3F3-4417-8A40-269BFA2A77CE}"/>
          </ac:picMkLst>
        </pc:picChg>
        <pc:picChg chg="mod">
          <ac:chgData name="Huong Nguyen" userId="a3438fb82b5343a2" providerId="LiveId" clId="{F83FA522-6960-4F44-B8AD-BF6FA669975D}" dt="2018-09-29T04:41:06.340" v="260" actId="1076"/>
          <ac:picMkLst>
            <pc:docMk/>
            <pc:sldMk cId="3864306079" sldId="307"/>
            <ac:picMk id="1032" creationId="{58817015-E4EF-4791-A593-9EFB5A372EB5}"/>
          </ac:picMkLst>
        </pc:picChg>
        <pc:picChg chg="mod ord">
          <ac:chgData name="Huong Nguyen" userId="a3438fb82b5343a2" providerId="LiveId" clId="{F83FA522-6960-4F44-B8AD-BF6FA669975D}" dt="2018-10-01T15:08:40.859" v="473" actId="167"/>
          <ac:picMkLst>
            <pc:docMk/>
            <pc:sldMk cId="3864306079" sldId="307"/>
            <ac:picMk id="1034" creationId="{44B01E73-8AE3-4E87-B6D1-03068C9B8FAD}"/>
          </ac:picMkLst>
        </pc:picChg>
        <pc:picChg chg="mod">
          <ac:chgData name="Huong Nguyen" userId="a3438fb82b5343a2" providerId="LiveId" clId="{F83FA522-6960-4F44-B8AD-BF6FA669975D}" dt="2018-09-29T04:41:03.847" v="259" actId="1076"/>
          <ac:picMkLst>
            <pc:docMk/>
            <pc:sldMk cId="3864306079" sldId="307"/>
            <ac:picMk id="1038" creationId="{E1C802EF-9783-4B05-A419-298685553B02}"/>
          </ac:picMkLst>
        </pc:picChg>
      </pc:sldChg>
      <pc:sldChg chg="addSp delSp modSp">
        <pc:chgData name="Huong Nguyen" userId="a3438fb82b5343a2" providerId="LiveId" clId="{F83FA522-6960-4F44-B8AD-BF6FA669975D}" dt="2018-09-29T04:34:59.666" v="137"/>
        <pc:sldMkLst>
          <pc:docMk/>
          <pc:sldMk cId="116559371" sldId="308"/>
        </pc:sldMkLst>
        <pc:spChg chg="del">
          <ac:chgData name="Huong Nguyen" userId="a3438fb82b5343a2" providerId="LiveId" clId="{F83FA522-6960-4F44-B8AD-BF6FA669975D}" dt="2018-09-29T04:34:35.300" v="131" actId="478"/>
          <ac:spMkLst>
            <pc:docMk/>
            <pc:sldMk cId="116559371" sldId="308"/>
            <ac:spMk id="3" creationId="{97C6676D-D7B3-4F7D-879A-CE8D360FE820}"/>
          </ac:spMkLst>
        </pc:spChg>
        <pc:spChg chg="add del">
          <ac:chgData name="Huong Nguyen" userId="a3438fb82b5343a2" providerId="LiveId" clId="{F83FA522-6960-4F44-B8AD-BF6FA669975D}" dt="2018-09-29T04:34:29.645" v="130"/>
          <ac:spMkLst>
            <pc:docMk/>
            <pc:sldMk cId="116559371" sldId="308"/>
            <ac:spMk id="4" creationId="{555B0808-5E41-43AA-BA08-FE46AFBB085C}"/>
          </ac:spMkLst>
        </pc:spChg>
        <pc:spChg chg="add del">
          <ac:chgData name="Huong Nguyen" userId="a3438fb82b5343a2" providerId="LiveId" clId="{F83FA522-6960-4F44-B8AD-BF6FA669975D}" dt="2018-09-29T04:34:37.906" v="133"/>
          <ac:spMkLst>
            <pc:docMk/>
            <pc:sldMk cId="116559371" sldId="308"/>
            <ac:spMk id="6" creationId="{F21BFF29-C82F-4895-8A1A-3C06844918AB}"/>
          </ac:spMkLst>
        </pc:spChg>
        <pc:picChg chg="add del">
          <ac:chgData name="Huong Nguyen" userId="a3438fb82b5343a2" providerId="LiveId" clId="{F83FA522-6960-4F44-B8AD-BF6FA669975D}" dt="2018-09-29T04:34:29.645" v="130"/>
          <ac:picMkLst>
            <pc:docMk/>
            <pc:sldMk cId="116559371" sldId="308"/>
            <ac:picMk id="5" creationId="{D9915C77-B108-433F-B26A-0ED9A24316A4}"/>
          </ac:picMkLst>
        </pc:picChg>
        <pc:picChg chg="add del">
          <ac:chgData name="Huong Nguyen" userId="a3438fb82b5343a2" providerId="LiveId" clId="{F83FA522-6960-4F44-B8AD-BF6FA669975D}" dt="2018-09-29T04:34:37.906" v="133"/>
          <ac:picMkLst>
            <pc:docMk/>
            <pc:sldMk cId="116559371" sldId="308"/>
            <ac:picMk id="7" creationId="{C92344D3-3AE1-4809-8648-AD7E344FB072}"/>
          </ac:picMkLst>
        </pc:picChg>
        <pc:picChg chg="add del mod">
          <ac:chgData name="Huong Nguyen" userId="a3438fb82b5343a2" providerId="LiveId" clId="{F83FA522-6960-4F44-B8AD-BF6FA669975D}" dt="2018-09-29T04:34:59.666" v="137"/>
          <ac:picMkLst>
            <pc:docMk/>
            <pc:sldMk cId="116559371" sldId="308"/>
            <ac:picMk id="2050" creationId="{655CFB8B-DC07-4035-A124-6E3D67A5D781}"/>
          </ac:picMkLst>
        </pc:picChg>
      </pc:sldChg>
      <pc:sldChg chg="addSp modSp del modAnim">
        <pc:chgData name="Huong Nguyen" userId="a3438fb82b5343a2" providerId="LiveId" clId="{F83FA522-6960-4F44-B8AD-BF6FA669975D}" dt="2018-10-07T14:55:05.788" v="1149" actId="2696"/>
        <pc:sldMkLst>
          <pc:docMk/>
          <pc:sldMk cId="583298047" sldId="309"/>
        </pc:sldMkLst>
        <pc:spChg chg="add mod ord">
          <ac:chgData name="Huong Nguyen" userId="a3438fb82b5343a2" providerId="LiveId" clId="{F83FA522-6960-4F44-B8AD-BF6FA669975D}" dt="2018-09-18T16:55:57.765" v="110" actId="14100"/>
          <ac:spMkLst>
            <pc:docMk/>
            <pc:sldMk cId="583298047" sldId="309"/>
            <ac:spMk id="18" creationId="{AAB89F3F-B48B-41B9-91AC-8F3B2321FE9F}"/>
          </ac:spMkLst>
        </pc:spChg>
      </pc:sldChg>
      <pc:sldChg chg="add">
        <pc:chgData name="Huong Nguyen" userId="a3438fb82b5343a2" providerId="LiveId" clId="{F83FA522-6960-4F44-B8AD-BF6FA669975D}" dt="2018-10-07T14:55:07.570" v="1150"/>
        <pc:sldMkLst>
          <pc:docMk/>
          <pc:sldMk cId="3629605753" sldId="309"/>
        </pc:sldMkLst>
      </pc:sldChg>
      <pc:sldChg chg="delSp modSp add">
        <pc:chgData name="Huong Nguyen" userId="a3438fb82b5343a2" providerId="LiveId" clId="{F83FA522-6960-4F44-B8AD-BF6FA669975D}" dt="2018-10-01T15:23:23.096" v="690" actId="20577"/>
        <pc:sldMkLst>
          <pc:docMk/>
          <pc:sldMk cId="653306361" sldId="310"/>
        </pc:sldMkLst>
        <pc:spChg chg="mod">
          <ac:chgData name="Huong Nguyen" userId="a3438fb82b5343a2" providerId="LiveId" clId="{F83FA522-6960-4F44-B8AD-BF6FA669975D}" dt="2018-10-01T15:20:33.665" v="495" actId="20577"/>
          <ac:spMkLst>
            <pc:docMk/>
            <pc:sldMk cId="653306361" sldId="310"/>
            <ac:spMk id="2" creationId="{00000000-0000-0000-0000-000000000000}"/>
          </ac:spMkLst>
        </pc:spChg>
        <pc:spChg chg="mod">
          <ac:chgData name="Huong Nguyen" userId="a3438fb82b5343a2" providerId="LiveId" clId="{F83FA522-6960-4F44-B8AD-BF6FA669975D}" dt="2018-10-01T15:23:23.096" v="690" actId="20577"/>
          <ac:spMkLst>
            <pc:docMk/>
            <pc:sldMk cId="653306361" sldId="310"/>
            <ac:spMk id="3" creationId="{28C742A5-9D53-4B67-A126-D4C191B39425}"/>
          </ac:spMkLst>
        </pc:spChg>
        <pc:spChg chg="del mod">
          <ac:chgData name="Huong Nguyen" userId="a3438fb82b5343a2" providerId="LiveId" clId="{F83FA522-6960-4F44-B8AD-BF6FA669975D}" dt="2018-10-01T15:22:48.649" v="663" actId="478"/>
          <ac:spMkLst>
            <pc:docMk/>
            <pc:sldMk cId="653306361" sldId="310"/>
            <ac:spMk id="4" creationId="{2A08BA30-0188-435B-8B26-2C1B859390B4}"/>
          </ac:spMkLst>
        </pc:spChg>
        <pc:spChg chg="del">
          <ac:chgData name="Huong Nguyen" userId="a3438fb82b5343a2" providerId="LiveId" clId="{F83FA522-6960-4F44-B8AD-BF6FA669975D}" dt="2018-10-01T15:22:46.396" v="661" actId="478"/>
          <ac:spMkLst>
            <pc:docMk/>
            <pc:sldMk cId="653306361" sldId="310"/>
            <ac:spMk id="12" creationId="{086FF746-9FDE-4911-A7A2-684693667CA8}"/>
          </ac:spMkLst>
        </pc:spChg>
        <pc:spChg chg="del">
          <ac:chgData name="Huong Nguyen" userId="a3438fb82b5343a2" providerId="LiveId" clId="{F83FA522-6960-4F44-B8AD-BF6FA669975D}" dt="2018-10-01T15:22:47.694" v="662" actId="478"/>
          <ac:spMkLst>
            <pc:docMk/>
            <pc:sldMk cId="653306361" sldId="310"/>
            <ac:spMk id="13" creationId="{7E38B547-1D72-4CB6-A4A0-3B458D14BB7E}"/>
          </ac:spMkLst>
        </pc:spChg>
        <pc:spChg chg="del">
          <ac:chgData name="Huong Nguyen" userId="a3438fb82b5343a2" providerId="LiveId" clId="{F83FA522-6960-4F44-B8AD-BF6FA669975D}" dt="2018-10-01T15:22:43.573" v="659" actId="478"/>
          <ac:spMkLst>
            <pc:docMk/>
            <pc:sldMk cId="653306361" sldId="310"/>
            <ac:spMk id="14" creationId="{989F4FD8-4D18-409D-9E98-A1D36FD09E96}"/>
          </ac:spMkLst>
        </pc:spChg>
        <pc:spChg chg="del">
          <ac:chgData name="Huong Nguyen" userId="a3438fb82b5343a2" providerId="LiveId" clId="{F83FA522-6960-4F44-B8AD-BF6FA669975D}" dt="2018-10-01T15:22:50.164" v="664" actId="478"/>
          <ac:spMkLst>
            <pc:docMk/>
            <pc:sldMk cId="653306361" sldId="310"/>
            <ac:spMk id="22" creationId="{0C966AE4-EE3F-498D-8C44-4149D9D66BF9}"/>
          </ac:spMkLst>
        </pc:spChg>
        <pc:spChg chg="del">
          <ac:chgData name="Huong Nguyen" userId="a3438fb82b5343a2" providerId="LiveId" clId="{F83FA522-6960-4F44-B8AD-BF6FA669975D}" dt="2018-10-01T15:22:50.927" v="665" actId="478"/>
          <ac:spMkLst>
            <pc:docMk/>
            <pc:sldMk cId="653306361" sldId="310"/>
            <ac:spMk id="23" creationId="{7C4EEF5E-21F0-40AF-B067-90FFA4BD37C0}"/>
          </ac:spMkLst>
        </pc:spChg>
        <pc:picChg chg="del">
          <ac:chgData name="Huong Nguyen" userId="a3438fb82b5343a2" providerId="LiveId" clId="{F83FA522-6960-4F44-B8AD-BF6FA669975D}" dt="2018-10-01T15:22:41.997" v="656" actId="478"/>
          <ac:picMkLst>
            <pc:docMk/>
            <pc:sldMk cId="653306361" sldId="310"/>
            <ac:picMk id="6" creationId="{1D569374-5F59-4529-AC39-4BD4C9FADCE5}"/>
          </ac:picMkLst>
        </pc:picChg>
        <pc:picChg chg="del">
          <ac:chgData name="Huong Nguyen" userId="a3438fb82b5343a2" providerId="LiveId" clId="{F83FA522-6960-4F44-B8AD-BF6FA669975D}" dt="2018-10-01T15:22:41.997" v="656" actId="478"/>
          <ac:picMkLst>
            <pc:docMk/>
            <pc:sldMk cId="653306361" sldId="310"/>
            <ac:picMk id="21" creationId="{6C0ABF31-848A-4AF4-9839-08ADCB3A7029}"/>
          </ac:picMkLst>
        </pc:picChg>
        <pc:picChg chg="del">
          <ac:chgData name="Huong Nguyen" userId="a3438fb82b5343a2" providerId="LiveId" clId="{F83FA522-6960-4F44-B8AD-BF6FA669975D}" dt="2018-10-01T15:22:41.997" v="656" actId="478"/>
          <ac:picMkLst>
            <pc:docMk/>
            <pc:sldMk cId="653306361" sldId="310"/>
            <ac:picMk id="1028" creationId="{8EAC0F6F-E3F3-4417-8A40-269BFA2A77CE}"/>
          </ac:picMkLst>
        </pc:picChg>
        <pc:picChg chg="del">
          <ac:chgData name="Huong Nguyen" userId="a3438fb82b5343a2" providerId="LiveId" clId="{F83FA522-6960-4F44-B8AD-BF6FA669975D}" dt="2018-10-01T15:22:42.662" v="657" actId="478"/>
          <ac:picMkLst>
            <pc:docMk/>
            <pc:sldMk cId="653306361" sldId="310"/>
            <ac:picMk id="1032" creationId="{58817015-E4EF-4791-A593-9EFB5A372EB5}"/>
          </ac:picMkLst>
        </pc:picChg>
        <pc:picChg chg="del">
          <ac:chgData name="Huong Nguyen" userId="a3438fb82b5343a2" providerId="LiveId" clId="{F83FA522-6960-4F44-B8AD-BF6FA669975D}" dt="2018-10-01T15:22:43.004" v="658" actId="478"/>
          <ac:picMkLst>
            <pc:docMk/>
            <pc:sldMk cId="653306361" sldId="310"/>
            <ac:picMk id="1034" creationId="{44B01E73-8AE3-4E87-B6D1-03068C9B8FAD}"/>
          </ac:picMkLst>
        </pc:picChg>
        <pc:picChg chg="del">
          <ac:chgData name="Huong Nguyen" userId="a3438fb82b5343a2" providerId="LiveId" clId="{F83FA522-6960-4F44-B8AD-BF6FA669975D}" dt="2018-10-01T15:22:41.997" v="656" actId="478"/>
          <ac:picMkLst>
            <pc:docMk/>
            <pc:sldMk cId="653306361" sldId="310"/>
            <ac:picMk id="1038" creationId="{E1C802EF-9783-4B05-A419-298685553B02}"/>
          </ac:picMkLst>
        </pc:picChg>
      </pc:sldChg>
      <pc:sldChg chg="modSp add">
        <pc:chgData name="Huong Nguyen" userId="a3438fb82b5343a2" providerId="LiveId" clId="{F83FA522-6960-4F44-B8AD-BF6FA669975D}" dt="2018-10-07T14:45:57.382" v="800" actId="20577"/>
        <pc:sldMkLst>
          <pc:docMk/>
          <pc:sldMk cId="3841440704" sldId="311"/>
        </pc:sldMkLst>
        <pc:spChg chg="mod">
          <ac:chgData name="Huong Nguyen" userId="a3438fb82b5343a2" providerId="LiveId" clId="{F83FA522-6960-4F44-B8AD-BF6FA669975D}" dt="2018-10-07T14:44:30.090" v="767" actId="20577"/>
          <ac:spMkLst>
            <pc:docMk/>
            <pc:sldMk cId="3841440704" sldId="311"/>
            <ac:spMk id="2" creationId="{00000000-0000-0000-0000-000000000000}"/>
          </ac:spMkLst>
        </pc:spChg>
        <pc:spChg chg="mod">
          <ac:chgData name="Huong Nguyen" userId="a3438fb82b5343a2" providerId="LiveId" clId="{F83FA522-6960-4F44-B8AD-BF6FA669975D}" dt="2018-10-07T14:45:57.382" v="800" actId="20577"/>
          <ac:spMkLst>
            <pc:docMk/>
            <pc:sldMk cId="3841440704" sldId="311"/>
            <ac:spMk id="3" creationId="{28C742A5-9D53-4B67-A126-D4C191B39425}"/>
          </ac:spMkLst>
        </pc:spChg>
      </pc:sldChg>
      <pc:sldChg chg="add">
        <pc:chgData name="Huong Nguyen" userId="a3438fb82b5343a2" providerId="LiveId" clId="{F83FA522-6960-4F44-B8AD-BF6FA669975D}" dt="2018-10-07T14:55:07.570" v="1150"/>
        <pc:sldMkLst>
          <pc:docMk/>
          <pc:sldMk cId="565797093" sldId="312"/>
        </pc:sldMkLst>
      </pc:sldChg>
      <pc:sldChg chg="addSp delSp modSp add del delAnim">
        <pc:chgData name="Huong Nguyen" userId="a3438fb82b5343a2" providerId="LiveId" clId="{F83FA522-6960-4F44-B8AD-BF6FA669975D}" dt="2018-10-07T14:55:05.785" v="1148" actId="2696"/>
        <pc:sldMkLst>
          <pc:docMk/>
          <pc:sldMk cId="1449239371" sldId="312"/>
        </pc:sldMkLst>
        <pc:spChg chg="mod">
          <ac:chgData name="Huong Nguyen" userId="a3438fb82b5343a2" providerId="LiveId" clId="{F83FA522-6960-4F44-B8AD-BF6FA669975D}" dt="2018-10-07T14:47:17.253" v="896" actId="20577"/>
          <ac:spMkLst>
            <pc:docMk/>
            <pc:sldMk cId="1449239371" sldId="312"/>
            <ac:spMk id="2" creationId="{00000000-0000-0000-0000-000000000000}"/>
          </ac:spMkLst>
        </pc:spChg>
        <pc:spChg chg="del">
          <ac:chgData name="Huong Nguyen" userId="a3438fb82b5343a2" providerId="LiveId" clId="{F83FA522-6960-4F44-B8AD-BF6FA669975D}" dt="2018-10-07T14:46:28.705" v="803" actId="478"/>
          <ac:spMkLst>
            <pc:docMk/>
            <pc:sldMk cId="1449239371" sldId="312"/>
            <ac:spMk id="5" creationId="{9A605909-A7D6-4CFC-906C-A6AEC1BE0584}"/>
          </ac:spMkLst>
        </pc:spChg>
        <pc:spChg chg="del">
          <ac:chgData name="Huong Nguyen" userId="a3438fb82b5343a2" providerId="LiveId" clId="{F83FA522-6960-4F44-B8AD-BF6FA669975D}" dt="2018-10-07T14:46:28.705" v="803" actId="478"/>
          <ac:spMkLst>
            <pc:docMk/>
            <pc:sldMk cId="1449239371" sldId="312"/>
            <ac:spMk id="7" creationId="{8E011337-9199-44E3-8D44-53B35FC062AF}"/>
          </ac:spMkLst>
        </pc:spChg>
        <pc:spChg chg="del">
          <ac:chgData name="Huong Nguyen" userId="a3438fb82b5343a2" providerId="LiveId" clId="{F83FA522-6960-4F44-B8AD-BF6FA669975D}" dt="2018-10-07T14:46:28.705" v="803" actId="478"/>
          <ac:spMkLst>
            <pc:docMk/>
            <pc:sldMk cId="1449239371" sldId="312"/>
            <ac:spMk id="12" creationId="{636CFF61-A44D-4606-B6FF-E3C010685D1E}"/>
          </ac:spMkLst>
        </pc:spChg>
        <pc:spChg chg="del">
          <ac:chgData name="Huong Nguyen" userId="a3438fb82b5343a2" providerId="LiveId" clId="{F83FA522-6960-4F44-B8AD-BF6FA669975D}" dt="2018-10-07T14:46:26.273" v="802" actId="478"/>
          <ac:spMkLst>
            <pc:docMk/>
            <pc:sldMk cId="1449239371" sldId="312"/>
            <ac:spMk id="16" creationId="{CFCEAC52-E5C0-4B12-B892-A9F3A340A218}"/>
          </ac:spMkLst>
        </pc:spChg>
        <pc:spChg chg="mod">
          <ac:chgData name="Huong Nguyen" userId="a3438fb82b5343a2" providerId="LiveId" clId="{F83FA522-6960-4F44-B8AD-BF6FA669975D}" dt="2018-10-07T14:50:53.116" v="1144" actId="27636"/>
          <ac:spMkLst>
            <pc:docMk/>
            <pc:sldMk cId="1449239371" sldId="312"/>
            <ac:spMk id="17" creationId="{471A9195-384A-498F-BE53-BE4CF7BD9E00}"/>
          </ac:spMkLst>
        </pc:spChg>
        <pc:spChg chg="del">
          <ac:chgData name="Huong Nguyen" userId="a3438fb82b5343a2" providerId="LiveId" clId="{F83FA522-6960-4F44-B8AD-BF6FA669975D}" dt="2018-10-07T14:46:26.273" v="802" actId="478"/>
          <ac:spMkLst>
            <pc:docMk/>
            <pc:sldMk cId="1449239371" sldId="312"/>
            <ac:spMk id="18" creationId="{AAB89F3F-B48B-41B9-91AC-8F3B2321FE9F}"/>
          </ac:spMkLst>
        </pc:spChg>
        <pc:spChg chg="add mod">
          <ac:chgData name="Huong Nguyen" userId="a3438fb82b5343a2" providerId="LiveId" clId="{F83FA522-6960-4F44-B8AD-BF6FA669975D}" dt="2018-10-07T14:49:52.660" v="1127" actId="20577"/>
          <ac:spMkLst>
            <pc:docMk/>
            <pc:sldMk cId="1449239371" sldId="312"/>
            <ac:spMk id="19" creationId="{34208AA0-050C-469C-BAE3-586C38EA3311}"/>
          </ac:spMkLst>
        </pc:spChg>
        <pc:spChg chg="del">
          <ac:chgData name="Huong Nguyen" userId="a3438fb82b5343a2" providerId="LiveId" clId="{F83FA522-6960-4F44-B8AD-BF6FA669975D}" dt="2018-10-07T14:46:28.705" v="803" actId="478"/>
          <ac:spMkLst>
            <pc:docMk/>
            <pc:sldMk cId="1449239371" sldId="312"/>
            <ac:spMk id="41" creationId="{B7D0A7C4-80C6-423B-AAEC-0D2E6708F1D1}"/>
          </ac:spMkLst>
        </pc:spChg>
        <pc:spChg chg="del">
          <ac:chgData name="Huong Nguyen" userId="a3438fb82b5343a2" providerId="LiveId" clId="{F83FA522-6960-4F44-B8AD-BF6FA669975D}" dt="2018-10-07T14:46:26.273" v="802" actId="478"/>
          <ac:spMkLst>
            <pc:docMk/>
            <pc:sldMk cId="1449239371" sldId="312"/>
            <ac:spMk id="52" creationId="{B7D9F3BB-73DA-4713-90DC-E81E03CE22DF}"/>
          </ac:spMkLst>
        </pc:spChg>
        <pc:spChg chg="del">
          <ac:chgData name="Huong Nguyen" userId="a3438fb82b5343a2" providerId="LiveId" clId="{F83FA522-6960-4F44-B8AD-BF6FA669975D}" dt="2018-10-07T14:46:26.273" v="802" actId="478"/>
          <ac:spMkLst>
            <pc:docMk/>
            <pc:sldMk cId="1449239371" sldId="312"/>
            <ac:spMk id="59" creationId="{DF70D952-FB5C-4A8F-AC2D-F606051B812B}"/>
          </ac:spMkLst>
        </pc:spChg>
        <pc:picChg chg="del">
          <ac:chgData name="Huong Nguyen" userId="a3438fb82b5343a2" providerId="LiveId" clId="{F83FA522-6960-4F44-B8AD-BF6FA669975D}" dt="2018-10-07T14:46:28.705" v="803" actId="478"/>
          <ac:picMkLst>
            <pc:docMk/>
            <pc:sldMk cId="1449239371" sldId="312"/>
            <ac:picMk id="24" creationId="{33D5C890-BEFF-48B9-811D-ECBE2C6ED92B}"/>
          </ac:picMkLst>
        </pc:picChg>
        <pc:picChg chg="del">
          <ac:chgData name="Huong Nguyen" userId="a3438fb82b5343a2" providerId="LiveId" clId="{F83FA522-6960-4F44-B8AD-BF6FA669975D}" dt="2018-10-07T14:46:28.705" v="803" actId="478"/>
          <ac:picMkLst>
            <pc:docMk/>
            <pc:sldMk cId="1449239371" sldId="312"/>
            <ac:picMk id="25" creationId="{A90A99AC-BCFA-4EC4-BF43-9E4037B6A241}"/>
          </ac:picMkLst>
        </pc:picChg>
        <pc:picChg chg="del">
          <ac:chgData name="Huong Nguyen" userId="a3438fb82b5343a2" providerId="LiveId" clId="{F83FA522-6960-4F44-B8AD-BF6FA669975D}" dt="2018-10-07T14:46:28.705" v="803" actId="478"/>
          <ac:picMkLst>
            <pc:docMk/>
            <pc:sldMk cId="1449239371" sldId="312"/>
            <ac:picMk id="63" creationId="{CBABAD72-379E-4CCD-A630-112A0FEA7A96}"/>
          </ac:picMkLst>
        </pc:picChg>
        <pc:picChg chg="del">
          <ac:chgData name="Huong Nguyen" userId="a3438fb82b5343a2" providerId="LiveId" clId="{F83FA522-6960-4F44-B8AD-BF6FA669975D}" dt="2018-10-07T14:46:26.273" v="802" actId="478"/>
          <ac:picMkLst>
            <pc:docMk/>
            <pc:sldMk cId="1449239371" sldId="312"/>
            <ac:picMk id="2050" creationId="{A7E1EDFC-7911-41F5-922A-6B441322B947}"/>
          </ac:picMkLst>
        </pc:picChg>
        <pc:cxnChg chg="del mod">
          <ac:chgData name="Huong Nguyen" userId="a3438fb82b5343a2" providerId="LiveId" clId="{F83FA522-6960-4F44-B8AD-BF6FA669975D}" dt="2018-10-07T14:46:28.705" v="803" actId="478"/>
          <ac:cxnSpMkLst>
            <pc:docMk/>
            <pc:sldMk cId="1449239371" sldId="312"/>
            <ac:cxnSpMk id="10" creationId="{9DA148CD-8C54-484F-9AA1-290D373D88C7}"/>
          </ac:cxnSpMkLst>
        </pc:cxnChg>
        <pc:cxnChg chg="del mod">
          <ac:chgData name="Huong Nguyen" userId="a3438fb82b5343a2" providerId="LiveId" clId="{F83FA522-6960-4F44-B8AD-BF6FA669975D}" dt="2018-10-07T14:46:26.273" v="802" actId="478"/>
          <ac:cxnSpMkLst>
            <pc:docMk/>
            <pc:sldMk cId="1449239371" sldId="312"/>
            <ac:cxnSpMk id="49" creationId="{1F85E5A2-03E3-483C-AFFE-674D06EDC954}"/>
          </ac:cxnSpMkLst>
        </pc:cxnChg>
        <pc:cxnChg chg="del mod">
          <ac:chgData name="Huong Nguyen" userId="a3438fb82b5343a2" providerId="LiveId" clId="{F83FA522-6960-4F44-B8AD-BF6FA669975D}" dt="2018-10-07T14:46:26.273" v="802" actId="478"/>
          <ac:cxnSpMkLst>
            <pc:docMk/>
            <pc:sldMk cId="1449239371" sldId="312"/>
            <ac:cxnSpMk id="53" creationId="{642BE71E-6636-4719-85B1-EEADE168DEBE}"/>
          </ac:cxnSpMkLst>
        </pc:cxnChg>
      </pc:sldChg>
      <pc:sldChg chg="addSp delSp add">
        <pc:chgData name="Huong Nguyen" userId="a3438fb82b5343a2" providerId="LiveId" clId="{F83FA522-6960-4F44-B8AD-BF6FA669975D}" dt="2018-10-07T14:52:06.538" v="1147"/>
        <pc:sldMkLst>
          <pc:docMk/>
          <pc:sldMk cId="2115405461" sldId="313"/>
        </pc:sldMkLst>
        <pc:spChg chg="add del">
          <ac:chgData name="Huong Nguyen" userId="a3438fb82b5343a2" providerId="LiveId" clId="{F83FA522-6960-4F44-B8AD-BF6FA669975D}" dt="2018-10-07T14:52:06.538" v="1147"/>
          <ac:spMkLst>
            <pc:docMk/>
            <pc:sldMk cId="2115405461" sldId="313"/>
            <ac:spMk id="3" creationId="{0162908F-8731-489B-9CA8-D50A98EEEDAD}"/>
          </ac:spMkLst>
        </pc:spChg>
      </pc:sldChg>
    </pc:docChg>
  </pc:docChgLst>
  <pc:docChgLst>
    <pc:chgData name="Huong Nguyen" userId="a3438fb82b5343a2" providerId="LiveId" clId="{B490EEB7-6B1F-4504-BBEF-A30D088E9731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3E1C4-0E57-49E6-A5B1-CF2F2E9F2E1A}" type="datetimeFigureOut">
              <a:rPr lang="en-US" smtClean="0"/>
              <a:t>10/07/2018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DF8DC-7253-4D41-B5FB-31730F6B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43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DF8DC-7253-4D41-B5FB-31730F6BCE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2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DF8DC-7253-4D41-B5FB-31730F6BCE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26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DF8DC-7253-4D41-B5FB-31730F6BCE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33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DF8DC-7253-4D41-B5FB-31730F6BCE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53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DF8DC-7253-4D41-B5FB-31730F6BCE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69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Board  ESP 8266 Uno. </a:t>
            </a:r>
            <a:r>
              <a:rPr lang="en-US" dirty="0" err="1"/>
              <a:t>Mọi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ESP 8266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r>
              <a:rPr lang="en-US" dirty="0"/>
              <a:t>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Led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GPIO </a:t>
            </a:r>
            <a:r>
              <a:rPr lang="en-US" dirty="0" err="1"/>
              <a:t>số</a:t>
            </a:r>
            <a:r>
              <a:rPr lang="en-US" dirty="0"/>
              <a:t> 05</a:t>
            </a:r>
          </a:p>
          <a:p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ý  Cathode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(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to)</a:t>
            </a:r>
          </a:p>
          <a:p>
            <a:r>
              <a:rPr lang="en-US" dirty="0"/>
              <a:t>Anode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(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)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DF8DC-7253-4D41-B5FB-31730F6BCE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69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BD64A9-7EFE-406D-89BD-C39309151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426DF29-D108-440A-9BCC-C00829045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40B0A5A-BB5E-484B-9D0C-A1DA3B87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10/07/2018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DE45C51-BC17-49F9-B1CD-BDA84495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1BA74F0-EF0E-4A2C-A95C-6C80F6EE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2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FD029C-69E5-46CB-91A7-AA08536A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DA85CB7-0DD2-448C-929B-6D32EEBC4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A2C6BAD-B727-4BDD-A2D0-1BE7A3BB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10/07/2018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8DB272A-DB0A-470D-9E15-82C404A4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6C47DC6-58AE-438E-BFD3-3D8F29EF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9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F457236-BA9F-4702-BED0-921FEC68F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8C0AB90-4B78-4898-A62F-C26C7FEC1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471488D-DD5F-4D7D-BFAC-6DD1AB5F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10/07/2018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50A4AD3-2A3D-4BE5-ADC5-31A73116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79F8F77-E706-4D2B-B64A-B091B0C3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64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960" y="-151217"/>
            <a:ext cx="12746063" cy="7211237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50532" y="5274697"/>
            <a:ext cx="4910667" cy="577849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50532" y="5782697"/>
            <a:ext cx="4910667" cy="493184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50532" y="2544305"/>
            <a:ext cx="9766651" cy="992716"/>
          </a:xfrm>
        </p:spPr>
        <p:txBody>
          <a:bodyPr>
            <a:noAutofit/>
          </a:bodyPr>
          <a:lstStyle>
            <a:lvl1pPr marL="0" indent="0" algn="l">
              <a:buNone/>
              <a:defRPr sz="5333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50532" y="3544768"/>
            <a:ext cx="8055443" cy="65046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50" y="586202"/>
            <a:ext cx="1295407" cy="77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3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38C8058-6C3D-4957-8B1E-C4436E50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51CC4D0-B1DB-425E-B329-8464E4634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5367525-2C3F-4C52-946D-00529C14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10/07/2018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7A67B39-E9F6-4A80-A368-914401C2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509DABC-9E82-41BC-B6D2-9383DA2D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4D8A87C-9B4A-404C-BAAE-F5B810AE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9BD8FE6-FDA8-4D07-96E9-60DC9CC9A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7A9D707-EA61-4A0F-AD6C-937CF234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10/07/2018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09B47F2-132D-4437-B58C-37751D62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C49F204-179C-4101-B340-A597D585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9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58A104-BE0B-4FB3-AE5C-0882B766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B05F514-3F25-49B9-B01E-F25319B29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4381E81-616C-4FD1-B146-E33E12241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D69068F-BCF1-4380-8652-F635398C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10/07/2018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9B7F0D1-4B18-4B02-8A9B-08DD1AE4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610FBE5-0E97-427B-B099-33813245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3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749773E-390E-4306-A2CF-1FE1AE71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99FE915-8E8C-4E48-8940-1E567535E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A1DC053-9A92-4EA2-8877-BEE06B61F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445C560F-6ACE-476A-8E6E-7B7DF730A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DCC71541-1D21-4804-8103-8B53C6537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BF00374E-A51F-49D4-9D12-539B60D3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10/07/2018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72A632B3-CB05-4F09-B02E-C4D0DFD0F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60EE8800-DFDA-40B8-B6A5-5CC3365A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8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EDCBBC-099F-400F-994E-FA75843D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4FEE3CAD-058B-4C44-829D-914FFDAE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10/07/2018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CF2FEB0-0577-499E-889E-6F994664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ADFFACC-ED07-4287-8069-DA79F94A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3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17D9D003-8151-41A3-8B7F-D4743EDF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10/07/2018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91ED9B09-0512-400E-AEDE-964A17A3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59EFB31-54BC-4F1B-B954-AC0F84B0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6D07CF-BFBA-49B4-B0FB-D15C6A13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9D4270B-C64A-4951-B565-58DB39F1A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0EBA1F2-BD81-4987-BD7A-25B4D9A24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F2F0411-28C0-4591-B4E0-AAB07BEB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10/07/2018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4DC8FC7-31AB-48E8-B09E-9566816B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6B39A6C-09F3-4167-A6BF-7C06F808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6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7BAB365-8AE4-4779-BE1F-362A35CF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29403C0-79DF-497A-AE78-7FF0F86FB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68A8FEC-6C88-4759-9EE9-E1A99D81F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67F67F0-BB4D-4643-AE6A-CE1F999D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10/07/2018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7C68C1E-22D5-4F3B-8993-BC2989DB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FE79A4-2704-4F08-A000-73287828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2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ADD9D21D-C67F-4129-A4F3-07AD2319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A8E49CC-F19A-4ADA-BA1A-C8920925C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95B1055-0892-40B7-A6D4-B25DC443E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61E4-4213-4FD4-9B54-B60716A2CCD2}" type="datetimeFigureOut">
              <a:rPr lang="en-US" smtClean="0"/>
              <a:t>10/07/2018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0400261-7DE3-4BEA-B18E-B59BD67E1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0268D90-2BE1-4AB7-881C-4BB9C6502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4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duino.esp8266.vn/basic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ong-nt/EduMall-KhoaHocIOT/tree/master/14-15.%20Smart%20Ligh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Huong Nguyen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77873" y="2447838"/>
            <a:ext cx="9766651" cy="1667032"/>
          </a:xfrm>
        </p:spPr>
        <p:txBody>
          <a:bodyPr/>
          <a:lstStyle/>
          <a:p>
            <a:r>
              <a:rPr lang="en-US" dirty="0" err="1"/>
              <a:t>Đèn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1: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AWS IOT core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Káº¿t quáº£ hÃ¬nh áº£nh cho alexa">
            <a:extLst>
              <a:ext uri="{FF2B5EF4-FFF2-40B4-BE49-F238E27FC236}">
                <a16:creationId xmlns:a16="http://schemas.microsoft.com/office/drawing/2014/main" id="{44B01E73-8AE3-4E87-B6D1-03068C9B8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394" y="1651727"/>
            <a:ext cx="2850980" cy="213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8C742A5-9D53-4B67-A126-D4C191B39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Amazon Echo (</a:t>
            </a:r>
            <a:r>
              <a:rPr lang="en-US" dirty="0" err="1"/>
              <a:t>hoặc</a:t>
            </a:r>
            <a:r>
              <a:rPr lang="en-US" dirty="0"/>
              <a:t> Alexa app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)</a:t>
            </a:r>
          </a:p>
          <a:p>
            <a:r>
              <a:rPr lang="en-US" dirty="0"/>
              <a:t>Board ESP 8266</a:t>
            </a:r>
          </a:p>
          <a:p>
            <a:r>
              <a:rPr lang="en-US" dirty="0"/>
              <a:t>1 </a:t>
            </a:r>
            <a:r>
              <a:rPr lang="en-US" dirty="0" err="1"/>
              <a:t>Đèn</a:t>
            </a:r>
            <a:r>
              <a:rPr lang="en-US" dirty="0"/>
              <a:t> Led</a:t>
            </a:r>
          </a:p>
          <a:p>
            <a:r>
              <a:rPr lang="en-US" dirty="0"/>
              <a:t>1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(1k)</a:t>
            </a:r>
          </a:p>
          <a:p>
            <a:r>
              <a:rPr lang="en-US" dirty="0"/>
              <a:t>1 Module relay 1 </a:t>
            </a:r>
            <a:r>
              <a:rPr lang="en-US" dirty="0" err="1"/>
              <a:t>kênh</a:t>
            </a:r>
            <a:r>
              <a:rPr lang="en-US" dirty="0"/>
              <a:t> 5v</a:t>
            </a:r>
          </a:p>
          <a:p>
            <a:r>
              <a:rPr lang="en-US" dirty="0"/>
              <a:t>1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đèn</a:t>
            </a:r>
            <a:r>
              <a:rPr lang="en-US" dirty="0"/>
              <a:t> (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đui</a:t>
            </a:r>
            <a:r>
              <a:rPr lang="en-US" dirty="0"/>
              <a:t>)</a:t>
            </a:r>
          </a:p>
        </p:txBody>
      </p:sp>
      <p:pic>
        <p:nvPicPr>
          <p:cNvPr id="1028" name="Picture 4" descr="HÃ¬nh áº£nh cÃ³ liÃªn quan">
            <a:extLst>
              <a:ext uri="{FF2B5EF4-FFF2-40B4-BE49-F238E27FC236}">
                <a16:creationId xmlns:a16="http://schemas.microsoft.com/office/drawing/2014/main" id="{8EAC0F6F-E3F3-4417-8A40-269BFA2A7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188" y="4421767"/>
            <a:ext cx="1123391" cy="112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áº¿t quáº£ hÃ¬nh áº£nh cho ESP8266 iot maker">
            <a:extLst>
              <a:ext uri="{FF2B5EF4-FFF2-40B4-BE49-F238E27FC236}">
                <a16:creationId xmlns:a16="http://schemas.microsoft.com/office/drawing/2014/main" id="{58817015-E4EF-4791-A593-9EFB5A372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813" y="2126367"/>
            <a:ext cx="1626973" cy="162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áº¿t quáº£ hÃ¬nh áº£nh cho Äiá»n trá»">
            <a:extLst>
              <a:ext uri="{FF2B5EF4-FFF2-40B4-BE49-F238E27FC236}">
                <a16:creationId xmlns:a16="http://schemas.microsoft.com/office/drawing/2014/main" id="{E1C802EF-9783-4B05-A419-298685553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204" y="4354574"/>
            <a:ext cx="1289222" cy="128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08BA30-0188-435B-8B26-2C1B859390B4}"/>
              </a:ext>
            </a:extLst>
          </p:cNvPr>
          <p:cNvSpPr txBox="1"/>
          <p:nvPr/>
        </p:nvSpPr>
        <p:spPr>
          <a:xfrm>
            <a:off x="7791896" y="3570027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ESP8266 - IoT </a:t>
            </a:r>
            <a:r>
              <a:rPr lang="en-US" b="1" dirty="0" err="1"/>
              <a:t>WiFi</a:t>
            </a:r>
            <a:r>
              <a:rPr lang="en-US" b="1" dirty="0"/>
              <a:t> Uno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086FF746-9FDE-4911-A7A2-684693667CA8}"/>
              </a:ext>
            </a:extLst>
          </p:cNvPr>
          <p:cNvSpPr txBox="1"/>
          <p:nvPr/>
        </p:nvSpPr>
        <p:spPr>
          <a:xfrm>
            <a:off x="8658427" y="559406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Điện</a:t>
            </a:r>
            <a:r>
              <a:rPr lang="en-US" b="1" dirty="0"/>
              <a:t> </a:t>
            </a:r>
            <a:r>
              <a:rPr lang="en-US" b="1" dirty="0" err="1"/>
              <a:t>trở</a:t>
            </a:r>
            <a:endParaRPr lang="en-US" b="1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7E38B547-1D72-4CB6-A4A0-3B458D14BB7E}"/>
              </a:ext>
            </a:extLst>
          </p:cNvPr>
          <p:cNvSpPr txBox="1"/>
          <p:nvPr/>
        </p:nvSpPr>
        <p:spPr>
          <a:xfrm>
            <a:off x="10670772" y="566126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Đèn</a:t>
            </a:r>
            <a:r>
              <a:rPr lang="en-US" b="1" dirty="0"/>
              <a:t> LED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989F4FD8-4D18-409D-9E98-A1D36FD09E96}"/>
              </a:ext>
            </a:extLst>
          </p:cNvPr>
          <p:cNvSpPr txBox="1"/>
          <p:nvPr/>
        </p:nvSpPr>
        <p:spPr>
          <a:xfrm>
            <a:off x="10684450" y="362492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Alexa</a:t>
            </a:r>
          </a:p>
        </p:txBody>
      </p:sp>
      <p:pic>
        <p:nvPicPr>
          <p:cNvPr id="21" name="Picture 2" descr="https://linhkienmidv.com/wp-content/uploads/2018/08/TB2qrGNtpXXXXXxXXXXXXXXXXXX_361121710.jpg">
            <a:extLst>
              <a:ext uri="{FF2B5EF4-FFF2-40B4-BE49-F238E27FC236}">
                <a16:creationId xmlns:a16="http://schemas.microsoft.com/office/drawing/2014/main" id="{6C0ABF31-848A-4AF4-9839-08ADCB3A7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423" y="4219741"/>
            <a:ext cx="1554917" cy="155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0C966AE4-EE3F-498D-8C44-4149D9D66BF9}"/>
              </a:ext>
            </a:extLst>
          </p:cNvPr>
          <p:cNvSpPr txBox="1"/>
          <p:nvPr/>
        </p:nvSpPr>
        <p:spPr>
          <a:xfrm>
            <a:off x="6562896" y="563593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Mạch</a:t>
            </a:r>
            <a:r>
              <a:rPr lang="en-US" b="1" dirty="0"/>
              <a:t> Relay</a:t>
            </a:r>
          </a:p>
        </p:txBody>
      </p:sp>
      <p:pic>
        <p:nvPicPr>
          <p:cNvPr id="6" name="Picture 4" descr="Káº¿t quáº£ hÃ¬nh áº£nh cho bÃ³ng ÄÃ¨n">
            <a:extLst>
              <a:ext uri="{FF2B5EF4-FFF2-40B4-BE49-F238E27FC236}">
                <a16:creationId xmlns:a16="http://schemas.microsoft.com/office/drawing/2014/main" id="{1D569374-5F59-4529-AC39-4BD4C9FAD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812" y="4446320"/>
            <a:ext cx="1147747" cy="11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7C4EEF5E-21F0-40AF-B067-90FFA4BD37C0}"/>
              </a:ext>
            </a:extLst>
          </p:cNvPr>
          <p:cNvSpPr txBox="1"/>
          <p:nvPr/>
        </p:nvSpPr>
        <p:spPr>
          <a:xfrm>
            <a:off x="4532223" y="563593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Bóng</a:t>
            </a:r>
            <a:r>
              <a:rPr lang="en-US" b="1" dirty="0"/>
              <a:t> </a:t>
            </a:r>
            <a:r>
              <a:rPr lang="en-US" b="1" dirty="0" err="1"/>
              <a:t>đèn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430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8C742A5-9D53-4B67-A126-D4C191B39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Arduino IDE</a:t>
            </a:r>
          </a:p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Arduino </a:t>
            </a:r>
            <a:r>
              <a:rPr lang="en-US" dirty="0" err="1"/>
              <a:t>cho</a:t>
            </a:r>
            <a:r>
              <a:rPr lang="en-US" dirty="0"/>
              <a:t> ESP 8266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3"/>
              </a:rPr>
              <a:t>https://arduino.esp8266.vn/basic/index.html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306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8C742A5-9D53-4B67-A126-D4C191B39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14-15. Smart Light: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https://github.com/Huong-nt/EduMall-KhoaHocIOT/tree/master/14-15.%20Smart%20Light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4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74">
            <a:extLst>
              <a:ext uri="{FF2B5EF4-FFF2-40B4-BE49-F238E27FC236}">
                <a16:creationId xmlns:a16="http://schemas.microsoft.com/office/drawing/2014/main" id="{AAB89F3F-B48B-41B9-91AC-8F3B2321FE9F}"/>
              </a:ext>
            </a:extLst>
          </p:cNvPr>
          <p:cNvSpPr/>
          <p:nvPr/>
        </p:nvSpPr>
        <p:spPr>
          <a:xfrm>
            <a:off x="419648" y="1662062"/>
            <a:ext cx="5502850" cy="3334043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: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5" name="Rounded Rectangle 107">
            <a:extLst>
              <a:ext uri="{FF2B5EF4-FFF2-40B4-BE49-F238E27FC236}">
                <a16:creationId xmlns:a16="http://schemas.microsoft.com/office/drawing/2014/main" id="{9A605909-A7D6-4CFC-906C-A6AEC1BE0584}"/>
              </a:ext>
            </a:extLst>
          </p:cNvPr>
          <p:cNvSpPr/>
          <p:nvPr/>
        </p:nvSpPr>
        <p:spPr>
          <a:xfrm>
            <a:off x="3991348" y="2731535"/>
            <a:ext cx="1798434" cy="881103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IoT</a:t>
            </a:r>
          </a:p>
        </p:txBody>
      </p:sp>
      <p:sp>
        <p:nvSpPr>
          <p:cNvPr id="7" name="Rounded Rectangle 74">
            <a:extLst>
              <a:ext uri="{FF2B5EF4-FFF2-40B4-BE49-F238E27FC236}">
                <a16:creationId xmlns:a16="http://schemas.microsoft.com/office/drawing/2014/main" id="{8E011337-9199-44E3-8D44-53B35FC062AF}"/>
              </a:ext>
            </a:extLst>
          </p:cNvPr>
          <p:cNvSpPr/>
          <p:nvPr/>
        </p:nvSpPr>
        <p:spPr>
          <a:xfrm>
            <a:off x="9568356" y="1948621"/>
            <a:ext cx="1606575" cy="827569"/>
          </a:xfrm>
          <a:prstGeom prst="roundRect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Alexa</a:t>
            </a:r>
          </a:p>
        </p:txBody>
      </p:sp>
      <p:cxnSp>
        <p:nvCxnSpPr>
          <p:cNvPr id="10" name="Curved Connector 102">
            <a:extLst>
              <a:ext uri="{FF2B5EF4-FFF2-40B4-BE49-F238E27FC236}">
                <a16:creationId xmlns:a16="http://schemas.microsoft.com/office/drawing/2014/main" id="{9DA148CD-8C54-484F-9AA1-290D373D88C7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>
            <a:off x="2734780" y="3172087"/>
            <a:ext cx="1256568" cy="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ounded Rectangle 83">
            <a:extLst>
              <a:ext uri="{FF2B5EF4-FFF2-40B4-BE49-F238E27FC236}">
                <a16:creationId xmlns:a16="http://schemas.microsoft.com/office/drawing/2014/main" id="{636CFF61-A44D-4606-B6FF-E3C010685D1E}"/>
              </a:ext>
            </a:extLst>
          </p:cNvPr>
          <p:cNvSpPr/>
          <p:nvPr/>
        </p:nvSpPr>
        <p:spPr>
          <a:xfrm>
            <a:off x="626326" y="2866580"/>
            <a:ext cx="2108454" cy="947342"/>
          </a:xfrm>
          <a:prstGeom prst="roundRect">
            <a:avLst>
              <a:gd name="adj" fmla="val 6544"/>
            </a:avLst>
          </a:prstGeom>
          <a:noFill/>
          <a:ln w="190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 err="1"/>
              <a:t>Mạch</a:t>
            </a:r>
            <a:r>
              <a:rPr lang="en-US" sz="1600" dirty="0"/>
              <a:t> ESP8266 </a:t>
            </a:r>
          </a:p>
        </p:txBody>
      </p:sp>
      <p:sp>
        <p:nvSpPr>
          <p:cNvPr id="16" name="Rounded Rectangle 63">
            <a:extLst>
              <a:ext uri="{FF2B5EF4-FFF2-40B4-BE49-F238E27FC236}">
                <a16:creationId xmlns:a16="http://schemas.microsoft.com/office/drawing/2014/main" id="{CFCEAC52-E5C0-4B12-B892-A9F3A340A218}"/>
              </a:ext>
            </a:extLst>
          </p:cNvPr>
          <p:cNvSpPr/>
          <p:nvPr/>
        </p:nvSpPr>
        <p:spPr>
          <a:xfrm>
            <a:off x="7380365" y="3693135"/>
            <a:ext cx="1870763" cy="72749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Lambda</a:t>
            </a:r>
          </a:p>
        </p:txBody>
      </p:sp>
      <p:pic>
        <p:nvPicPr>
          <p:cNvPr id="24" name="Picture 6" descr="Káº¿t quáº£ hÃ¬nh áº£nh cho aws lambda">
            <a:extLst>
              <a:ext uri="{FF2B5EF4-FFF2-40B4-BE49-F238E27FC236}">
                <a16:creationId xmlns:a16="http://schemas.microsoft.com/office/drawing/2014/main" id="{33D5C890-BEFF-48B9-811D-ECBE2C6ED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651" y="3827229"/>
            <a:ext cx="443996" cy="45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Káº¿t quáº£ hÃ¬nh áº£nh cho aws iot icon">
            <a:extLst>
              <a:ext uri="{FF2B5EF4-FFF2-40B4-BE49-F238E27FC236}">
                <a16:creationId xmlns:a16="http://schemas.microsoft.com/office/drawing/2014/main" id="{A90A99AC-BCFA-4EC4-BF43-9E4037B6A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85" y="2600856"/>
            <a:ext cx="1228903" cy="122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5">
            <a:extLst>
              <a:ext uri="{FF2B5EF4-FFF2-40B4-BE49-F238E27FC236}">
                <a16:creationId xmlns:a16="http://schemas.microsoft.com/office/drawing/2014/main" id="{B7D0A7C4-80C6-423B-AAEC-0D2E6708F1D1}"/>
              </a:ext>
            </a:extLst>
          </p:cNvPr>
          <p:cNvSpPr txBox="1"/>
          <p:nvPr/>
        </p:nvSpPr>
        <p:spPr>
          <a:xfrm>
            <a:off x="2722358" y="2575032"/>
            <a:ext cx="1228903" cy="58477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Nhận</a:t>
            </a:r>
            <a:r>
              <a:rPr lang="en-US" sz="1600" dirty="0"/>
              <a:t> </a:t>
            </a:r>
            <a:r>
              <a:rPr lang="en-US" sz="1600" dirty="0" err="1"/>
              <a:t>lệnh</a:t>
            </a:r>
            <a:r>
              <a:rPr lang="en-US" sz="1600" dirty="0"/>
              <a:t>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khiển</a:t>
            </a:r>
            <a:endParaRPr lang="en-US" sz="1600" dirty="0"/>
          </a:p>
        </p:txBody>
      </p:sp>
      <p:pic>
        <p:nvPicPr>
          <p:cNvPr id="2050" name="Picture 2" descr="Káº¿t quáº£ hÃ¬nh áº£nh cho alexa icon aws">
            <a:extLst>
              <a:ext uri="{FF2B5EF4-FFF2-40B4-BE49-F238E27FC236}">
                <a16:creationId xmlns:a16="http://schemas.microsoft.com/office/drawing/2014/main" id="{A7E1EDFC-7911-41F5-922A-6B441322B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356" y="1886270"/>
            <a:ext cx="1009414" cy="100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Curved Connector 102">
            <a:extLst>
              <a:ext uri="{FF2B5EF4-FFF2-40B4-BE49-F238E27FC236}">
                <a16:creationId xmlns:a16="http://schemas.microsoft.com/office/drawing/2014/main" id="{1F85E5A2-03E3-483C-AFFE-674D06EDC954}"/>
              </a:ext>
            </a:extLst>
          </p:cNvPr>
          <p:cNvCxnSpPr>
            <a:cxnSpLocks/>
            <a:stCxn id="2050" idx="1"/>
            <a:endCxn id="16" idx="0"/>
          </p:cNvCxnSpPr>
          <p:nvPr/>
        </p:nvCxnSpPr>
        <p:spPr>
          <a:xfrm rot="10800000" flipV="1">
            <a:off x="8315748" y="2390977"/>
            <a:ext cx="1252609" cy="1302158"/>
          </a:xfrm>
          <a:prstGeom prst="curvedConnector2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45">
            <a:extLst>
              <a:ext uri="{FF2B5EF4-FFF2-40B4-BE49-F238E27FC236}">
                <a16:creationId xmlns:a16="http://schemas.microsoft.com/office/drawing/2014/main" id="{B7D9F3BB-73DA-4713-90DC-E81E03CE22DF}"/>
              </a:ext>
            </a:extLst>
          </p:cNvPr>
          <p:cNvSpPr txBox="1"/>
          <p:nvPr/>
        </p:nvSpPr>
        <p:spPr>
          <a:xfrm>
            <a:off x="8497743" y="2990530"/>
            <a:ext cx="1725152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Ra </a:t>
            </a:r>
            <a:r>
              <a:rPr lang="en-US" sz="1600" dirty="0" err="1"/>
              <a:t>lệnh</a:t>
            </a:r>
            <a:r>
              <a:rPr lang="en-US" sz="1600" dirty="0"/>
              <a:t>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khiển</a:t>
            </a:r>
            <a:endParaRPr lang="en-US" sz="1600" dirty="0"/>
          </a:p>
        </p:txBody>
      </p:sp>
      <p:cxnSp>
        <p:nvCxnSpPr>
          <p:cNvPr id="53" name="Curved Connector 102">
            <a:extLst>
              <a:ext uri="{FF2B5EF4-FFF2-40B4-BE49-F238E27FC236}">
                <a16:creationId xmlns:a16="http://schemas.microsoft.com/office/drawing/2014/main" id="{642BE71E-6636-4719-85B1-EEADE168DEBE}"/>
              </a:ext>
            </a:extLst>
          </p:cNvPr>
          <p:cNvCxnSpPr>
            <a:cxnSpLocks/>
            <a:stCxn id="16" idx="1"/>
            <a:endCxn id="5" idx="2"/>
          </p:cNvCxnSpPr>
          <p:nvPr/>
        </p:nvCxnSpPr>
        <p:spPr>
          <a:xfrm rot="10800000">
            <a:off x="4890565" y="3612638"/>
            <a:ext cx="2489800" cy="444244"/>
          </a:xfrm>
          <a:prstGeom prst="curvedConnector2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TextBox 45">
            <a:extLst>
              <a:ext uri="{FF2B5EF4-FFF2-40B4-BE49-F238E27FC236}">
                <a16:creationId xmlns:a16="http://schemas.microsoft.com/office/drawing/2014/main" id="{DF70D952-FB5C-4A8F-AC2D-F606051B812B}"/>
              </a:ext>
            </a:extLst>
          </p:cNvPr>
          <p:cNvSpPr txBox="1"/>
          <p:nvPr/>
        </p:nvSpPr>
        <p:spPr>
          <a:xfrm>
            <a:off x="5452209" y="4046880"/>
            <a:ext cx="1633262" cy="58477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Publish </a:t>
            </a:r>
            <a:r>
              <a:rPr lang="en-US" sz="1600" dirty="0" err="1"/>
              <a:t>bản</a:t>
            </a:r>
            <a:r>
              <a:rPr lang="en-US" sz="1600" dirty="0"/>
              <a:t> tin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khiển</a:t>
            </a:r>
            <a:endParaRPr lang="en-US" sz="1600" dirty="0"/>
          </a:p>
        </p:txBody>
      </p:sp>
      <p:pic>
        <p:nvPicPr>
          <p:cNvPr id="63" name="Picture 8" descr="Káº¿t quáº£ hÃ¬nh áº£nh cho ESP8266 iot maker">
            <a:extLst>
              <a:ext uri="{FF2B5EF4-FFF2-40B4-BE49-F238E27FC236}">
                <a16:creationId xmlns:a16="http://schemas.microsoft.com/office/drawing/2014/main" id="{CBABAD72-379E-4CCD-A630-112A0FEA7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00" y="2958197"/>
            <a:ext cx="736407" cy="76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471A9195-384A-498F-BE53-BE4CF7BD9E00}"/>
              </a:ext>
            </a:extLst>
          </p:cNvPr>
          <p:cNvSpPr txBox="1">
            <a:spLocks/>
          </p:cNvSpPr>
          <p:nvPr/>
        </p:nvSpPr>
        <p:spPr>
          <a:xfrm>
            <a:off x="615248" y="5179135"/>
            <a:ext cx="8016766" cy="727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Qui </a:t>
            </a:r>
            <a:r>
              <a:rPr lang="en-US" sz="2800" dirty="0" err="1"/>
              <a:t>định</a:t>
            </a:r>
            <a:r>
              <a:rPr lang="en-US" sz="2800" dirty="0"/>
              <a:t> topic subscribe: “</a:t>
            </a:r>
            <a:r>
              <a:rPr lang="en-US" sz="2800" dirty="0" err="1"/>
              <a:t>aws</a:t>
            </a:r>
            <a:r>
              <a:rPr lang="en-US" sz="2800" dirty="0"/>
              <a:t>/light/control/”</a:t>
            </a:r>
          </a:p>
        </p:txBody>
      </p:sp>
    </p:spTree>
    <p:extLst>
      <p:ext uri="{BB962C8B-B14F-4D97-AF65-F5344CB8AC3E}">
        <p14:creationId xmlns:p14="http://schemas.microsoft.com/office/powerpoint/2010/main" val="362960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AWS IoT core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71A9195-384A-498F-BE53-BE4CF7BD9E00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8016766" cy="727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- Qui </a:t>
            </a:r>
            <a:r>
              <a:rPr lang="en-US" sz="2800" dirty="0" err="1"/>
              <a:t>định</a:t>
            </a:r>
            <a:r>
              <a:rPr lang="en-US" sz="2800" dirty="0"/>
              <a:t> topic subscribe: “</a:t>
            </a:r>
            <a:r>
              <a:rPr lang="en-US" sz="2800" dirty="0" err="1"/>
              <a:t>aws</a:t>
            </a:r>
            <a:r>
              <a:rPr lang="en-US" sz="2800" dirty="0"/>
              <a:t>/</a:t>
            </a:r>
            <a:r>
              <a:rPr lang="en-US" sz="2800" dirty="0" err="1"/>
              <a:t>smartdevices</a:t>
            </a:r>
            <a:r>
              <a:rPr lang="en-US" sz="2800" dirty="0"/>
              <a:t>/control/”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4208AA0-050C-469C-BAE3-586C38EA3311}"/>
              </a:ext>
            </a:extLst>
          </p:cNvPr>
          <p:cNvSpPr txBox="1">
            <a:spLocks/>
          </p:cNvSpPr>
          <p:nvPr/>
        </p:nvSpPr>
        <p:spPr>
          <a:xfrm>
            <a:off x="838200" y="2515117"/>
            <a:ext cx="8016766" cy="3004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- Qui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tin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json: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	“type”: “control”,</a:t>
            </a:r>
          </a:p>
          <a:p>
            <a:r>
              <a:rPr lang="en-US" sz="2800" dirty="0"/>
              <a:t>	“device”: “light”,</a:t>
            </a:r>
          </a:p>
          <a:p>
            <a:r>
              <a:rPr lang="en-US" sz="2800" dirty="0"/>
              <a:t>	“power”: “on”	// power: on or off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579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: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983A2F2B-5DDF-461D-A1EF-7DCEB7A9D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969" y="1690688"/>
            <a:ext cx="3377059" cy="4672370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4E687418-25DB-458D-9A61-E769E4A9557F}"/>
              </a:ext>
            </a:extLst>
          </p:cNvPr>
          <p:cNvSpPr txBox="1"/>
          <p:nvPr/>
        </p:nvSpPr>
        <p:spPr>
          <a:xfrm>
            <a:off x="6886252" y="298886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GPIO 10</a:t>
            </a:r>
          </a:p>
        </p:txBody>
      </p: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1B2780DB-AAEC-49F7-9BCB-947370F1D6B2}"/>
              </a:ext>
            </a:extLst>
          </p:cNvPr>
          <p:cNvCxnSpPr>
            <a:cxnSpLocks/>
          </p:cNvCxnSpPr>
          <p:nvPr/>
        </p:nvCxnSpPr>
        <p:spPr>
          <a:xfrm flipH="1">
            <a:off x="5600700" y="3324865"/>
            <a:ext cx="1285553" cy="60807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CECF9CE6-2B3F-4D3E-B9CD-27A874EA299D}"/>
              </a:ext>
            </a:extLst>
          </p:cNvPr>
          <p:cNvSpPr txBox="1"/>
          <p:nvPr/>
        </p:nvSpPr>
        <p:spPr>
          <a:xfrm>
            <a:off x="1677993" y="2804203"/>
            <a:ext cx="154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Ground (GND)</a:t>
            </a:r>
          </a:p>
        </p:txBody>
      </p: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BBB66E13-FC62-4FC5-B15D-C3CAE305BCC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451795" y="3173535"/>
            <a:ext cx="2098171" cy="7594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Káº¿t quáº£ hÃ¬nh áº£nh cho led anode cathode">
            <a:extLst>
              <a:ext uri="{FF2B5EF4-FFF2-40B4-BE49-F238E27FC236}">
                <a16:creationId xmlns:a16="http://schemas.microsoft.com/office/drawing/2014/main" id="{A00ABE59-CC75-434A-B72A-6C01AE944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828" y="2166374"/>
            <a:ext cx="1607576" cy="353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864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BFD4D8D6-D108-44C9-8265-60C455BBF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872" y="361809"/>
            <a:ext cx="9257338" cy="613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0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5C4E5F-9B88-4AE8-AFB1-7FC03725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285</Words>
  <Application>Microsoft Office PowerPoint</Application>
  <PresentationFormat>Màn hình rộng</PresentationFormat>
  <Paragraphs>56</Paragraphs>
  <Slides>9</Slides>
  <Notes>6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Bản trình bày PowerPoint</vt:lpstr>
      <vt:lpstr>Phần cứng cần thiết:</vt:lpstr>
      <vt:lpstr>Phần mềm cần thiết:</vt:lpstr>
      <vt:lpstr>Tài liệu cho bài học:</vt:lpstr>
      <vt:lpstr>Mô hình thiết kế: tổng thể hệ thống</vt:lpstr>
      <vt:lpstr>Thiết lập AWS IoT core</vt:lpstr>
      <vt:lpstr>Mô hình thiết kế: phía thiết bị</vt:lpstr>
      <vt:lpstr>Bản trình bày PowerPoint</vt:lpstr>
      <vt:lpstr>Thực hành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Huong Nguyen</dc:creator>
  <cp:lastModifiedBy>Huong Nguyen</cp:lastModifiedBy>
  <cp:revision>6</cp:revision>
  <dcterms:created xsi:type="dcterms:W3CDTF">2018-04-22T08:18:44Z</dcterms:created>
  <dcterms:modified xsi:type="dcterms:W3CDTF">2018-10-07T14:55:08Z</dcterms:modified>
</cp:coreProperties>
</file>