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5" r:id="rId3"/>
    <p:sldId id="277" r:id="rId4"/>
    <p:sldId id="279" r:id="rId5"/>
    <p:sldId id="273" r:id="rId6"/>
    <p:sldId id="274" r:id="rId7"/>
    <p:sldId id="257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0B1D2D43-3AC9-487E-BD18-0CA1C6EF8571}">
          <p14:sldIdLst>
            <p14:sldId id="256"/>
            <p14:sldId id="275"/>
            <p14:sldId id="277"/>
            <p14:sldId id="279"/>
            <p14:sldId id="273"/>
            <p14:sldId id="274"/>
            <p14:sldId id="257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67002" autoAdjust="0"/>
  </p:normalViewPr>
  <p:slideViewPr>
    <p:cSldViewPr snapToGrid="0">
      <p:cViewPr varScale="1">
        <p:scale>
          <a:sx n="61" d="100"/>
          <a:sy n="61" d="100"/>
        </p:scale>
        <p:origin x="160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ong Nguyen" userId="a3438fb82b5343a2" providerId="LiveId" clId="{3DDE8578-FFAF-4F8A-9F17-1A0AD68F8D59}"/>
    <pc:docChg chg="undo custSel addSld modSld delSection">
      <pc:chgData name="Huong Nguyen" userId="a3438fb82b5343a2" providerId="LiveId" clId="{3DDE8578-FFAF-4F8A-9F17-1A0AD68F8D59}" dt="2018-04-22T03:46:48.779" v="1370" actId="20577"/>
      <pc:docMkLst>
        <pc:docMk/>
      </pc:docMkLst>
      <pc:sldChg chg="addSp delSp modSp">
        <pc:chgData name="Huong Nguyen" userId="a3438fb82b5343a2" providerId="LiveId" clId="{3DDE8578-FFAF-4F8A-9F17-1A0AD68F8D59}" dt="2018-04-21T18:13:12.372" v="5" actId="478"/>
        <pc:sldMkLst>
          <pc:docMk/>
          <pc:sldMk cId="614567592" sldId="256"/>
        </pc:sldMkLst>
        <pc:picChg chg="add del mod">
          <ac:chgData name="Huong Nguyen" userId="a3438fb82b5343a2" providerId="LiveId" clId="{3DDE8578-FFAF-4F8A-9F17-1A0AD68F8D59}" dt="2018-04-21T18:13:12.372" v="5" actId="478"/>
          <ac:picMkLst>
            <pc:docMk/>
            <pc:sldMk cId="614567592" sldId="256"/>
            <ac:picMk id="1030" creationId="{D40AAA8A-4AEA-4220-B4D9-2C47DB2B52AA}"/>
          </ac:picMkLst>
        </pc:picChg>
      </pc:sldChg>
      <pc:sldChg chg="addSp delSp modSp add">
        <pc:chgData name="Huong Nguyen" userId="a3438fb82b5343a2" providerId="LiveId" clId="{3DDE8578-FFAF-4F8A-9F17-1A0AD68F8D59}" dt="2018-04-22T03:46:48.779" v="1370" actId="20577"/>
        <pc:sldMkLst>
          <pc:docMk/>
          <pc:sldMk cId="3468874063" sldId="257"/>
        </pc:sldMkLst>
        <pc:spChg chg="add del mod">
          <ac:chgData name="Huong Nguyen" userId="a3438fb82b5343a2" providerId="LiveId" clId="{3DDE8578-FFAF-4F8A-9F17-1A0AD68F8D59}" dt="2018-04-21T19:13:58.094" v="1301" actId="20577"/>
          <ac:spMkLst>
            <pc:docMk/>
            <pc:sldMk cId="3468874063" sldId="257"/>
            <ac:spMk id="2" creationId="{89937D2A-0D1C-4A65-B78F-6981971CEC78}"/>
          </ac:spMkLst>
        </pc:spChg>
        <pc:spChg chg="add del">
          <ac:chgData name="Huong Nguyen" userId="a3438fb82b5343a2" providerId="LiveId" clId="{3DDE8578-FFAF-4F8A-9F17-1A0AD68F8D59}" dt="2018-04-21T19:13:31.067" v="1229"/>
          <ac:spMkLst>
            <pc:docMk/>
            <pc:sldMk cId="3468874063" sldId="257"/>
            <ac:spMk id="3" creationId="{1D9A6BBE-9160-4FFD-93CF-B84F64E7F2E2}"/>
          </ac:spMkLst>
        </pc:spChg>
        <pc:spChg chg="add mod">
          <ac:chgData name="Huong Nguyen" userId="a3438fb82b5343a2" providerId="LiveId" clId="{3DDE8578-FFAF-4F8A-9F17-1A0AD68F8D59}" dt="2018-04-22T03:46:48.779" v="1370" actId="20577"/>
          <ac:spMkLst>
            <pc:docMk/>
            <pc:sldMk cId="3468874063" sldId="257"/>
            <ac:spMk id="6" creationId="{FB9B0C45-E698-49BA-BD9E-2ACD48D0416A}"/>
          </ac:spMkLst>
        </pc:spChg>
        <pc:picChg chg="add del mod">
          <ac:chgData name="Huong Nguyen" userId="a3438fb82b5343a2" providerId="LiveId" clId="{3DDE8578-FFAF-4F8A-9F17-1A0AD68F8D59}" dt="2018-04-21T19:13:25.852" v="1226"/>
          <ac:picMkLst>
            <pc:docMk/>
            <pc:sldMk cId="3468874063" sldId="257"/>
            <ac:picMk id="4" creationId="{181C1ABC-1270-40C5-937A-5DEDEE5DDEC4}"/>
          </ac:picMkLst>
        </pc:picChg>
        <pc:picChg chg="add del mod">
          <ac:chgData name="Huong Nguyen" userId="a3438fb82b5343a2" providerId="LiveId" clId="{3DDE8578-FFAF-4F8A-9F17-1A0AD68F8D59}" dt="2018-04-21T19:14:10.519" v="1304"/>
          <ac:picMkLst>
            <pc:docMk/>
            <pc:sldMk cId="3468874063" sldId="257"/>
            <ac:picMk id="5" creationId="{A888DB15-56C7-4321-B534-C7DD0E1E0654}"/>
          </ac:picMkLst>
        </pc:picChg>
      </pc:sldChg>
      <pc:sldChg chg="addSp modSp add modNotesTx">
        <pc:chgData name="Huong Nguyen" userId="a3438fb82b5343a2" providerId="LiveId" clId="{3DDE8578-FFAF-4F8A-9F17-1A0AD68F8D59}" dt="2018-04-21T19:07:08.763" v="842" actId="255"/>
        <pc:sldMkLst>
          <pc:docMk/>
          <pc:sldMk cId="3939624900" sldId="273"/>
        </pc:sldMkLst>
        <pc:spChg chg="add mod">
          <ac:chgData name="Huong Nguyen" userId="a3438fb82b5343a2" providerId="LiveId" clId="{3DDE8578-FFAF-4F8A-9F17-1A0AD68F8D59}" dt="2018-04-21T19:07:08.763" v="842" actId="255"/>
          <ac:spMkLst>
            <pc:docMk/>
            <pc:sldMk cId="3939624900" sldId="273"/>
            <ac:spMk id="2" creationId="{98016C6E-497E-4F30-8B09-312AF4AB374A}"/>
          </ac:spMkLst>
        </pc:spChg>
        <pc:spChg chg="mod">
          <ac:chgData name="Huong Nguyen" userId="a3438fb82b5343a2" providerId="LiveId" clId="{3DDE8578-FFAF-4F8A-9F17-1A0AD68F8D59}" dt="2018-04-21T18:19:16.108" v="181" actId="255"/>
          <ac:spMkLst>
            <pc:docMk/>
            <pc:sldMk cId="3939624900" sldId="273"/>
            <ac:spMk id="9" creationId="{00000000-0000-0000-0000-000000000000}"/>
          </ac:spMkLst>
        </pc:spChg>
        <pc:spChg chg="mod">
          <ac:chgData name="Huong Nguyen" userId="a3438fb82b5343a2" providerId="LiveId" clId="{3DDE8578-FFAF-4F8A-9F17-1A0AD68F8D59}" dt="2018-04-21T18:22:40.719" v="722" actId="255"/>
          <ac:spMkLst>
            <pc:docMk/>
            <pc:sldMk cId="3939624900" sldId="273"/>
            <ac:spMk id="10" creationId="{00000000-0000-0000-0000-000000000000}"/>
          </ac:spMkLst>
        </pc:spChg>
      </pc:sldChg>
      <pc:sldChg chg="addSp delSp add">
        <pc:chgData name="Huong Nguyen" userId="a3438fb82b5343a2" providerId="LiveId" clId="{3DDE8578-FFAF-4F8A-9F17-1A0AD68F8D59}" dt="2018-04-21T19:07:25.333" v="845"/>
        <pc:sldMkLst>
          <pc:docMk/>
          <pc:sldMk cId="338222397" sldId="274"/>
        </pc:sldMkLst>
        <pc:spChg chg="add">
          <ac:chgData name="Huong Nguyen" userId="a3438fb82b5343a2" providerId="LiveId" clId="{3DDE8578-FFAF-4F8A-9F17-1A0AD68F8D59}" dt="2018-04-21T19:07:25.333" v="845"/>
          <ac:spMkLst>
            <pc:docMk/>
            <pc:sldMk cId="338222397" sldId="274"/>
            <ac:spMk id="8" creationId="{801FF55B-D32B-4FBC-BE02-801AF500F995}"/>
          </ac:spMkLst>
        </pc:spChg>
        <pc:picChg chg="add del">
          <ac:chgData name="Huong Nguyen" userId="a3438fb82b5343a2" providerId="LiveId" clId="{3DDE8578-FFAF-4F8A-9F17-1A0AD68F8D59}" dt="2018-04-21T19:07:16.527" v="844"/>
          <ac:picMkLst>
            <pc:docMk/>
            <pc:sldMk cId="338222397" sldId="274"/>
            <ac:picMk id="7" creationId="{4F2E8C34-D72F-42F1-A94E-C1D39F708C22}"/>
          </ac:picMkLst>
        </pc:picChg>
      </pc:sldChg>
      <pc:sldChg chg="modSp add">
        <pc:chgData name="Huong Nguyen" userId="a3438fb82b5343a2" providerId="LiveId" clId="{3DDE8578-FFAF-4F8A-9F17-1A0AD68F8D59}" dt="2018-04-21T19:11:30.146" v="1216" actId="20577"/>
        <pc:sldMkLst>
          <pc:docMk/>
          <pc:sldMk cId="3312245593" sldId="275"/>
        </pc:sldMkLst>
        <pc:spChg chg="mod">
          <ac:chgData name="Huong Nguyen" userId="a3438fb82b5343a2" providerId="LiveId" clId="{3DDE8578-FFAF-4F8A-9F17-1A0AD68F8D59}" dt="2018-04-21T19:08:13.264" v="897" actId="20577"/>
          <ac:spMkLst>
            <pc:docMk/>
            <pc:sldMk cId="3312245593" sldId="275"/>
            <ac:spMk id="2" creationId="{89937D2A-0D1C-4A65-B78F-6981971CEC78}"/>
          </ac:spMkLst>
        </pc:spChg>
        <pc:spChg chg="mod">
          <ac:chgData name="Huong Nguyen" userId="a3438fb82b5343a2" providerId="LiveId" clId="{3DDE8578-FFAF-4F8A-9F17-1A0AD68F8D59}" dt="2018-04-21T19:11:30.146" v="1216" actId="20577"/>
          <ac:spMkLst>
            <pc:docMk/>
            <pc:sldMk cId="3312245593" sldId="275"/>
            <ac:spMk id="3" creationId="{1D9A6BBE-9160-4FFD-93CF-B84F64E7F2E2}"/>
          </ac:spMkLst>
        </pc:spChg>
      </pc:sldChg>
      <pc:sldChg chg="addSp modSp add">
        <pc:chgData name="Huong Nguyen" userId="a3438fb82b5343a2" providerId="LiveId" clId="{3DDE8578-FFAF-4F8A-9F17-1A0AD68F8D59}" dt="2018-04-21T19:14:32.477" v="1310" actId="14100"/>
        <pc:sldMkLst>
          <pc:docMk/>
          <pc:sldMk cId="952698930" sldId="276"/>
        </pc:sldMkLst>
        <pc:picChg chg="add mod">
          <ac:chgData name="Huong Nguyen" userId="a3438fb82b5343a2" providerId="LiveId" clId="{3DDE8578-FFAF-4F8A-9F17-1A0AD68F8D59}" dt="2018-04-21T19:14:32.477" v="1310" actId="14100"/>
          <ac:picMkLst>
            <pc:docMk/>
            <pc:sldMk cId="952698930" sldId="276"/>
            <ac:picMk id="4" creationId="{AD9304B1-1686-4764-8C91-E2880E4279D7}"/>
          </ac:picMkLst>
        </pc:picChg>
      </pc:sldChg>
    </pc:docChg>
  </pc:docChgLst>
  <pc:docChgLst>
    <pc:chgData name="Huong Nguyen" userId="a3438fb82b5343a2" providerId="LiveId" clId="{57ED82F1-3E65-4024-B339-CC68093445B9}"/>
    <pc:docChg chg="undo custSel addSld delSld modSld sldOrd modSection">
      <pc:chgData name="Huong Nguyen" userId="a3438fb82b5343a2" providerId="LiveId" clId="{57ED82F1-3E65-4024-B339-CC68093445B9}" dt="2018-07-14T10:55:31.665" v="1040" actId="20577"/>
      <pc:docMkLst>
        <pc:docMk/>
      </pc:docMkLst>
      <pc:sldChg chg="modSp">
        <pc:chgData name="Huong Nguyen" userId="a3438fb82b5343a2" providerId="LiveId" clId="{57ED82F1-3E65-4024-B339-CC68093445B9}" dt="2018-07-14T10:55:31.665" v="1040" actId="20577"/>
        <pc:sldMkLst>
          <pc:docMk/>
          <pc:sldMk cId="614567592" sldId="256"/>
        </pc:sldMkLst>
        <pc:spChg chg="mod">
          <ac:chgData name="Huong Nguyen" userId="a3438fb82b5343a2" providerId="LiveId" clId="{57ED82F1-3E65-4024-B339-CC68093445B9}" dt="2018-07-14T10:55:31.665" v="1040" actId="20577"/>
          <ac:spMkLst>
            <pc:docMk/>
            <pc:sldMk cId="614567592" sldId="256"/>
            <ac:spMk id="2" creationId="{CCD08457-B5F4-46A2-8E2B-A662B98FCD46}"/>
          </ac:spMkLst>
        </pc:spChg>
      </pc:sldChg>
      <pc:sldChg chg="add del">
        <pc:chgData name="Huong Nguyen" userId="a3438fb82b5343a2" providerId="LiveId" clId="{57ED82F1-3E65-4024-B339-CC68093445B9}" dt="2018-07-14T10:46:11.978" v="995" actId="2696"/>
        <pc:sldMkLst>
          <pc:docMk/>
          <pc:sldMk cId="3939624900" sldId="273"/>
        </pc:sldMkLst>
      </pc:sldChg>
      <pc:sldChg chg="add del">
        <pc:chgData name="Huong Nguyen" userId="a3438fb82b5343a2" providerId="LiveId" clId="{57ED82F1-3E65-4024-B339-CC68093445B9}" dt="2018-07-14T10:46:11.689" v="994" actId="2696"/>
        <pc:sldMkLst>
          <pc:docMk/>
          <pc:sldMk cId="338222397" sldId="274"/>
        </pc:sldMkLst>
      </pc:sldChg>
      <pc:sldChg chg="modSp">
        <pc:chgData name="Huong Nguyen" userId="a3438fb82b5343a2" providerId="LiveId" clId="{57ED82F1-3E65-4024-B339-CC68093445B9}" dt="2018-07-14T10:34:37.675" v="980" actId="403"/>
        <pc:sldMkLst>
          <pc:docMk/>
          <pc:sldMk cId="3312245593" sldId="275"/>
        </pc:sldMkLst>
        <pc:spChg chg="mod">
          <ac:chgData name="Huong Nguyen" userId="a3438fb82b5343a2" providerId="LiveId" clId="{57ED82F1-3E65-4024-B339-CC68093445B9}" dt="2018-07-14T10:34:37.675" v="980" actId="403"/>
          <ac:spMkLst>
            <pc:docMk/>
            <pc:sldMk cId="3312245593" sldId="275"/>
            <ac:spMk id="3" creationId="{1D9A6BBE-9160-4FFD-93CF-B84F64E7F2E2}"/>
          </ac:spMkLst>
        </pc:spChg>
      </pc:sldChg>
      <pc:sldChg chg="addSp delSp modSp add ord">
        <pc:chgData name="Huong Nguyen" userId="a3438fb82b5343a2" providerId="LiveId" clId="{57ED82F1-3E65-4024-B339-CC68093445B9}" dt="2018-07-14T10:12:14.051" v="11"/>
        <pc:sldMkLst>
          <pc:docMk/>
          <pc:sldMk cId="3905196140" sldId="277"/>
        </pc:sldMkLst>
        <pc:spChg chg="del">
          <ac:chgData name="Huong Nguyen" userId="a3438fb82b5343a2" providerId="LiveId" clId="{57ED82F1-3E65-4024-B339-CC68093445B9}" dt="2018-07-14T10:08:50.084" v="1" actId="478"/>
          <ac:spMkLst>
            <pc:docMk/>
            <pc:sldMk cId="3905196140" sldId="277"/>
            <ac:spMk id="2" creationId="{4B1802E0-87BD-4B83-9252-4736CC65D488}"/>
          </ac:spMkLst>
        </pc:spChg>
        <pc:spChg chg="del">
          <ac:chgData name="Huong Nguyen" userId="a3438fb82b5343a2" providerId="LiveId" clId="{57ED82F1-3E65-4024-B339-CC68093445B9}" dt="2018-07-14T10:08:51.796" v="2" actId="478"/>
          <ac:spMkLst>
            <pc:docMk/>
            <pc:sldMk cId="3905196140" sldId="277"/>
            <ac:spMk id="3" creationId="{5ACB4103-335D-4219-9780-0614035FA14B}"/>
          </ac:spMkLst>
        </pc:spChg>
        <pc:picChg chg="add del mod">
          <ac:chgData name="Huong Nguyen" userId="a3438fb82b5343a2" providerId="LiveId" clId="{57ED82F1-3E65-4024-B339-CC68093445B9}" dt="2018-07-14T10:10:07.619" v="7" actId="478"/>
          <ac:picMkLst>
            <pc:docMk/>
            <pc:sldMk cId="3905196140" sldId="277"/>
            <ac:picMk id="4" creationId="{592B6338-3844-431F-96E2-DD41E2B97CF4}"/>
          </ac:picMkLst>
        </pc:picChg>
        <pc:picChg chg="add mod">
          <ac:chgData name="Huong Nguyen" userId="a3438fb82b5343a2" providerId="LiveId" clId="{57ED82F1-3E65-4024-B339-CC68093445B9}" dt="2018-07-14T10:10:09.219" v="8"/>
          <ac:picMkLst>
            <pc:docMk/>
            <pc:sldMk cId="3905196140" sldId="277"/>
            <ac:picMk id="6" creationId="{2150C0F4-0C32-42DC-BCFD-30ADD864AF81}"/>
          </ac:picMkLst>
        </pc:picChg>
      </pc:sldChg>
      <pc:sldChg chg="delSp modSp add del">
        <pc:chgData name="Huong Nguyen" userId="a3438fb82b5343a2" providerId="LiveId" clId="{57ED82F1-3E65-4024-B339-CC68093445B9}" dt="2018-07-14T10:35:49.422" v="991" actId="2696"/>
        <pc:sldMkLst>
          <pc:docMk/>
          <pc:sldMk cId="48434939" sldId="278"/>
        </pc:sldMkLst>
        <pc:spChg chg="del">
          <ac:chgData name="Huong Nguyen" userId="a3438fb82b5343a2" providerId="LiveId" clId="{57ED82F1-3E65-4024-B339-CC68093445B9}" dt="2018-07-14T10:23:00.035" v="13" actId="478"/>
          <ac:spMkLst>
            <pc:docMk/>
            <pc:sldMk cId="48434939" sldId="278"/>
            <ac:spMk id="2" creationId="{92D98DB7-AEC6-4AE7-94DF-136676170DE8}"/>
          </ac:spMkLst>
        </pc:spChg>
        <pc:spChg chg="mod">
          <ac:chgData name="Huong Nguyen" userId="a3438fb82b5343a2" providerId="LiveId" clId="{57ED82F1-3E65-4024-B339-CC68093445B9}" dt="2018-07-14T10:34:47.086" v="981"/>
          <ac:spMkLst>
            <pc:docMk/>
            <pc:sldMk cId="48434939" sldId="278"/>
            <ac:spMk id="3" creationId="{8A49E718-65F3-44EE-A91F-700A9184C26C}"/>
          </ac:spMkLst>
        </pc:spChg>
      </pc:sldChg>
      <pc:sldChg chg="modSp add">
        <pc:chgData name="Huong Nguyen" userId="a3438fb82b5343a2" providerId="LiveId" clId="{57ED82F1-3E65-4024-B339-CC68093445B9}" dt="2018-07-14T10:35:22.552" v="990" actId="20577"/>
        <pc:sldMkLst>
          <pc:docMk/>
          <pc:sldMk cId="3222643629" sldId="279"/>
        </pc:sldMkLst>
        <pc:spChg chg="mod">
          <ac:chgData name="Huong Nguyen" userId="a3438fb82b5343a2" providerId="LiveId" clId="{57ED82F1-3E65-4024-B339-CC68093445B9}" dt="2018-07-14T10:35:01.517" v="986" actId="27636"/>
          <ac:spMkLst>
            <pc:docMk/>
            <pc:sldMk cId="3222643629" sldId="279"/>
            <ac:spMk id="2" creationId="{EF3A2906-3154-4948-8E27-CBB7B7E99AA8}"/>
          </ac:spMkLst>
        </pc:spChg>
        <pc:spChg chg="mod">
          <ac:chgData name="Huong Nguyen" userId="a3438fb82b5343a2" providerId="LiveId" clId="{57ED82F1-3E65-4024-B339-CC68093445B9}" dt="2018-07-14T10:35:22.552" v="990" actId="20577"/>
          <ac:spMkLst>
            <pc:docMk/>
            <pc:sldMk cId="3222643629" sldId="279"/>
            <ac:spMk id="3" creationId="{F04D9709-1EE1-48DE-ADB3-4242AAB1759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37BCB-0779-4CC7-9F8E-AC1DCBD89053}" type="datetimeFigureOut">
              <a:rPr lang="en-US" smtClean="0"/>
              <a:t>07/15/2018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FCAFC-4029-45FB-B50F-C9F95243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6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FCAFC-4029-45FB-B50F-C9F952436E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5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FCAFC-4029-45FB-B50F-C9F952436E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45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FCAFC-4029-45FB-B50F-C9F952436E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18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,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alexa</a:t>
            </a:r>
            <a:r>
              <a:rPr lang="en-US" dirty="0"/>
              <a:t> cloud services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Intent </a:t>
            </a:r>
            <a:r>
              <a:rPr lang="en-US" sz="1200" dirty="0" err="1"/>
              <a:t>và</a:t>
            </a:r>
            <a:r>
              <a:rPr lang="en-US" sz="1200" dirty="0"/>
              <a:t> Entities đ</a:t>
            </a:r>
            <a:r>
              <a:rPr lang="vi-VN" sz="1200" dirty="0"/>
              <a:t>ư</a:t>
            </a:r>
            <a:r>
              <a:rPr lang="en-US" sz="1200" dirty="0" err="1"/>
              <a:t>ợc</a:t>
            </a:r>
            <a:r>
              <a:rPr lang="en-US" sz="1200" dirty="0"/>
              <a:t> </a:t>
            </a:r>
            <a:r>
              <a:rPr lang="en-US" sz="1200" dirty="0" err="1"/>
              <a:t>tách</a:t>
            </a:r>
            <a:r>
              <a:rPr lang="en-US" sz="1200" dirty="0"/>
              <a:t> </a:t>
            </a:r>
            <a:r>
              <a:rPr lang="en-US" sz="1200" dirty="0" err="1"/>
              <a:t>từ</a:t>
            </a:r>
            <a:r>
              <a:rPr lang="en-US" sz="1200" dirty="0"/>
              <a:t> </a:t>
            </a:r>
            <a:r>
              <a:rPr lang="en-US" sz="1200" dirty="0" err="1"/>
              <a:t>câu</a:t>
            </a:r>
            <a:r>
              <a:rPr lang="en-US" sz="1200" dirty="0"/>
              <a:t> </a:t>
            </a:r>
            <a:r>
              <a:rPr lang="en-US" sz="1200" dirty="0" err="1"/>
              <a:t>nói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ng</a:t>
            </a:r>
            <a:r>
              <a:rPr lang="vi-VN" sz="1200" dirty="0"/>
              <a:t>ư</a:t>
            </a:r>
            <a:r>
              <a:rPr lang="en-US" sz="1200" dirty="0" err="1"/>
              <a:t>ời</a:t>
            </a:r>
            <a:r>
              <a:rPr lang="en-US" sz="1200" dirty="0"/>
              <a:t> </a:t>
            </a:r>
            <a:r>
              <a:rPr lang="en-US" sz="1200" dirty="0" err="1"/>
              <a:t>dùng</a:t>
            </a:r>
            <a:r>
              <a:rPr lang="en-US" sz="1200" dirty="0"/>
              <a:t> đ</a:t>
            </a:r>
            <a:r>
              <a:rPr lang="vi-VN" sz="1200" dirty="0"/>
              <a:t>ư</a:t>
            </a:r>
            <a:r>
              <a:rPr lang="en-US" sz="1200" dirty="0" err="1"/>
              <a:t>ợc</a:t>
            </a:r>
            <a:r>
              <a:rPr lang="en-US" sz="1200" dirty="0"/>
              <a:t> </a:t>
            </a:r>
            <a:r>
              <a:rPr lang="en-US" sz="1200" dirty="0" err="1"/>
              <a:t>gửi</a:t>
            </a:r>
            <a:r>
              <a:rPr lang="en-US" sz="1200" dirty="0"/>
              <a:t> </a:t>
            </a:r>
            <a:r>
              <a:rPr lang="en-US" sz="1200" dirty="0" err="1"/>
              <a:t>tới</a:t>
            </a:r>
            <a:r>
              <a:rPr lang="en-US" sz="1200" dirty="0"/>
              <a:t> </a:t>
            </a:r>
            <a:r>
              <a:rPr lang="en-US" sz="1200" dirty="0" err="1"/>
              <a:t>ứng</a:t>
            </a:r>
            <a:r>
              <a:rPr lang="en-US" sz="1200" dirty="0"/>
              <a:t> </a:t>
            </a:r>
            <a:r>
              <a:rPr lang="en-US" sz="1200" dirty="0" err="1"/>
              <a:t>dụng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ng</a:t>
            </a:r>
            <a:r>
              <a:rPr lang="vi-VN" sz="1200" dirty="0"/>
              <a:t>ư</a:t>
            </a:r>
            <a:r>
              <a:rPr lang="en-US" sz="1200" dirty="0" err="1"/>
              <a:t>ời</a:t>
            </a:r>
            <a:r>
              <a:rPr lang="en-US" sz="1200" dirty="0"/>
              <a:t> </a:t>
            </a:r>
            <a:r>
              <a:rPr lang="en-US" sz="1200" dirty="0" err="1"/>
              <a:t>phát</a:t>
            </a:r>
            <a:r>
              <a:rPr lang="en-US" sz="1200" dirty="0"/>
              <a:t> </a:t>
            </a:r>
            <a:r>
              <a:rPr lang="en-US" sz="1200" dirty="0" err="1"/>
              <a:t>triển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FCAFC-4029-45FB-B50F-C9F952436E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05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FCAFC-4029-45FB-B50F-C9F952436E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46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FCAFC-4029-45FB-B50F-C9F952436E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35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FCAFC-4029-45FB-B50F-C9F952436E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0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348351A-C517-47A9-A598-5DE1B3763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376CB6A-F779-443C-B46F-4EDBBC074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73C1519-FBFE-4C4C-BB81-1FFFBD15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A146-4CC5-4F54-A6DF-F0E87D3D5076}" type="datetimeFigureOut">
              <a:rPr lang="en-US" smtClean="0"/>
              <a:t>07/15/2018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F1CA0E8-79A8-41AB-82A1-70C9CC4D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FB4A232-1157-4ED8-9972-CCBD1BC6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744D-DD62-4E85-8024-6DEFBC44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EA9A540-FCCD-4232-A693-5DC9DB3BD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C243753C-7050-489B-AA75-44E55FFCB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67FC05F-DD0E-40FA-A715-B54155B9C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A146-4CC5-4F54-A6DF-F0E87D3D5076}" type="datetimeFigureOut">
              <a:rPr lang="en-US" smtClean="0"/>
              <a:t>07/15/2018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F3858C3-F4D3-4FCA-A30F-7118A154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551F428-7A5A-4229-A2D7-783848E6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744D-DD62-4E85-8024-6DEFBC44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2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72155016-DB11-4BC8-9252-B1F3C0C0E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8D54C30-7A98-4600-928F-3C8ABC581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890A650-2A5E-4044-9743-6221EBB4D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A146-4CC5-4F54-A6DF-F0E87D3D5076}" type="datetimeFigureOut">
              <a:rPr lang="en-US" smtClean="0"/>
              <a:t>07/15/2018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0F26DDC-41EC-4213-B0BE-DD908BCB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40DE84C-4B55-4B3A-B67A-3D9B2935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744D-DD62-4E85-8024-6DEFBC44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5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85DE260-EBD9-4A94-BAE6-EC2D69DE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6D1A5AC-1C1D-4E4A-8037-E26451D06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59ECC58-FA2F-45AE-B621-2CFE406C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A146-4CC5-4F54-A6DF-F0E87D3D5076}" type="datetimeFigureOut">
              <a:rPr lang="en-US" smtClean="0"/>
              <a:t>07/15/2018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234DCEC-AB49-4394-800C-DC57F626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78A6323-1551-43DA-BAC3-84A46746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744D-DD62-4E85-8024-6DEFBC44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2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E95468A-965A-454D-AB43-908642FE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DF6B59D-8BF1-47D5-A630-1BCA5FA32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540B35F-7BF8-43DB-8AC7-96EC19F4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A146-4CC5-4F54-A6DF-F0E87D3D5076}" type="datetimeFigureOut">
              <a:rPr lang="en-US" smtClean="0"/>
              <a:t>07/15/2018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5FAA5A4-1BB9-4417-8AF8-3DD98E90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F013959-D1E4-47A7-A30F-9C6E4205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744D-DD62-4E85-8024-6DEFBC44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0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F46CFD6-2C80-4038-8733-FDB4E598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EB981CB-78FF-4DC5-B3AC-DC275AEA1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169BB46-99BB-43BE-96DF-796FBE461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1E5B22B-8773-4F0A-9A26-1CFA5129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A146-4CC5-4F54-A6DF-F0E87D3D5076}" type="datetimeFigureOut">
              <a:rPr lang="en-US" smtClean="0"/>
              <a:t>07/15/2018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5592AE5-ABF0-4FEE-9C53-417A2552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F3F97E0-4387-44F6-8032-641FCE5C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744D-DD62-4E85-8024-6DEFBC44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9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15BD4E-88F8-4287-B41B-A256DC6E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022E6C5-589D-4118-ACAB-0CF45D230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F60A485-D1D1-44C7-8746-F1B581332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DFC77352-7981-477B-A20B-8D29EAA32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BEE915F0-8BC9-4A94-B1D9-04F277599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6D533CE4-9C36-492C-B826-B18680D7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A146-4CC5-4F54-A6DF-F0E87D3D5076}" type="datetimeFigureOut">
              <a:rPr lang="en-US" smtClean="0"/>
              <a:t>07/15/2018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F6B90CE3-6158-4FF7-A507-E85C09BC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FF8181BD-0ADF-47F6-AF40-01BE389F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744D-DD62-4E85-8024-6DEFBC44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8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2A909FF-372B-4185-BF3F-D9472DF6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5D25A9C5-F755-4B75-B4AF-F9FE7010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A146-4CC5-4F54-A6DF-F0E87D3D5076}" type="datetimeFigureOut">
              <a:rPr lang="en-US" smtClean="0"/>
              <a:t>07/15/2018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55AF61C-D6A8-4646-A9AE-E2436335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0F39DF3-6AA1-4ED8-A9AE-BBB33E96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744D-DD62-4E85-8024-6DEFBC44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2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5C45BE82-E107-4A08-BA3F-7C42BC20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A146-4CC5-4F54-A6DF-F0E87D3D5076}" type="datetimeFigureOut">
              <a:rPr lang="en-US" smtClean="0"/>
              <a:t>07/15/2018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7814786D-E204-4C24-A1A9-D103534A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0FBD2C0-A1D9-4934-9C5A-927E5BC8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744D-DD62-4E85-8024-6DEFBC44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0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73A2317-98FC-4A1C-B7A4-1A8A8F74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F68F5AB-2441-44FB-93CF-4A3452D1F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3D42907-EC1E-4306-B841-CF5FB12FC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894F17D-B84F-427C-8CC7-49078E69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A146-4CC5-4F54-A6DF-F0E87D3D5076}" type="datetimeFigureOut">
              <a:rPr lang="en-US" smtClean="0"/>
              <a:t>07/15/2018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2A8DD12-D71B-4E1B-A89F-089CEEC7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71D18C4-9966-4DCF-ACAE-BF086C58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744D-DD62-4E85-8024-6DEFBC44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4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F988A4-8BE7-4E83-AB46-8627232FA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420B160F-B666-44BA-8F68-6C5B99813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F16AD5E-9FC0-4A25-9224-9E12B0DE5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2B41D27-7190-4AB8-8944-34D82BBF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A146-4CC5-4F54-A6DF-F0E87D3D5076}" type="datetimeFigureOut">
              <a:rPr lang="en-US" smtClean="0"/>
              <a:t>07/15/2018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A701BFC-9C62-4530-98AC-19397933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D953A31-D239-41F9-BD32-269C0C2C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744D-DD62-4E85-8024-6DEFBC44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6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EC8A6CB1-9260-457C-A231-41A29342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A3A9638-DA4E-4DD8-9D6E-6BC7725AF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281EF29-C2F0-4C3F-92CC-979C8857B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7A146-4CC5-4F54-A6DF-F0E87D3D5076}" type="datetimeFigureOut">
              <a:rPr lang="en-US" smtClean="0"/>
              <a:t>07/15/2018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5CCFE08-D011-477F-B0EC-4924D93AF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5D80553-EE04-41BC-926B-B3725D89A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2744D-DD62-4E85-8024-6DEFBC44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6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CD08457-B5F4-46A2-8E2B-A662B98FC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3383" y="3873843"/>
            <a:ext cx="9325232" cy="126103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Skill </a:t>
            </a:r>
            <a:r>
              <a:rPr lang="en-US" dirty="0" err="1"/>
              <a:t>cho</a:t>
            </a:r>
            <a:r>
              <a:rPr lang="en-US" dirty="0"/>
              <a:t> Alexa</a:t>
            </a:r>
          </a:p>
        </p:txBody>
      </p:sp>
      <p:pic>
        <p:nvPicPr>
          <p:cNvPr id="1028" name="Picture 4" descr="Káº¿t quáº£ hÃ¬nh áº£nh cho alexa icon aws">
            <a:extLst>
              <a:ext uri="{FF2B5EF4-FFF2-40B4-BE49-F238E27FC236}">
                <a16:creationId xmlns:a16="http://schemas.microsoft.com/office/drawing/2014/main" id="{2E6E4D1C-BDFE-4E03-B29E-11A87B95E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085" y="231046"/>
            <a:ext cx="3747829" cy="374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56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9937D2A-0D1C-4A65-B78F-6981971C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D9A6BBE-9160-4FFD-93CF-B84F64E7F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Xem</a:t>
            </a:r>
            <a:r>
              <a:rPr lang="en-US" sz="3200" dirty="0"/>
              <a:t> </a:t>
            </a:r>
            <a:r>
              <a:rPr lang="en-US" sz="3200" dirty="0" err="1"/>
              <a:t>lại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khái</a:t>
            </a:r>
            <a:r>
              <a:rPr lang="en-US" sz="3200" dirty="0"/>
              <a:t> </a:t>
            </a:r>
            <a:r>
              <a:rPr lang="en-US" sz="3200" dirty="0" err="1"/>
              <a:t>niệm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:</a:t>
            </a:r>
          </a:p>
          <a:p>
            <a:pPr marL="457200" lvl="1" indent="0">
              <a:buNone/>
            </a:pPr>
            <a:r>
              <a:rPr lang="en-US" sz="2800" dirty="0"/>
              <a:t>- </a:t>
            </a:r>
            <a:r>
              <a:rPr lang="en-US" sz="2800" dirty="0" err="1"/>
              <a:t>Khái</a:t>
            </a:r>
            <a:r>
              <a:rPr lang="en-US" sz="2800" dirty="0"/>
              <a:t> </a:t>
            </a:r>
            <a:r>
              <a:rPr lang="en-US" sz="2800" dirty="0" err="1"/>
              <a:t>niệm</a:t>
            </a:r>
            <a:r>
              <a:rPr lang="en-US" sz="2800" dirty="0"/>
              <a:t> Intent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gì</a:t>
            </a:r>
            <a:r>
              <a:rPr lang="en-US" sz="2800" dirty="0"/>
              <a:t>?</a:t>
            </a:r>
          </a:p>
          <a:p>
            <a:pPr lvl="1">
              <a:buFontTx/>
              <a:buChar char="-"/>
            </a:pPr>
            <a:r>
              <a:rPr lang="en-US" sz="2800" dirty="0" err="1"/>
              <a:t>Khái</a:t>
            </a:r>
            <a:r>
              <a:rPr lang="en-US" sz="2800" dirty="0"/>
              <a:t> </a:t>
            </a:r>
            <a:r>
              <a:rPr lang="en-US" sz="2800" dirty="0" err="1"/>
              <a:t>niệm</a:t>
            </a:r>
            <a:r>
              <a:rPr lang="en-US" sz="2800" dirty="0"/>
              <a:t> Entity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gì</a:t>
            </a:r>
            <a:r>
              <a:rPr lang="en-US" sz="2800" dirty="0"/>
              <a:t>?</a:t>
            </a:r>
          </a:p>
          <a:p>
            <a:pPr lvl="1">
              <a:buFontTx/>
              <a:buChar char="-"/>
            </a:pPr>
            <a:r>
              <a:rPr lang="en-US" sz="2800" dirty="0"/>
              <a:t>Intent Slots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gì</a:t>
            </a:r>
            <a:r>
              <a:rPr lang="en-US" sz="2800" dirty="0"/>
              <a:t>? </a:t>
            </a:r>
          </a:p>
          <a:p>
            <a:pPr lvl="1">
              <a:buFontTx/>
              <a:buChar char="-"/>
            </a:pPr>
            <a:r>
              <a:rPr lang="en-US" sz="2800" dirty="0"/>
              <a:t>Utterances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gì</a:t>
            </a:r>
            <a:r>
              <a:rPr lang="en-US" sz="2800" dirty="0"/>
              <a:t>?</a:t>
            </a:r>
          </a:p>
          <a:p>
            <a:pPr lvl="1">
              <a:buFontTx/>
              <a:buChar char="-"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đ</a:t>
            </a:r>
            <a:r>
              <a:rPr lang="vi-VN" sz="2800" dirty="0"/>
              <a:t>ư</a:t>
            </a:r>
            <a:r>
              <a:rPr lang="en-US" sz="2800" dirty="0" err="1"/>
              <a:t>ợc</a:t>
            </a:r>
            <a:r>
              <a:rPr lang="en-US" sz="2800" dirty="0"/>
              <a:t> skill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alexa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bạn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nắm</a:t>
            </a:r>
            <a:r>
              <a:rPr lang="en-US" sz="2800" dirty="0"/>
              <a:t> </a:t>
            </a:r>
            <a:r>
              <a:rPr lang="en-US" sz="2800" dirty="0" err="1"/>
              <a:t>rõ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khái</a:t>
            </a:r>
            <a:r>
              <a:rPr lang="en-US" sz="2800" dirty="0"/>
              <a:t> </a:t>
            </a:r>
            <a:r>
              <a:rPr lang="en-US" sz="2800" dirty="0" err="1"/>
              <a:t>niệm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224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>
            <a:extLst>
              <a:ext uri="{FF2B5EF4-FFF2-40B4-BE49-F238E27FC236}">
                <a16:creationId xmlns:a16="http://schemas.microsoft.com/office/drawing/2014/main" id="{2150C0F4-0C32-42DC-BCFD-30ADD864A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1"/>
            <a:ext cx="12192000" cy="685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9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F3A2906-3154-4948-8E27-CBB7B7E9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Skills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 hay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di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gồm</a:t>
            </a:r>
            <a:r>
              <a:rPr lang="en-US" dirty="0"/>
              <a:t> 2 </a:t>
            </a:r>
            <a:r>
              <a:rPr lang="en-US" dirty="0" err="1"/>
              <a:t>phần</a:t>
            </a:r>
            <a:r>
              <a:rPr lang="en-US" dirty="0"/>
              <a:t>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04D9709-1EE1-48DE-ADB3-4242AAB17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b="1" dirty="0"/>
              <a:t>Interaction Model (frontend) </a:t>
            </a:r>
            <a:r>
              <a:rPr lang="en-US" dirty="0"/>
              <a:t>—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graphical user interface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di </a:t>
            </a:r>
            <a:r>
              <a:rPr lang="en-US" dirty="0" err="1"/>
              <a:t>dộng</a:t>
            </a:r>
            <a:r>
              <a:rPr lang="en-US" dirty="0"/>
              <a:t>, Alexa skills </a:t>
            </a:r>
            <a:r>
              <a:rPr lang="en-US" dirty="0" err="1"/>
              <a:t>cần</a:t>
            </a:r>
            <a:r>
              <a:rPr lang="en-US" dirty="0"/>
              <a:t> Voice User Interface (VUI).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xem</a:t>
            </a:r>
            <a:r>
              <a:rPr lang="en-US" dirty="0"/>
              <a:t> VUI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 smtClean="0"/>
              <a:t>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/>
              <a:t>—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Skill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b="1" dirty="0"/>
              <a:t>Hosted Service (backend) </a:t>
            </a:r>
            <a:r>
              <a:rPr lang="en-US" dirty="0"/>
              <a:t>— </a:t>
            </a:r>
            <a:r>
              <a:rPr lang="en-US" dirty="0" err="1"/>
              <a:t>Các</a:t>
            </a:r>
            <a:r>
              <a:rPr lang="en-US" dirty="0"/>
              <a:t> functions Logic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, 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REST </a:t>
            </a:r>
            <a:r>
              <a:rPr lang="en-US" dirty="0" err="1"/>
              <a:t>api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4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Đường kết nối Mũi tên Thẳng 4"/>
          <p:cNvCxnSpPr>
            <a:cxnSpLocks/>
          </p:cNvCxnSpPr>
          <p:nvPr/>
        </p:nvCxnSpPr>
        <p:spPr>
          <a:xfrm>
            <a:off x="2984500" y="4457700"/>
            <a:ext cx="210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Đường kết nối Mũi tên Thẳng 7"/>
          <p:cNvCxnSpPr>
            <a:cxnSpLocks/>
          </p:cNvCxnSpPr>
          <p:nvPr/>
        </p:nvCxnSpPr>
        <p:spPr>
          <a:xfrm>
            <a:off x="6756400" y="4038600"/>
            <a:ext cx="210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Hình chữ nhật: Góc Tròn 8"/>
          <p:cNvSpPr/>
          <p:nvPr/>
        </p:nvSpPr>
        <p:spPr>
          <a:xfrm>
            <a:off x="2857500" y="2921011"/>
            <a:ext cx="2398243" cy="1419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stream </a:t>
            </a:r>
            <a:r>
              <a:rPr lang="en-US" dirty="0" err="1"/>
              <a:t>lên</a:t>
            </a:r>
            <a:r>
              <a:rPr lang="en-US" dirty="0"/>
              <a:t> Alexa services </a:t>
            </a:r>
          </a:p>
        </p:txBody>
      </p:sp>
      <p:sp>
        <p:nvSpPr>
          <p:cNvPr id="10" name="Hình chữ nhật: Góc Tròn 9"/>
          <p:cNvSpPr/>
          <p:nvPr/>
        </p:nvSpPr>
        <p:spPr>
          <a:xfrm>
            <a:off x="6936259" y="2032000"/>
            <a:ext cx="1742302" cy="1953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Intent </a:t>
            </a:r>
            <a:r>
              <a:rPr lang="en-US" sz="1600" dirty="0" err="1"/>
              <a:t>và</a:t>
            </a:r>
            <a:r>
              <a:rPr lang="en-US" sz="1600" dirty="0"/>
              <a:t> Entities đ</a:t>
            </a:r>
            <a:r>
              <a:rPr lang="vi-VN" sz="1600" dirty="0"/>
              <a:t>ư</a:t>
            </a:r>
            <a:r>
              <a:rPr lang="en-US" sz="1600" dirty="0" err="1"/>
              <a:t>ợc</a:t>
            </a:r>
            <a:r>
              <a:rPr lang="en-US" sz="1600" dirty="0"/>
              <a:t> </a:t>
            </a:r>
            <a:r>
              <a:rPr lang="en-US" sz="1600" dirty="0" err="1"/>
              <a:t>tách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câu</a:t>
            </a:r>
            <a:r>
              <a:rPr lang="en-US" sz="1600" dirty="0"/>
              <a:t> </a:t>
            </a:r>
            <a:r>
              <a:rPr lang="en-US" sz="1600" dirty="0" err="1"/>
              <a:t>nói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ng</a:t>
            </a:r>
            <a:r>
              <a:rPr lang="vi-VN" sz="1600" dirty="0"/>
              <a:t>ư</a:t>
            </a:r>
            <a:r>
              <a:rPr lang="en-US" sz="1600" dirty="0" err="1"/>
              <a:t>ời</a:t>
            </a:r>
            <a:r>
              <a:rPr lang="en-US" sz="1600" dirty="0"/>
              <a:t> </a:t>
            </a:r>
            <a:r>
              <a:rPr lang="en-US" sz="1600" dirty="0" err="1"/>
              <a:t>dùng</a:t>
            </a:r>
            <a:r>
              <a:rPr lang="en-US" sz="1600" dirty="0"/>
              <a:t> đ</a:t>
            </a:r>
            <a:r>
              <a:rPr lang="vi-VN" sz="1600" dirty="0"/>
              <a:t>ư</a:t>
            </a:r>
            <a:r>
              <a:rPr lang="en-US" sz="1600" dirty="0" err="1"/>
              <a:t>ợc</a:t>
            </a:r>
            <a:r>
              <a:rPr lang="en-US" sz="1600" dirty="0"/>
              <a:t> </a:t>
            </a:r>
            <a:r>
              <a:rPr lang="en-US" sz="1600" dirty="0" err="1"/>
              <a:t>gửi</a:t>
            </a:r>
            <a:r>
              <a:rPr lang="en-US" sz="1600" dirty="0"/>
              <a:t> </a:t>
            </a:r>
            <a:r>
              <a:rPr lang="en-US" sz="1600" dirty="0" err="1"/>
              <a:t>tới</a:t>
            </a:r>
            <a:r>
              <a:rPr lang="en-US" sz="1600" dirty="0"/>
              <a:t> </a:t>
            </a:r>
            <a:r>
              <a:rPr lang="en-US" sz="1600" dirty="0" err="1"/>
              <a:t>ứng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ng</a:t>
            </a:r>
            <a:r>
              <a:rPr lang="vi-VN" sz="1600" dirty="0"/>
              <a:t>ư</a:t>
            </a:r>
            <a:r>
              <a:rPr lang="en-US" sz="1600" dirty="0" err="1"/>
              <a:t>ời</a:t>
            </a:r>
            <a:r>
              <a:rPr lang="en-US" sz="1600" dirty="0"/>
              <a:t> </a:t>
            </a:r>
            <a:r>
              <a:rPr lang="en-US" sz="1600" dirty="0" err="1"/>
              <a:t>phát</a:t>
            </a:r>
            <a:r>
              <a:rPr lang="en-US" sz="1600" dirty="0"/>
              <a:t> </a:t>
            </a:r>
            <a:r>
              <a:rPr lang="en-US" sz="1600" dirty="0" err="1"/>
              <a:t>triển</a:t>
            </a:r>
            <a:endParaRPr lang="en-US" sz="1600" dirty="0"/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98016C6E-497E-4F30-8B09-312AF4AB374A}"/>
              </a:ext>
            </a:extLst>
          </p:cNvPr>
          <p:cNvSpPr/>
          <p:nvPr/>
        </p:nvSpPr>
        <p:spPr>
          <a:xfrm>
            <a:off x="1346200" y="254000"/>
            <a:ext cx="9613900" cy="761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Flow </a:t>
            </a:r>
            <a:r>
              <a:rPr lang="en-US" sz="3600" dirty="0" err="1"/>
              <a:t>cơ</a:t>
            </a:r>
            <a:r>
              <a:rPr lang="en-US" sz="3600" dirty="0"/>
              <a:t> </a:t>
            </a:r>
            <a:r>
              <a:rPr lang="en-US" sz="3600" dirty="0" err="1"/>
              <a:t>bản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Alexa Skill</a:t>
            </a:r>
          </a:p>
        </p:txBody>
      </p:sp>
    </p:spTree>
    <p:extLst>
      <p:ext uri="{BB962C8B-B14F-4D97-AF65-F5344CB8AC3E}">
        <p14:creationId xmlns:p14="http://schemas.microsoft.com/office/powerpoint/2010/main" val="3939624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Đường kết nối Mũi tên Thẳng 4"/>
          <p:cNvCxnSpPr>
            <a:cxnSpLocks/>
          </p:cNvCxnSpPr>
          <p:nvPr/>
        </p:nvCxnSpPr>
        <p:spPr>
          <a:xfrm flipH="1">
            <a:off x="2819400" y="4495800"/>
            <a:ext cx="246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Hình chữ nhật: Góc Tròn 8"/>
          <p:cNvSpPr/>
          <p:nvPr/>
        </p:nvSpPr>
        <p:spPr>
          <a:xfrm>
            <a:off x="3167448" y="3426255"/>
            <a:ext cx="174230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Audio response are rendered on-device</a:t>
            </a:r>
          </a:p>
        </p:txBody>
      </p:sp>
      <p:sp>
        <p:nvSpPr>
          <p:cNvPr id="10" name="Hình chữ nhật: Góc Tròn 9"/>
          <p:cNvSpPr/>
          <p:nvPr/>
        </p:nvSpPr>
        <p:spPr>
          <a:xfrm>
            <a:off x="6965777" y="2842055"/>
            <a:ext cx="174230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Text response is returned</a:t>
            </a:r>
          </a:p>
        </p:txBody>
      </p:sp>
      <p:cxnSp>
        <p:nvCxnSpPr>
          <p:cNvPr id="11" name="Đường kết nối Mũi tên Thẳng 10"/>
          <p:cNvCxnSpPr>
            <a:cxnSpLocks/>
          </p:cNvCxnSpPr>
          <p:nvPr/>
        </p:nvCxnSpPr>
        <p:spPr>
          <a:xfrm flipH="1">
            <a:off x="6821957" y="4013200"/>
            <a:ext cx="2029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801FF55B-D32B-4FBC-BE02-801AF500F995}"/>
              </a:ext>
            </a:extLst>
          </p:cNvPr>
          <p:cNvSpPr/>
          <p:nvPr/>
        </p:nvSpPr>
        <p:spPr>
          <a:xfrm>
            <a:off x="1346200" y="254000"/>
            <a:ext cx="9613900" cy="761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Flow </a:t>
            </a:r>
            <a:r>
              <a:rPr lang="en-US" sz="3600" dirty="0" err="1"/>
              <a:t>cơ</a:t>
            </a:r>
            <a:r>
              <a:rPr lang="en-US" sz="3600" dirty="0"/>
              <a:t> </a:t>
            </a:r>
            <a:r>
              <a:rPr lang="en-US" sz="3600" dirty="0" err="1"/>
              <a:t>bản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Alexa Skill</a:t>
            </a:r>
          </a:p>
        </p:txBody>
      </p:sp>
    </p:spTree>
    <p:extLst>
      <p:ext uri="{BB962C8B-B14F-4D97-AF65-F5344CB8AC3E}">
        <p14:creationId xmlns:p14="http://schemas.microsoft.com/office/powerpoint/2010/main" val="338222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9937D2A-0D1C-4A65-B78F-6981971C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Alexa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FB9B0C45-E698-49BA-BD9E-2ACD48D04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https://developer.amazon.com/</a:t>
            </a:r>
          </a:p>
        </p:txBody>
      </p:sp>
    </p:spTree>
    <p:extLst>
      <p:ext uri="{BB962C8B-B14F-4D97-AF65-F5344CB8AC3E}">
        <p14:creationId xmlns:p14="http://schemas.microsoft.com/office/powerpoint/2010/main" val="346887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D74FB28-CB3A-40F0-8862-F252567C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BE8DFD6-3535-4CD1-9C2B-7E8933758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hỗ dành sẵn cho Nội dung 4">
            <a:extLst>
              <a:ext uri="{FF2B5EF4-FFF2-40B4-BE49-F238E27FC236}">
                <a16:creationId xmlns:a16="http://schemas.microsoft.com/office/drawing/2014/main" id="{AD9304B1-1686-4764-8C91-E2880E427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91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9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316</Words>
  <Application>Microsoft Office PowerPoint</Application>
  <PresentationFormat>Widescreen</PresentationFormat>
  <Paragraphs>33</Paragraphs>
  <Slides>8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Bước đầu xây dựng Skill cho Alexa</vt:lpstr>
      <vt:lpstr>Ôn lại các khái niệm</vt:lpstr>
      <vt:lpstr>PowerPoint Presentation</vt:lpstr>
      <vt:lpstr>Tất cả các Skills giống như ứng dụng web hay ứng dụng di động, gồm 2 phần:</vt:lpstr>
      <vt:lpstr>PowerPoint Presentation</vt:lpstr>
      <vt:lpstr>PowerPoint Presentation</vt:lpstr>
      <vt:lpstr>Giao diện nhà phát triển của Alexa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Skill cho Alexa</dc:title>
  <dc:creator>Huong Nguyen</dc:creator>
  <cp:lastModifiedBy>Huong Nguyen</cp:lastModifiedBy>
  <cp:revision>5</cp:revision>
  <dcterms:created xsi:type="dcterms:W3CDTF">2018-04-21T18:11:45Z</dcterms:created>
  <dcterms:modified xsi:type="dcterms:W3CDTF">2018-07-15T08:22:51Z</dcterms:modified>
</cp:coreProperties>
</file>