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5" r:id="rId2"/>
    <p:sldId id="310" r:id="rId3"/>
    <p:sldId id="30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ong Nguyen" initials="HN" lastIdx="1" clrIdx="0">
    <p:extLst>
      <p:ext uri="{19B8F6BF-5375-455C-9EA6-DF929625EA0E}">
        <p15:presenceInfo xmlns:p15="http://schemas.microsoft.com/office/powerpoint/2012/main" userId="a3438fb82b5343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75839" autoAdjust="0"/>
  </p:normalViewPr>
  <p:slideViewPr>
    <p:cSldViewPr snapToGrid="0">
      <p:cViewPr varScale="1">
        <p:scale>
          <a:sx n="91" d="100"/>
          <a:sy n="91" d="100"/>
        </p:scale>
        <p:origin x="10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ong Nguyen" userId="a3438fb82b5343a2" providerId="LiveId" clId="{9766D993-ED34-4260-AEFD-5FB202A119D5}"/>
    <pc:docChg chg="undo custSel addSld delSld modSld">
      <pc:chgData name="Huong Nguyen" userId="a3438fb82b5343a2" providerId="LiveId" clId="{9766D993-ED34-4260-AEFD-5FB202A119D5}" dt="2018-04-22T10:58:21.355" v="2223" actId="20577"/>
      <pc:docMkLst>
        <pc:docMk/>
      </pc:docMkLst>
      <pc:sldChg chg="addSp delSp modSp">
        <pc:chgData name="Huong Nguyen" userId="a3438fb82b5343a2" providerId="LiveId" clId="{9766D993-ED34-4260-AEFD-5FB202A119D5}" dt="2018-04-22T10:51:33.614" v="1654"/>
        <pc:sldMkLst>
          <pc:docMk/>
          <pc:sldMk cId="3303444234" sldId="285"/>
        </pc:sldMkLst>
        <pc:spChg chg="mod">
          <ac:chgData name="Huong Nguyen" userId="a3438fb82b5343a2" providerId="LiveId" clId="{9766D993-ED34-4260-AEFD-5FB202A119D5}" dt="2018-04-22T10:51:33.614" v="1654"/>
          <ac:spMkLst>
            <pc:docMk/>
            <pc:sldMk cId="3303444234" sldId="285"/>
            <ac:spMk id="4" creationId="{00000000-0000-0000-0000-000000000000}"/>
          </ac:spMkLst>
        </pc:spChg>
        <pc:spChg chg="del">
          <ac:chgData name="Huong Nguyen" userId="a3438fb82b5343a2" providerId="LiveId" clId="{9766D993-ED34-4260-AEFD-5FB202A119D5}" dt="2018-04-22T08:20:12.116" v="6" actId="478"/>
          <ac:spMkLst>
            <pc:docMk/>
            <pc:sldMk cId="3303444234" sldId="285"/>
            <ac:spMk id="5" creationId="{00000000-0000-0000-0000-000000000000}"/>
          </ac:spMkLst>
        </pc:spChg>
        <pc:spChg chg="add del mod">
          <ac:chgData name="Huong Nguyen" userId="a3438fb82b5343a2" providerId="LiveId" clId="{9766D993-ED34-4260-AEFD-5FB202A119D5}" dt="2018-04-22T08:20:14.122" v="7" actId="478"/>
          <ac:spMkLst>
            <pc:docMk/>
            <pc:sldMk cId="3303444234" sldId="285"/>
            <ac:spMk id="7" creationId="{5FD271DA-FF02-4F49-B605-C00CC3F12196}"/>
          </ac:spMkLst>
        </pc:spChg>
      </pc:sldChg>
      <pc:sldChg chg="addSp delSp modSp add del modNotesTx">
        <pc:chgData name="Huong Nguyen" userId="a3438fb82b5343a2" providerId="LiveId" clId="{9766D993-ED34-4260-AEFD-5FB202A119D5}" dt="2018-04-22T10:52:01.470" v="1656" actId="2696"/>
        <pc:sldMkLst>
          <pc:docMk/>
          <pc:sldMk cId="1878864271" sldId="306"/>
        </pc:sldMkLst>
        <pc:spChg chg="mod">
          <ac:chgData name="Huong Nguyen" userId="a3438fb82b5343a2" providerId="LiveId" clId="{9766D993-ED34-4260-AEFD-5FB202A119D5}" dt="2018-04-22T08:38:22.805" v="683" actId="20577"/>
          <ac:spMkLst>
            <pc:docMk/>
            <pc:sldMk cId="1878864271" sldId="306"/>
            <ac:spMk id="2" creationId="{00000000-0000-0000-0000-000000000000}"/>
          </ac:spMkLst>
        </pc:spChg>
        <pc:spChg chg="del mod">
          <ac:chgData name="Huong Nguyen" userId="a3438fb82b5343a2" providerId="LiveId" clId="{9766D993-ED34-4260-AEFD-5FB202A119D5}" dt="2018-04-22T08:22:19.426" v="60" actId="478"/>
          <ac:spMkLst>
            <pc:docMk/>
            <pc:sldMk cId="1878864271" sldId="306"/>
            <ac:spMk id="3" creationId="{00000000-0000-0000-0000-000000000000}"/>
          </ac:spMkLst>
        </pc:spChg>
        <pc:spChg chg="del mod">
          <ac:chgData name="Huong Nguyen" userId="a3438fb82b5343a2" providerId="LiveId" clId="{9766D993-ED34-4260-AEFD-5FB202A119D5}" dt="2018-04-22T08:22:00.555" v="50" actId="478"/>
          <ac:spMkLst>
            <pc:docMk/>
            <pc:sldMk cId="1878864271" sldId="306"/>
            <ac:spMk id="5" creationId="{00000000-0000-0000-0000-000000000000}"/>
          </ac:spMkLst>
        </pc:spChg>
        <pc:spChg chg="del">
          <ac:chgData name="Huong Nguyen" userId="a3438fb82b5343a2" providerId="LiveId" clId="{9766D993-ED34-4260-AEFD-5FB202A119D5}" dt="2018-04-22T08:22:03.352" v="51" actId="478"/>
          <ac:spMkLst>
            <pc:docMk/>
            <pc:sldMk cId="1878864271" sldId="306"/>
            <ac:spMk id="6" creationId="{00000000-0000-0000-0000-000000000000}"/>
          </ac:spMkLst>
        </pc:spChg>
        <pc:spChg chg="del">
          <ac:chgData name="Huong Nguyen" userId="a3438fb82b5343a2" providerId="LiveId" clId="{9766D993-ED34-4260-AEFD-5FB202A119D5}" dt="2018-04-22T08:22:05.925" v="52" actId="478"/>
          <ac:spMkLst>
            <pc:docMk/>
            <pc:sldMk cId="1878864271" sldId="306"/>
            <ac:spMk id="7" creationId="{00000000-0000-0000-0000-000000000000}"/>
          </ac:spMkLst>
        </pc:spChg>
        <pc:spChg chg="del">
          <ac:chgData name="Huong Nguyen" userId="a3438fb82b5343a2" providerId="LiveId" clId="{9766D993-ED34-4260-AEFD-5FB202A119D5}" dt="2018-04-22T08:22:07.688" v="53" actId="478"/>
          <ac:spMkLst>
            <pc:docMk/>
            <pc:sldMk cId="1878864271" sldId="306"/>
            <ac:spMk id="8" creationId="{00000000-0000-0000-0000-000000000000}"/>
          </ac:spMkLst>
        </pc:spChg>
        <pc:spChg chg="del">
          <ac:chgData name="Huong Nguyen" userId="a3438fb82b5343a2" providerId="LiveId" clId="{9766D993-ED34-4260-AEFD-5FB202A119D5}" dt="2018-04-22T08:22:10.171" v="56" actId="478"/>
          <ac:spMkLst>
            <pc:docMk/>
            <pc:sldMk cId="1878864271" sldId="306"/>
            <ac:spMk id="13" creationId="{00000000-0000-0000-0000-000000000000}"/>
          </ac:spMkLst>
        </pc:spChg>
        <pc:picChg chg="del mod">
          <ac:chgData name="Huong Nguyen" userId="a3438fb82b5343a2" providerId="LiveId" clId="{9766D993-ED34-4260-AEFD-5FB202A119D5}" dt="2018-04-22T08:22:15.536" v="59" actId="478"/>
          <ac:picMkLst>
            <pc:docMk/>
            <pc:sldMk cId="1878864271" sldId="306"/>
            <ac:picMk id="4" creationId="{00000000-0000-0000-0000-000000000000}"/>
          </ac:picMkLst>
        </pc:picChg>
        <pc:picChg chg="del">
          <ac:chgData name="Huong Nguyen" userId="a3438fb82b5343a2" providerId="LiveId" clId="{9766D993-ED34-4260-AEFD-5FB202A119D5}" dt="2018-04-22T08:21:58.523" v="47" actId="478"/>
          <ac:picMkLst>
            <pc:docMk/>
            <pc:sldMk cId="1878864271" sldId="306"/>
            <ac:picMk id="9" creationId="{00000000-0000-0000-0000-000000000000}"/>
          </ac:picMkLst>
        </pc:picChg>
        <pc:picChg chg="del">
          <ac:chgData name="Huong Nguyen" userId="a3438fb82b5343a2" providerId="LiveId" clId="{9766D993-ED34-4260-AEFD-5FB202A119D5}" dt="2018-04-22T08:21:59.137" v="48" actId="478"/>
          <ac:picMkLst>
            <pc:docMk/>
            <pc:sldMk cId="1878864271" sldId="306"/>
            <ac:picMk id="10" creationId="{00000000-0000-0000-0000-000000000000}"/>
          </ac:picMkLst>
        </pc:picChg>
        <pc:picChg chg="del">
          <ac:chgData name="Huong Nguyen" userId="a3438fb82b5343a2" providerId="LiveId" clId="{9766D993-ED34-4260-AEFD-5FB202A119D5}" dt="2018-04-22T08:22:08.450" v="54" actId="478"/>
          <ac:picMkLst>
            <pc:docMk/>
            <pc:sldMk cId="1878864271" sldId="306"/>
            <ac:picMk id="11" creationId="{00000000-0000-0000-0000-000000000000}"/>
          </ac:picMkLst>
        </pc:picChg>
        <pc:picChg chg="del">
          <ac:chgData name="Huong Nguyen" userId="a3438fb82b5343a2" providerId="LiveId" clId="{9766D993-ED34-4260-AEFD-5FB202A119D5}" dt="2018-04-22T08:21:57.100" v="46" actId="478"/>
          <ac:picMkLst>
            <pc:docMk/>
            <pc:sldMk cId="1878864271" sldId="306"/>
            <ac:picMk id="12" creationId="{00000000-0000-0000-0000-000000000000}"/>
          </ac:picMkLst>
        </pc:picChg>
        <pc:picChg chg="del">
          <ac:chgData name="Huong Nguyen" userId="a3438fb82b5343a2" providerId="LiveId" clId="{9766D993-ED34-4260-AEFD-5FB202A119D5}" dt="2018-04-22T08:22:09.059" v="55" actId="478"/>
          <ac:picMkLst>
            <pc:docMk/>
            <pc:sldMk cId="1878864271" sldId="306"/>
            <ac:picMk id="14" creationId="{00000000-0000-0000-0000-000000000000}"/>
          </ac:picMkLst>
        </pc:picChg>
        <pc:picChg chg="add mod">
          <ac:chgData name="Huong Nguyen" userId="a3438fb82b5343a2" providerId="LiveId" clId="{9766D993-ED34-4260-AEFD-5FB202A119D5}" dt="2018-04-22T10:23:33.280" v="1511" actId="1076"/>
          <ac:picMkLst>
            <pc:docMk/>
            <pc:sldMk cId="1878864271" sldId="306"/>
            <ac:picMk id="16" creationId="{983A2F2B-5DDF-461D-A1EF-7DCEB7A9D8B2}"/>
          </ac:picMkLst>
        </pc:picChg>
      </pc:sldChg>
      <pc:sldChg chg="addSp delSp modSp add del addCm">
        <pc:chgData name="Huong Nguyen" userId="a3438fb82b5343a2" providerId="LiveId" clId="{9766D993-ED34-4260-AEFD-5FB202A119D5}" dt="2018-04-22T10:51:54.672" v="1655" actId="2696"/>
        <pc:sldMkLst>
          <pc:docMk/>
          <pc:sldMk cId="3864306079" sldId="307"/>
        </pc:sldMkLst>
        <pc:spChg chg="mod">
          <ac:chgData name="Huong Nguyen" userId="a3438fb82b5343a2" providerId="LiveId" clId="{9766D993-ED34-4260-AEFD-5FB202A119D5}" dt="2018-04-22T08:24:14.292" v="103" actId="20577"/>
          <ac:spMkLst>
            <pc:docMk/>
            <pc:sldMk cId="3864306079" sldId="307"/>
            <ac:spMk id="2" creationId="{00000000-0000-0000-0000-000000000000}"/>
          </ac:spMkLst>
        </pc:spChg>
        <pc:spChg chg="add mod">
          <ac:chgData name="Huong Nguyen" userId="a3438fb82b5343a2" providerId="LiveId" clId="{9766D993-ED34-4260-AEFD-5FB202A119D5}" dt="2018-04-22T08:37:43.181" v="638" actId="20577"/>
          <ac:spMkLst>
            <pc:docMk/>
            <pc:sldMk cId="3864306079" sldId="307"/>
            <ac:spMk id="3" creationId="{28C742A5-9D53-4B67-A126-D4C191B39425}"/>
          </ac:spMkLst>
        </pc:spChg>
        <pc:spChg chg="add mod">
          <ac:chgData name="Huong Nguyen" userId="a3438fb82b5343a2" providerId="LiveId" clId="{9766D993-ED34-4260-AEFD-5FB202A119D5}" dt="2018-04-22T08:36:41.944" v="435" actId="1076"/>
          <ac:spMkLst>
            <pc:docMk/>
            <pc:sldMk cId="3864306079" sldId="307"/>
            <ac:spMk id="4" creationId="{2A08BA30-0188-435B-8B26-2C1B859390B4}"/>
          </ac:spMkLst>
        </pc:spChg>
        <pc:spChg chg="add mod">
          <ac:chgData name="Huong Nguyen" userId="a3438fb82b5343a2" providerId="LiveId" clId="{9766D993-ED34-4260-AEFD-5FB202A119D5}" dt="2018-04-22T08:37:50.232" v="640" actId="1076"/>
          <ac:spMkLst>
            <pc:docMk/>
            <pc:sldMk cId="3864306079" sldId="307"/>
            <ac:spMk id="12" creationId="{086FF746-9FDE-4911-A7A2-684693667CA8}"/>
          </ac:spMkLst>
        </pc:spChg>
        <pc:spChg chg="add mod">
          <ac:chgData name="Huong Nguyen" userId="a3438fb82b5343a2" providerId="LiveId" clId="{9766D993-ED34-4260-AEFD-5FB202A119D5}" dt="2018-04-22T08:37:13.308" v="522" actId="20577"/>
          <ac:spMkLst>
            <pc:docMk/>
            <pc:sldMk cId="3864306079" sldId="307"/>
            <ac:spMk id="13" creationId="{7E38B547-1D72-4CB6-A4A0-3B458D14BB7E}"/>
          </ac:spMkLst>
        </pc:spChg>
        <pc:spChg chg="add mod">
          <ac:chgData name="Huong Nguyen" userId="a3438fb82b5343a2" providerId="LiveId" clId="{9766D993-ED34-4260-AEFD-5FB202A119D5}" dt="2018-04-22T08:37:53.881" v="641" actId="1076"/>
          <ac:spMkLst>
            <pc:docMk/>
            <pc:sldMk cId="3864306079" sldId="307"/>
            <ac:spMk id="14" creationId="{989F4FD8-4D18-409D-9E98-A1D36FD09E96}"/>
          </ac:spMkLst>
        </pc:spChg>
        <pc:picChg chg="add del mod">
          <ac:chgData name="Huong Nguyen" userId="a3438fb82b5343a2" providerId="LiveId" clId="{9766D993-ED34-4260-AEFD-5FB202A119D5}" dt="2018-04-22T08:30:24.939" v="394" actId="1076"/>
          <ac:picMkLst>
            <pc:docMk/>
            <pc:sldMk cId="3864306079" sldId="307"/>
            <ac:picMk id="1026" creationId="{D790C57B-3D49-4C38-AA5F-3C6B8F3803C3}"/>
          </ac:picMkLst>
        </pc:picChg>
        <pc:picChg chg="add mod">
          <ac:chgData name="Huong Nguyen" userId="a3438fb82b5343a2" providerId="LiveId" clId="{9766D993-ED34-4260-AEFD-5FB202A119D5}" dt="2018-04-22T08:34:51.920" v="429" actId="1076"/>
          <ac:picMkLst>
            <pc:docMk/>
            <pc:sldMk cId="3864306079" sldId="307"/>
            <ac:picMk id="1028" creationId="{8EAC0F6F-E3F3-4417-8A40-269BFA2A77CE}"/>
          </ac:picMkLst>
        </pc:picChg>
        <pc:picChg chg="add del mod">
          <ac:chgData name="Huong Nguyen" userId="a3438fb82b5343a2" providerId="LiveId" clId="{9766D993-ED34-4260-AEFD-5FB202A119D5}" dt="2018-04-22T08:31:12.147" v="404" actId="1076"/>
          <ac:picMkLst>
            <pc:docMk/>
            <pc:sldMk cId="3864306079" sldId="307"/>
            <ac:picMk id="1030" creationId="{2232085A-FC28-4F15-893D-25F92A55D735}"/>
          </ac:picMkLst>
        </pc:picChg>
        <pc:picChg chg="add mod">
          <ac:chgData name="Huong Nguyen" userId="a3438fb82b5343a2" providerId="LiveId" clId="{9766D993-ED34-4260-AEFD-5FB202A119D5}" dt="2018-04-22T08:34:48.489" v="428" actId="1076"/>
          <ac:picMkLst>
            <pc:docMk/>
            <pc:sldMk cId="3864306079" sldId="307"/>
            <ac:picMk id="1032" creationId="{58817015-E4EF-4791-A593-9EFB5A372EB5}"/>
          </ac:picMkLst>
        </pc:picChg>
        <pc:picChg chg="add mod">
          <ac:chgData name="Huong Nguyen" userId="a3438fb82b5343a2" providerId="LiveId" clId="{9766D993-ED34-4260-AEFD-5FB202A119D5}" dt="2018-04-22T08:34:43.920" v="426" actId="1076"/>
          <ac:picMkLst>
            <pc:docMk/>
            <pc:sldMk cId="3864306079" sldId="307"/>
            <ac:picMk id="1034" creationId="{44B01E73-8AE3-4E87-B6D1-03068C9B8FAD}"/>
          </ac:picMkLst>
        </pc:picChg>
        <pc:picChg chg="add del mod">
          <ac:chgData name="Huong Nguyen" userId="a3438fb82b5343a2" providerId="LiveId" clId="{9766D993-ED34-4260-AEFD-5FB202A119D5}" dt="2018-04-22T08:34:30.538" v="421" actId="1076"/>
          <ac:picMkLst>
            <pc:docMk/>
            <pc:sldMk cId="3864306079" sldId="307"/>
            <ac:picMk id="1036" creationId="{552A714F-2438-487E-A6C4-73B14F88D968}"/>
          </ac:picMkLst>
        </pc:picChg>
        <pc:picChg chg="add mod">
          <ac:chgData name="Huong Nguyen" userId="a3438fb82b5343a2" providerId="LiveId" clId="{9766D993-ED34-4260-AEFD-5FB202A119D5}" dt="2018-04-22T08:37:48.401" v="639" actId="1076"/>
          <ac:picMkLst>
            <pc:docMk/>
            <pc:sldMk cId="3864306079" sldId="307"/>
            <ac:picMk id="1038" creationId="{E1C802EF-9783-4B05-A419-298685553B02}"/>
          </ac:picMkLst>
        </pc:picChg>
      </pc:sldChg>
      <pc:sldChg chg="modSp add">
        <pc:chgData name="Huong Nguyen" userId="a3438fb82b5343a2" providerId="LiveId" clId="{9766D993-ED34-4260-AEFD-5FB202A119D5}" dt="2018-04-22T10:58:21.355" v="2223" actId="20577"/>
        <pc:sldMkLst>
          <pc:docMk/>
          <pc:sldMk cId="116559371" sldId="308"/>
        </pc:sldMkLst>
        <pc:spChg chg="mod">
          <ac:chgData name="Huong Nguyen" userId="a3438fb82b5343a2" providerId="LiveId" clId="{9766D993-ED34-4260-AEFD-5FB202A119D5}" dt="2018-04-22T10:57:34.788" v="2175" actId="20577"/>
          <ac:spMkLst>
            <pc:docMk/>
            <pc:sldMk cId="116559371" sldId="308"/>
            <ac:spMk id="2" creationId="{395C4E5F-9B88-4AE8-AFB1-7FC0372546C2}"/>
          </ac:spMkLst>
        </pc:spChg>
        <pc:spChg chg="mod">
          <ac:chgData name="Huong Nguyen" userId="a3438fb82b5343a2" providerId="LiveId" clId="{9766D993-ED34-4260-AEFD-5FB202A119D5}" dt="2018-04-22T10:58:21.355" v="2223" actId="20577"/>
          <ac:spMkLst>
            <pc:docMk/>
            <pc:sldMk cId="116559371" sldId="308"/>
            <ac:spMk id="3" creationId="{97C6676D-D7B3-4F7D-879A-CE8D360FE820}"/>
          </ac:spMkLst>
        </pc:spChg>
      </pc:sldChg>
      <pc:sldChg chg="addSp delSp modSp add del">
        <pc:chgData name="Huong Nguyen" userId="a3438fb82b5343a2" providerId="LiveId" clId="{9766D993-ED34-4260-AEFD-5FB202A119D5}" dt="2018-04-22T10:55:13.151" v="1666" actId="2696"/>
        <pc:sldMkLst>
          <pc:docMk/>
          <pc:sldMk cId="583298047" sldId="309"/>
        </pc:sldMkLst>
        <pc:spChg chg="mod">
          <ac:chgData name="Huong Nguyen" userId="a3438fb82b5343a2" providerId="LiveId" clId="{9766D993-ED34-4260-AEFD-5FB202A119D5}" dt="2018-04-22T09:00:47.577" v="1196" actId="20577"/>
          <ac:spMkLst>
            <pc:docMk/>
            <pc:sldMk cId="583298047" sldId="309"/>
            <ac:spMk id="2" creationId="{00000000-0000-0000-0000-000000000000}"/>
          </ac:spMkLst>
        </pc:spChg>
        <pc:spChg chg="add del mod">
          <ac:chgData name="Huong Nguyen" userId="a3438fb82b5343a2" providerId="LiveId" clId="{9766D993-ED34-4260-AEFD-5FB202A119D5}" dt="2018-04-22T08:46:30.580" v="707" actId="478"/>
          <ac:spMkLst>
            <pc:docMk/>
            <pc:sldMk cId="583298047" sldId="309"/>
            <ac:spMk id="3" creationId="{757BC5BB-7FFB-4399-8D8C-6350DE86CD72}"/>
          </ac:spMkLst>
        </pc:spChg>
        <pc:spChg chg="add del">
          <ac:chgData name="Huong Nguyen" userId="a3438fb82b5343a2" providerId="LiveId" clId="{9766D993-ED34-4260-AEFD-5FB202A119D5}" dt="2018-04-22T08:46:37.148" v="710" actId="478"/>
          <ac:spMkLst>
            <pc:docMk/>
            <pc:sldMk cId="583298047" sldId="309"/>
            <ac:spMk id="4" creationId="{4EA7A694-B70D-4CED-A3F5-1AE00B8E4E10}"/>
          </ac:spMkLst>
        </pc:spChg>
        <pc:spChg chg="add mod">
          <ac:chgData name="Huong Nguyen" userId="a3438fb82b5343a2" providerId="LiveId" clId="{9766D993-ED34-4260-AEFD-5FB202A119D5}" dt="2018-04-22T08:55:37.321" v="1110" actId="1037"/>
          <ac:spMkLst>
            <pc:docMk/>
            <pc:sldMk cId="583298047" sldId="309"/>
            <ac:spMk id="5" creationId="{9A605909-A7D6-4CFC-906C-A6AEC1BE0584}"/>
          </ac:spMkLst>
        </pc:spChg>
        <pc:spChg chg="add del">
          <ac:chgData name="Huong Nguyen" userId="a3438fb82b5343a2" providerId="LiveId" clId="{9766D993-ED34-4260-AEFD-5FB202A119D5}" dt="2018-04-22T08:46:54.947" v="719" actId="478"/>
          <ac:spMkLst>
            <pc:docMk/>
            <pc:sldMk cId="583298047" sldId="309"/>
            <ac:spMk id="6" creationId="{71F2E4FC-DFE4-4BA0-A1B5-BA31E6002D0E}"/>
          </ac:spMkLst>
        </pc:spChg>
        <pc:spChg chg="add mod">
          <ac:chgData name="Huong Nguyen" userId="a3438fb82b5343a2" providerId="LiveId" clId="{9766D993-ED34-4260-AEFD-5FB202A119D5}" dt="2018-04-22T08:55:59.324" v="1146" actId="1038"/>
          <ac:spMkLst>
            <pc:docMk/>
            <pc:sldMk cId="583298047" sldId="309"/>
            <ac:spMk id="7" creationId="{8E011337-9199-44E3-8D44-53B35FC062AF}"/>
          </ac:spMkLst>
        </pc:spChg>
        <pc:spChg chg="add del">
          <ac:chgData name="Huong Nguyen" userId="a3438fb82b5343a2" providerId="LiveId" clId="{9766D993-ED34-4260-AEFD-5FB202A119D5}" dt="2018-04-22T08:47:37.326" v="761" actId="478"/>
          <ac:spMkLst>
            <pc:docMk/>
            <pc:sldMk cId="583298047" sldId="309"/>
            <ac:spMk id="11" creationId="{0C215A10-196B-4B35-A405-840E9469FE8E}"/>
          </ac:spMkLst>
        </pc:spChg>
        <pc:spChg chg="add mod">
          <ac:chgData name="Huong Nguyen" userId="a3438fb82b5343a2" providerId="LiveId" clId="{9766D993-ED34-4260-AEFD-5FB202A119D5}" dt="2018-04-22T08:56:37.432" v="1167" actId="14100"/>
          <ac:spMkLst>
            <pc:docMk/>
            <pc:sldMk cId="583298047" sldId="309"/>
            <ac:spMk id="12" creationId="{636CFF61-A44D-4606-B6FF-E3C010685D1E}"/>
          </ac:spMkLst>
        </pc:spChg>
        <pc:spChg chg="add del">
          <ac:chgData name="Huong Nguyen" userId="a3438fb82b5343a2" providerId="LiveId" clId="{9766D993-ED34-4260-AEFD-5FB202A119D5}" dt="2018-04-22T08:46:57.486" v="721" actId="478"/>
          <ac:spMkLst>
            <pc:docMk/>
            <pc:sldMk cId="583298047" sldId="309"/>
            <ac:spMk id="13" creationId="{58D5DC44-D095-4019-B032-B6C838514B78}"/>
          </ac:spMkLst>
        </pc:spChg>
        <pc:spChg chg="add del">
          <ac:chgData name="Huong Nguyen" userId="a3438fb82b5343a2" providerId="LiveId" clId="{9766D993-ED34-4260-AEFD-5FB202A119D5}" dt="2018-04-22T08:46:43.019" v="714" actId="478"/>
          <ac:spMkLst>
            <pc:docMk/>
            <pc:sldMk cId="583298047" sldId="309"/>
            <ac:spMk id="14" creationId="{B4DE8657-721E-4E20-8620-48043D5F36C6}"/>
          </ac:spMkLst>
        </pc:spChg>
        <pc:spChg chg="add mod">
          <ac:chgData name="Huong Nguyen" userId="a3438fb82b5343a2" providerId="LiveId" clId="{9766D993-ED34-4260-AEFD-5FB202A119D5}" dt="2018-04-22T08:55:59.324" v="1146" actId="1038"/>
          <ac:spMkLst>
            <pc:docMk/>
            <pc:sldMk cId="583298047" sldId="309"/>
            <ac:spMk id="16" creationId="{CFCEAC52-E5C0-4B12-B892-A9F3A340A218}"/>
          </ac:spMkLst>
        </pc:spChg>
        <pc:spChg chg="add del">
          <ac:chgData name="Huong Nguyen" userId="a3438fb82b5343a2" providerId="LiveId" clId="{9766D993-ED34-4260-AEFD-5FB202A119D5}" dt="2018-04-22T08:46:46.537" v="716" actId="478"/>
          <ac:spMkLst>
            <pc:docMk/>
            <pc:sldMk cId="583298047" sldId="309"/>
            <ac:spMk id="17" creationId="{8ED214E0-E615-417A-BB1A-657947F8C21E}"/>
          </ac:spMkLst>
        </pc:spChg>
        <pc:spChg chg="add del">
          <ac:chgData name="Huong Nguyen" userId="a3438fb82b5343a2" providerId="LiveId" clId="{9766D993-ED34-4260-AEFD-5FB202A119D5}" dt="2018-04-22T08:47:00.586" v="723" actId="478"/>
          <ac:spMkLst>
            <pc:docMk/>
            <pc:sldMk cId="583298047" sldId="309"/>
            <ac:spMk id="21" creationId="{43A3C6B7-2533-4E70-9AC1-CF44C175FF4D}"/>
          </ac:spMkLst>
        </pc:spChg>
        <pc:spChg chg="add del mod">
          <ac:chgData name="Huong Nguyen" userId="a3438fb82b5343a2" providerId="LiveId" clId="{9766D993-ED34-4260-AEFD-5FB202A119D5}" dt="2018-04-22T08:55:09.276" v="1092" actId="478"/>
          <ac:spMkLst>
            <pc:docMk/>
            <pc:sldMk cId="583298047" sldId="309"/>
            <ac:spMk id="27" creationId="{FD6C82B8-83A6-42F4-AD9A-68F89AD6A125}"/>
          </ac:spMkLst>
        </pc:spChg>
        <pc:spChg chg="add del">
          <ac:chgData name="Huong Nguyen" userId="a3438fb82b5343a2" providerId="LiveId" clId="{9766D993-ED34-4260-AEFD-5FB202A119D5}" dt="2018-04-22T08:46:36.419" v="709" actId="478"/>
          <ac:spMkLst>
            <pc:docMk/>
            <pc:sldMk cId="583298047" sldId="309"/>
            <ac:spMk id="33" creationId="{3981F143-96F2-4BD2-AACC-FB91467A72D9}"/>
          </ac:spMkLst>
        </pc:spChg>
        <pc:spChg chg="add del">
          <ac:chgData name="Huong Nguyen" userId="a3438fb82b5343a2" providerId="LiveId" clId="{9766D993-ED34-4260-AEFD-5FB202A119D5}" dt="2018-04-22T08:46:52.356" v="718" actId="478"/>
          <ac:spMkLst>
            <pc:docMk/>
            <pc:sldMk cId="583298047" sldId="309"/>
            <ac:spMk id="35" creationId="{8504A95C-2944-4EA4-A85F-B774F857954F}"/>
          </ac:spMkLst>
        </pc:spChg>
        <pc:spChg chg="add del">
          <ac:chgData name="Huong Nguyen" userId="a3438fb82b5343a2" providerId="LiveId" clId="{9766D993-ED34-4260-AEFD-5FB202A119D5}" dt="2018-04-22T08:47:03.307" v="726" actId="478"/>
          <ac:spMkLst>
            <pc:docMk/>
            <pc:sldMk cId="583298047" sldId="309"/>
            <ac:spMk id="36" creationId="{7016A704-913A-416A-AF26-FDBA42C66F99}"/>
          </ac:spMkLst>
        </pc:spChg>
        <pc:spChg chg="add del mod">
          <ac:chgData name="Huong Nguyen" userId="a3438fb82b5343a2" providerId="LiveId" clId="{9766D993-ED34-4260-AEFD-5FB202A119D5}" dt="2018-04-22T08:55:12.756" v="1094" actId="478"/>
          <ac:spMkLst>
            <pc:docMk/>
            <pc:sldMk cId="583298047" sldId="309"/>
            <ac:spMk id="37" creationId="{BC7123EA-61D9-44D0-A91D-4D04DDFEC4EE}"/>
          </ac:spMkLst>
        </pc:spChg>
        <pc:spChg chg="add mod">
          <ac:chgData name="Huong Nguyen" userId="a3438fb82b5343a2" providerId="LiveId" clId="{9766D993-ED34-4260-AEFD-5FB202A119D5}" dt="2018-04-22T08:56:46.978" v="1169" actId="122"/>
          <ac:spMkLst>
            <pc:docMk/>
            <pc:sldMk cId="583298047" sldId="309"/>
            <ac:spMk id="41" creationId="{B7D0A7C4-80C6-423B-AAEC-0D2E6708F1D1}"/>
          </ac:spMkLst>
        </pc:spChg>
        <pc:spChg chg="add mod">
          <ac:chgData name="Huong Nguyen" userId="a3438fb82b5343a2" providerId="LiveId" clId="{9766D993-ED34-4260-AEFD-5FB202A119D5}" dt="2018-04-22T08:55:59.324" v="1146" actId="1038"/>
          <ac:spMkLst>
            <pc:docMk/>
            <pc:sldMk cId="583298047" sldId="309"/>
            <ac:spMk id="52" creationId="{B7D9F3BB-73DA-4713-90DC-E81E03CE22DF}"/>
          </ac:spMkLst>
        </pc:spChg>
        <pc:spChg chg="add mod">
          <ac:chgData name="Huong Nguyen" userId="a3438fb82b5343a2" providerId="LiveId" clId="{9766D993-ED34-4260-AEFD-5FB202A119D5}" dt="2018-04-22T08:56:50.180" v="1170" actId="122"/>
          <ac:spMkLst>
            <pc:docMk/>
            <pc:sldMk cId="583298047" sldId="309"/>
            <ac:spMk id="59" creationId="{DF70D952-FB5C-4A8F-AC2D-F606051B812B}"/>
          </ac:spMkLst>
        </pc:spChg>
        <pc:graphicFrameChg chg="add del">
          <ac:chgData name="Huong Nguyen" userId="a3438fb82b5343a2" providerId="LiveId" clId="{9766D993-ED34-4260-AEFD-5FB202A119D5}" dt="2018-04-22T08:46:33.999" v="708" actId="478"/>
          <ac:graphicFrameMkLst>
            <pc:docMk/>
            <pc:sldMk cId="583298047" sldId="309"/>
            <ac:graphicFrameMk id="18" creationId="{249AF713-7011-4110-B585-F341FA1BF2DB}"/>
          </ac:graphicFrameMkLst>
        </pc:graphicFrameChg>
        <pc:picChg chg="add del">
          <ac:chgData name="Huong Nguyen" userId="a3438fb82b5343a2" providerId="LiveId" clId="{9766D993-ED34-4260-AEFD-5FB202A119D5}" dt="2018-04-22T08:46:58.608" v="722" actId="478"/>
          <ac:picMkLst>
            <pc:docMk/>
            <pc:sldMk cId="583298047" sldId="309"/>
            <ac:picMk id="23" creationId="{5571A228-A308-4721-BEC5-DEBCA8357DDD}"/>
          </ac:picMkLst>
        </pc:picChg>
        <pc:picChg chg="add mod">
          <ac:chgData name="Huong Nguyen" userId="a3438fb82b5343a2" providerId="LiveId" clId="{9766D993-ED34-4260-AEFD-5FB202A119D5}" dt="2018-04-22T08:55:59.324" v="1146" actId="1038"/>
          <ac:picMkLst>
            <pc:docMk/>
            <pc:sldMk cId="583298047" sldId="309"/>
            <ac:picMk id="24" creationId="{33D5C890-BEFF-48B9-811D-ECBE2C6ED92B}"/>
          </ac:picMkLst>
        </pc:picChg>
        <pc:picChg chg="add del mod">
          <ac:chgData name="Huong Nguyen" userId="a3438fb82b5343a2" providerId="LiveId" clId="{9766D993-ED34-4260-AEFD-5FB202A119D5}" dt="2018-04-22T08:55:37.321" v="1110" actId="1037"/>
          <ac:picMkLst>
            <pc:docMk/>
            <pc:sldMk cId="583298047" sldId="309"/>
            <ac:picMk id="25" creationId="{A90A99AC-BCFA-4EC4-BF43-9E4037B6A241}"/>
          </ac:picMkLst>
        </pc:picChg>
        <pc:picChg chg="add del">
          <ac:chgData name="Huong Nguyen" userId="a3438fb82b5343a2" providerId="LiveId" clId="{9766D993-ED34-4260-AEFD-5FB202A119D5}" dt="2018-04-22T08:47:02.114" v="725" actId="478"/>
          <ac:picMkLst>
            <pc:docMk/>
            <pc:sldMk cId="583298047" sldId="309"/>
            <ac:picMk id="26" creationId="{B2BCC2E0-5507-4B0F-A886-E1AB7C71653F}"/>
          </ac:picMkLst>
        </pc:picChg>
        <pc:picChg chg="add del">
          <ac:chgData name="Huong Nguyen" userId="a3438fb82b5343a2" providerId="LiveId" clId="{9766D993-ED34-4260-AEFD-5FB202A119D5}" dt="2018-04-22T08:49:31.284" v="883" actId="478"/>
          <ac:picMkLst>
            <pc:docMk/>
            <pc:sldMk cId="583298047" sldId="309"/>
            <ac:picMk id="28" creationId="{52913092-38A5-4801-848B-4C07E243C1B1}"/>
          </ac:picMkLst>
        </pc:picChg>
        <pc:picChg chg="add del">
          <ac:chgData name="Huong Nguyen" userId="a3438fb82b5343a2" providerId="LiveId" clId="{9766D993-ED34-4260-AEFD-5FB202A119D5}" dt="2018-04-22T08:46:38.554" v="712" actId="478"/>
          <ac:picMkLst>
            <pc:docMk/>
            <pc:sldMk cId="583298047" sldId="309"/>
            <ac:picMk id="34" creationId="{3F7EA4BA-A700-47F8-AB2C-77FAED8EA238}"/>
          </ac:picMkLst>
        </pc:picChg>
        <pc:picChg chg="add mod">
          <ac:chgData name="Huong Nguyen" userId="a3438fb82b5343a2" providerId="LiveId" clId="{9766D993-ED34-4260-AEFD-5FB202A119D5}" dt="2018-04-22T09:00:30.342" v="1175" actId="1038"/>
          <ac:picMkLst>
            <pc:docMk/>
            <pc:sldMk cId="583298047" sldId="309"/>
            <ac:picMk id="63" creationId="{CBABAD72-379E-4CCD-A630-112A0FEA7A96}"/>
          </ac:picMkLst>
        </pc:picChg>
        <pc:picChg chg="add mod">
          <ac:chgData name="Huong Nguyen" userId="a3438fb82b5343a2" providerId="LiveId" clId="{9766D993-ED34-4260-AEFD-5FB202A119D5}" dt="2018-04-22T08:55:59.324" v="1146" actId="1038"/>
          <ac:picMkLst>
            <pc:docMk/>
            <pc:sldMk cId="583298047" sldId="309"/>
            <ac:picMk id="2050" creationId="{A7E1EDFC-7911-41F5-922A-6B441322B947}"/>
          </ac:picMkLst>
        </pc:picChg>
        <pc:cxnChg chg="add del mod">
          <ac:chgData name="Huong Nguyen" userId="a3438fb82b5343a2" providerId="LiveId" clId="{9766D993-ED34-4260-AEFD-5FB202A119D5}" dt="2018-04-22T08:47:42.625" v="788" actId="478"/>
          <ac:cxnSpMkLst>
            <pc:docMk/>
            <pc:sldMk cId="583298047" sldId="309"/>
            <ac:cxnSpMk id="8" creationId="{5ED669B5-9FA4-4204-A602-228BB75592CC}"/>
          </ac:cxnSpMkLst>
        </pc:cxnChg>
        <pc:cxnChg chg="add del mod">
          <ac:chgData name="Huong Nguyen" userId="a3438fb82b5343a2" providerId="LiveId" clId="{9766D993-ED34-4260-AEFD-5FB202A119D5}" dt="2018-04-22T08:46:56.090" v="720" actId="478"/>
          <ac:cxnSpMkLst>
            <pc:docMk/>
            <pc:sldMk cId="583298047" sldId="309"/>
            <ac:cxnSpMk id="9" creationId="{BE6EF147-D3C4-4C32-950E-475692CA4942}"/>
          </ac:cxnSpMkLst>
        </pc:cxnChg>
        <pc:cxnChg chg="add mod">
          <ac:chgData name="Huong Nguyen" userId="a3438fb82b5343a2" providerId="LiveId" clId="{9766D993-ED34-4260-AEFD-5FB202A119D5}" dt="2018-04-22T08:56:37.432" v="1167" actId="14100"/>
          <ac:cxnSpMkLst>
            <pc:docMk/>
            <pc:sldMk cId="583298047" sldId="309"/>
            <ac:cxnSpMk id="10" creationId="{9DA148CD-8C54-484F-9AA1-290D373D88C7}"/>
          </ac:cxnSpMkLst>
        </pc:cxnChg>
        <pc:cxnChg chg="add del mod">
          <ac:chgData name="Huong Nguyen" userId="a3438fb82b5343a2" providerId="LiveId" clId="{9766D993-ED34-4260-AEFD-5FB202A119D5}" dt="2018-04-22T08:46:44.497" v="715" actId="478"/>
          <ac:cxnSpMkLst>
            <pc:docMk/>
            <pc:sldMk cId="583298047" sldId="309"/>
            <ac:cxnSpMk id="15" creationId="{05C9EFE0-047B-4AFA-9D84-F5EC8DC4CD95}"/>
          </ac:cxnSpMkLst>
        </pc:cxnChg>
        <pc:cxnChg chg="add del mod">
          <ac:chgData name="Huong Nguyen" userId="a3438fb82b5343a2" providerId="LiveId" clId="{9766D993-ED34-4260-AEFD-5FB202A119D5}" dt="2018-04-22T08:47:01.514" v="724" actId="478"/>
          <ac:cxnSpMkLst>
            <pc:docMk/>
            <pc:sldMk cId="583298047" sldId="309"/>
            <ac:cxnSpMk id="19" creationId="{26470FF8-C9EA-4D76-8F8A-F1E01C71D35E}"/>
          </ac:cxnSpMkLst>
        </pc:cxnChg>
        <pc:cxnChg chg="add del mod">
          <ac:chgData name="Huong Nguyen" userId="a3438fb82b5343a2" providerId="LiveId" clId="{9766D993-ED34-4260-AEFD-5FB202A119D5}" dt="2018-04-22T08:46:37.715" v="711" actId="478"/>
          <ac:cxnSpMkLst>
            <pc:docMk/>
            <pc:sldMk cId="583298047" sldId="309"/>
            <ac:cxnSpMk id="20" creationId="{BA8B9005-61AC-4A1D-BDAE-D77475CDBEF9}"/>
          </ac:cxnSpMkLst>
        </pc:cxnChg>
        <pc:cxnChg chg="add del mod">
          <ac:chgData name="Huong Nguyen" userId="a3438fb82b5343a2" providerId="LiveId" clId="{9766D993-ED34-4260-AEFD-5FB202A119D5}" dt="2018-04-22T08:46:49.802" v="717" actId="478"/>
          <ac:cxnSpMkLst>
            <pc:docMk/>
            <pc:sldMk cId="583298047" sldId="309"/>
            <ac:cxnSpMk id="22" creationId="{585BD202-F807-4670-8015-94483FE4E32F}"/>
          </ac:cxnSpMkLst>
        </pc:cxnChg>
        <pc:cxnChg chg="add del mod">
          <ac:chgData name="Huong Nguyen" userId="a3438fb82b5343a2" providerId="LiveId" clId="{9766D993-ED34-4260-AEFD-5FB202A119D5}" dt="2018-04-22T08:49:35.963" v="884" actId="478"/>
          <ac:cxnSpMkLst>
            <pc:docMk/>
            <pc:sldMk cId="583298047" sldId="309"/>
            <ac:cxnSpMk id="29" creationId="{30D885C1-F496-4134-B49C-2CD12D6D7D2B}"/>
          </ac:cxnSpMkLst>
        </pc:cxnChg>
        <pc:cxnChg chg="add del mod">
          <ac:chgData name="Huong Nguyen" userId="a3438fb82b5343a2" providerId="LiveId" clId="{9766D993-ED34-4260-AEFD-5FB202A119D5}" dt="2018-04-22T08:49:26.752" v="881" actId="478"/>
          <ac:cxnSpMkLst>
            <pc:docMk/>
            <pc:sldMk cId="583298047" sldId="309"/>
            <ac:cxnSpMk id="30" creationId="{BB8D4B68-07B2-44D8-A8B6-475C09B08397}"/>
          </ac:cxnSpMkLst>
        </pc:cxnChg>
        <pc:cxnChg chg="add del mod">
          <ac:chgData name="Huong Nguyen" userId="a3438fb82b5343a2" providerId="LiveId" clId="{9766D993-ED34-4260-AEFD-5FB202A119D5}" dt="2018-04-22T08:55:10.715" v="1093" actId="478"/>
          <ac:cxnSpMkLst>
            <pc:docMk/>
            <pc:sldMk cId="583298047" sldId="309"/>
            <ac:cxnSpMk id="31" creationId="{91D6E66B-0ABA-43C5-BF71-531812E1D898}"/>
          </ac:cxnSpMkLst>
        </pc:cxnChg>
        <pc:cxnChg chg="add del mod">
          <ac:chgData name="Huong Nguyen" userId="a3438fb82b5343a2" providerId="LiveId" clId="{9766D993-ED34-4260-AEFD-5FB202A119D5}" dt="2018-04-22T08:46:39.091" v="713" actId="478"/>
          <ac:cxnSpMkLst>
            <pc:docMk/>
            <pc:sldMk cId="583298047" sldId="309"/>
            <ac:cxnSpMk id="32" creationId="{58F2963D-50A4-47A5-9BFC-87DD4AF1CCE5}"/>
          </ac:cxnSpMkLst>
        </pc:cxnChg>
        <pc:cxnChg chg="add mod">
          <ac:chgData name="Huong Nguyen" userId="a3438fb82b5343a2" providerId="LiveId" clId="{9766D993-ED34-4260-AEFD-5FB202A119D5}" dt="2018-04-22T08:55:59.324" v="1146" actId="1038"/>
          <ac:cxnSpMkLst>
            <pc:docMk/>
            <pc:sldMk cId="583298047" sldId="309"/>
            <ac:cxnSpMk id="49" creationId="{1F85E5A2-03E3-483C-AFFE-674D06EDC954}"/>
          </ac:cxnSpMkLst>
        </pc:cxnChg>
        <pc:cxnChg chg="add mod">
          <ac:chgData name="Huong Nguyen" userId="a3438fb82b5343a2" providerId="LiveId" clId="{9766D993-ED34-4260-AEFD-5FB202A119D5}" dt="2018-04-22T08:55:59.324" v="1146" actId="1038"/>
          <ac:cxnSpMkLst>
            <pc:docMk/>
            <pc:sldMk cId="583298047" sldId="309"/>
            <ac:cxnSpMk id="53" creationId="{642BE71E-6636-4719-85B1-EEADE168DEBE}"/>
          </ac:cxnSpMkLst>
        </pc:cxnChg>
      </pc:sldChg>
      <pc:sldChg chg="add modNotesTx">
        <pc:chgData name="Huong Nguyen" userId="a3438fb82b5343a2" providerId="LiveId" clId="{9766D993-ED34-4260-AEFD-5FB202A119D5}" dt="2018-04-22T10:57:23.251" v="2152" actId="20577"/>
        <pc:sldMkLst>
          <pc:docMk/>
          <pc:sldMk cId="1195403567" sldId="31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3E1C4-0E57-49E6-A5B1-CF2F2E9F2E1A}" type="datetimeFigureOut">
              <a:rPr lang="en-US" smtClean="0"/>
              <a:t>04/22/2018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DF8DC-7253-4D41-B5FB-31730F6B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43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code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AWS IOT </a:t>
            </a:r>
            <a:r>
              <a:rPr lang="en-US" dirty="0" err="1"/>
              <a:t>cho</a:t>
            </a:r>
            <a:r>
              <a:rPr lang="en-US" dirty="0"/>
              <a:t> ESP 8266</a:t>
            </a:r>
          </a:p>
          <a:p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chớp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đèn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Client Test </a:t>
            </a:r>
            <a:r>
              <a:rPr lang="en-US" dirty="0" err="1"/>
              <a:t>của</a:t>
            </a:r>
            <a:r>
              <a:rPr lang="en-US" dirty="0"/>
              <a:t> AWS IOT</a:t>
            </a:r>
          </a:p>
          <a:p>
            <a:endParaRPr lang="en-US" dirty="0"/>
          </a:p>
          <a:p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Skill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Alexa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DF8DC-7253-4D41-B5FB-31730F6BCE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5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BD64A9-7EFE-406D-89BD-C39309151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6426DF29-D108-440A-9BCC-C00829045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40B0A5A-BB5E-484B-9D0C-A1DA3B87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04/22/2018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DE45C51-BC17-49F9-B1CD-BDA84495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1BA74F0-EF0E-4A2C-A95C-6C80F6EE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2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FD029C-69E5-46CB-91A7-AA08536A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DA85CB7-0DD2-448C-929B-6D32EEBC4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A2C6BAD-B727-4BDD-A2D0-1BE7A3BB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04/22/2018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8DB272A-DB0A-470D-9E15-82C404A4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6C47DC6-58AE-438E-BFD3-3D8F29EF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9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F457236-BA9F-4702-BED0-921FEC68F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8C0AB90-4B78-4898-A62F-C26C7FEC1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471488D-DD5F-4D7D-BFAC-6DD1AB5F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04/22/2018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50A4AD3-2A3D-4BE5-ADC5-31A73116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79F8F77-E706-4D2B-B64A-B091B0C3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64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960" y="-151217"/>
            <a:ext cx="12746063" cy="7211237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50532" y="5274697"/>
            <a:ext cx="4910667" cy="577849"/>
          </a:xfrm>
        </p:spPr>
        <p:txBody>
          <a:bodyPr>
            <a:normAutofit/>
          </a:bodyPr>
          <a:lstStyle>
            <a:lvl1pPr marL="0" indent="0" algn="l">
              <a:buNone/>
              <a:defRPr sz="2133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50532" y="5782697"/>
            <a:ext cx="4910667" cy="493184"/>
          </a:xfrm>
        </p:spPr>
        <p:txBody>
          <a:bodyPr>
            <a:normAutofit/>
          </a:bodyPr>
          <a:lstStyle>
            <a:lvl1pPr marL="0" indent="0" algn="l">
              <a:buNone/>
              <a:defRPr sz="2133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50532" y="2544305"/>
            <a:ext cx="9766651" cy="992716"/>
          </a:xfrm>
        </p:spPr>
        <p:txBody>
          <a:bodyPr>
            <a:noAutofit/>
          </a:bodyPr>
          <a:lstStyle>
            <a:lvl1pPr marL="0" indent="0" algn="l">
              <a:buNone/>
              <a:defRPr sz="5333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50532" y="3544768"/>
            <a:ext cx="8055443" cy="65046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50" y="586202"/>
            <a:ext cx="1295407" cy="77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3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38C8058-6C3D-4957-8B1E-C4436E50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51CC4D0-B1DB-425E-B329-8464E4634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5367525-2C3F-4C52-946D-00529C14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04/22/2018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7A67B39-E9F6-4A80-A368-914401C2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509DABC-9E82-41BC-B6D2-9383DA2D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4D8A87C-9B4A-404C-BAAE-F5B810AE7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9BD8FE6-FDA8-4D07-96E9-60DC9CC9A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7A9D707-EA61-4A0F-AD6C-937CF234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04/22/2018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09B47F2-132D-4437-B58C-37751D62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C49F204-179C-4101-B340-A597D585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9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958A104-BE0B-4FB3-AE5C-0882B766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B05F514-3F25-49B9-B01E-F25319B29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4381E81-616C-4FD1-B146-E33E12241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D69068F-BCF1-4380-8652-F635398C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04/22/2018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9B7F0D1-4B18-4B02-8A9B-08DD1AE4F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610FBE5-0E97-427B-B099-33813245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3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749773E-390E-4306-A2CF-1FE1AE71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99FE915-8E8C-4E48-8940-1E567535E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A1DC053-9A92-4EA2-8877-BEE06B61F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445C560F-6ACE-476A-8E6E-7B7DF730A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DCC71541-1D21-4804-8103-8B53C6537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BF00374E-A51F-49D4-9D12-539B60D35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04/22/2018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72A632B3-CB05-4F09-B02E-C4D0DFD0F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60EE8800-DFDA-40B8-B6A5-5CC3365A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8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BEDCBBC-099F-400F-994E-FA75843D0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4FEE3CAD-058B-4C44-829D-914FFDAE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04/22/2018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5CF2FEB0-0577-499E-889E-6F994664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ADFFACC-ED07-4287-8069-DA79F94A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3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17D9D003-8151-41A3-8B7F-D4743EDF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04/22/2018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91ED9B09-0512-400E-AEDE-964A17A3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59EFB31-54BC-4F1B-B954-AC0F84B0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6D07CF-BFBA-49B4-B0FB-D15C6A13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9D4270B-C64A-4951-B565-58DB39F1A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0EBA1F2-BD81-4987-BD7A-25B4D9A24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F2F0411-28C0-4591-B4E0-AAB07BEB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04/22/2018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4DC8FC7-31AB-48E8-B09E-9566816B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6B39A6C-09F3-4167-A6BF-7C06F808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6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7BAB365-8AE4-4779-BE1F-362A35CF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29403C0-79DF-497A-AE78-7FF0F86FB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68A8FEC-6C88-4759-9EE9-E1A99D81F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67F67F0-BB4D-4643-AE6A-CE1F999D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04/22/2018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7C68C1E-22D5-4F3B-8993-BC2989DB1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5FE79A4-2704-4F08-A000-73287828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2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ADD9D21D-C67F-4129-A4F3-07AD2319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A8E49CC-F19A-4ADA-BA1A-C8920925C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95B1055-0892-40B7-A6D4-B25DC443E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61E4-4213-4FD4-9B54-B60716A2CCD2}" type="datetimeFigureOut">
              <a:rPr lang="en-US" smtClean="0"/>
              <a:t>04/22/2018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0400261-7DE3-4BEA-B18E-B59BD67E1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0268D90-2BE1-4AB7-881C-4BB9C6502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4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Huong Nguyen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77873" y="2447838"/>
            <a:ext cx="9766651" cy="1667032"/>
          </a:xfrm>
        </p:spPr>
        <p:txBody>
          <a:bodyPr/>
          <a:lstStyle/>
          <a:p>
            <a:r>
              <a:rPr lang="en-US" dirty="0" err="1"/>
              <a:t>Đèn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: </a:t>
            </a:r>
            <a:r>
              <a:rPr lang="en-US" dirty="0" err="1"/>
              <a:t>Dùng</a:t>
            </a:r>
            <a:r>
              <a:rPr lang="en-US" dirty="0"/>
              <a:t> Alexa Skill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: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5" name="Rounded Rectangle 107">
            <a:extLst>
              <a:ext uri="{FF2B5EF4-FFF2-40B4-BE49-F238E27FC236}">
                <a16:creationId xmlns:a16="http://schemas.microsoft.com/office/drawing/2014/main" id="{9A605909-A7D6-4CFC-906C-A6AEC1BE0584}"/>
              </a:ext>
            </a:extLst>
          </p:cNvPr>
          <p:cNvSpPr/>
          <p:nvPr/>
        </p:nvSpPr>
        <p:spPr>
          <a:xfrm>
            <a:off x="3991348" y="2731535"/>
            <a:ext cx="1798434" cy="881103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IoT</a:t>
            </a:r>
          </a:p>
        </p:txBody>
      </p:sp>
      <p:sp>
        <p:nvSpPr>
          <p:cNvPr id="7" name="Rounded Rectangle 74">
            <a:extLst>
              <a:ext uri="{FF2B5EF4-FFF2-40B4-BE49-F238E27FC236}">
                <a16:creationId xmlns:a16="http://schemas.microsoft.com/office/drawing/2014/main" id="{8E011337-9199-44E3-8D44-53B35FC062AF}"/>
              </a:ext>
            </a:extLst>
          </p:cNvPr>
          <p:cNvSpPr/>
          <p:nvPr/>
        </p:nvSpPr>
        <p:spPr>
          <a:xfrm>
            <a:off x="9568356" y="1948621"/>
            <a:ext cx="1606575" cy="827569"/>
          </a:xfrm>
          <a:prstGeom prst="roundRect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Alexa</a:t>
            </a:r>
          </a:p>
        </p:txBody>
      </p:sp>
      <p:cxnSp>
        <p:nvCxnSpPr>
          <p:cNvPr id="10" name="Curved Connector 102">
            <a:extLst>
              <a:ext uri="{FF2B5EF4-FFF2-40B4-BE49-F238E27FC236}">
                <a16:creationId xmlns:a16="http://schemas.microsoft.com/office/drawing/2014/main" id="{9DA148CD-8C54-484F-9AA1-290D373D88C7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>
            <a:off x="2734780" y="3172087"/>
            <a:ext cx="1256568" cy="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ounded Rectangle 83">
            <a:extLst>
              <a:ext uri="{FF2B5EF4-FFF2-40B4-BE49-F238E27FC236}">
                <a16:creationId xmlns:a16="http://schemas.microsoft.com/office/drawing/2014/main" id="{636CFF61-A44D-4606-B6FF-E3C010685D1E}"/>
              </a:ext>
            </a:extLst>
          </p:cNvPr>
          <p:cNvSpPr/>
          <p:nvPr/>
        </p:nvSpPr>
        <p:spPr>
          <a:xfrm>
            <a:off x="626326" y="2866580"/>
            <a:ext cx="2108454" cy="947342"/>
          </a:xfrm>
          <a:prstGeom prst="roundRect">
            <a:avLst>
              <a:gd name="adj" fmla="val 6544"/>
            </a:avLst>
          </a:prstGeom>
          <a:noFill/>
          <a:ln w="190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 err="1"/>
              <a:t>Mạch</a:t>
            </a:r>
            <a:r>
              <a:rPr lang="en-US" sz="1600" dirty="0"/>
              <a:t> ESP8266 </a:t>
            </a:r>
          </a:p>
        </p:txBody>
      </p:sp>
      <p:sp>
        <p:nvSpPr>
          <p:cNvPr id="16" name="Rounded Rectangle 63">
            <a:extLst>
              <a:ext uri="{FF2B5EF4-FFF2-40B4-BE49-F238E27FC236}">
                <a16:creationId xmlns:a16="http://schemas.microsoft.com/office/drawing/2014/main" id="{CFCEAC52-E5C0-4B12-B892-A9F3A340A218}"/>
              </a:ext>
            </a:extLst>
          </p:cNvPr>
          <p:cNvSpPr/>
          <p:nvPr/>
        </p:nvSpPr>
        <p:spPr>
          <a:xfrm>
            <a:off x="7380365" y="3693135"/>
            <a:ext cx="1870763" cy="727494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Lambda</a:t>
            </a:r>
          </a:p>
        </p:txBody>
      </p:sp>
      <p:pic>
        <p:nvPicPr>
          <p:cNvPr id="24" name="Picture 6" descr="Káº¿t quáº£ hÃ¬nh áº£nh cho aws lambda">
            <a:extLst>
              <a:ext uri="{FF2B5EF4-FFF2-40B4-BE49-F238E27FC236}">
                <a16:creationId xmlns:a16="http://schemas.microsoft.com/office/drawing/2014/main" id="{33D5C890-BEFF-48B9-811D-ECBE2C6ED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651" y="3827229"/>
            <a:ext cx="443996" cy="45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Káº¿t quáº£ hÃ¬nh áº£nh cho aws iot icon">
            <a:extLst>
              <a:ext uri="{FF2B5EF4-FFF2-40B4-BE49-F238E27FC236}">
                <a16:creationId xmlns:a16="http://schemas.microsoft.com/office/drawing/2014/main" id="{A90A99AC-BCFA-4EC4-BF43-9E4037B6A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85" y="2600856"/>
            <a:ext cx="1228903" cy="122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5">
            <a:extLst>
              <a:ext uri="{FF2B5EF4-FFF2-40B4-BE49-F238E27FC236}">
                <a16:creationId xmlns:a16="http://schemas.microsoft.com/office/drawing/2014/main" id="{B7D0A7C4-80C6-423B-AAEC-0D2E6708F1D1}"/>
              </a:ext>
            </a:extLst>
          </p:cNvPr>
          <p:cNvSpPr txBox="1"/>
          <p:nvPr/>
        </p:nvSpPr>
        <p:spPr>
          <a:xfrm>
            <a:off x="2722358" y="2575032"/>
            <a:ext cx="1228903" cy="58477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Nhận</a:t>
            </a:r>
            <a:r>
              <a:rPr lang="en-US" sz="1600" dirty="0"/>
              <a:t> </a:t>
            </a:r>
            <a:r>
              <a:rPr lang="en-US" sz="1600" dirty="0" err="1"/>
              <a:t>lệnh</a:t>
            </a:r>
            <a:r>
              <a:rPr lang="en-US" sz="1600" dirty="0"/>
              <a:t>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khiển</a:t>
            </a:r>
            <a:endParaRPr lang="en-US" sz="1600" dirty="0"/>
          </a:p>
        </p:txBody>
      </p:sp>
      <p:pic>
        <p:nvPicPr>
          <p:cNvPr id="2050" name="Picture 2" descr="Káº¿t quáº£ hÃ¬nh áº£nh cho alexa icon aws">
            <a:extLst>
              <a:ext uri="{FF2B5EF4-FFF2-40B4-BE49-F238E27FC236}">
                <a16:creationId xmlns:a16="http://schemas.microsoft.com/office/drawing/2014/main" id="{A7E1EDFC-7911-41F5-922A-6B441322B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356" y="1886270"/>
            <a:ext cx="1009414" cy="100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Curved Connector 102">
            <a:extLst>
              <a:ext uri="{FF2B5EF4-FFF2-40B4-BE49-F238E27FC236}">
                <a16:creationId xmlns:a16="http://schemas.microsoft.com/office/drawing/2014/main" id="{1F85E5A2-03E3-483C-AFFE-674D06EDC954}"/>
              </a:ext>
            </a:extLst>
          </p:cNvPr>
          <p:cNvCxnSpPr>
            <a:cxnSpLocks/>
            <a:stCxn id="2050" idx="1"/>
            <a:endCxn id="16" idx="0"/>
          </p:cNvCxnSpPr>
          <p:nvPr/>
        </p:nvCxnSpPr>
        <p:spPr>
          <a:xfrm rot="10800000" flipV="1">
            <a:off x="8315748" y="2390977"/>
            <a:ext cx="1252609" cy="1302158"/>
          </a:xfrm>
          <a:prstGeom prst="curvedConnector2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45">
            <a:extLst>
              <a:ext uri="{FF2B5EF4-FFF2-40B4-BE49-F238E27FC236}">
                <a16:creationId xmlns:a16="http://schemas.microsoft.com/office/drawing/2014/main" id="{B7D9F3BB-73DA-4713-90DC-E81E03CE22DF}"/>
              </a:ext>
            </a:extLst>
          </p:cNvPr>
          <p:cNvSpPr txBox="1"/>
          <p:nvPr/>
        </p:nvSpPr>
        <p:spPr>
          <a:xfrm>
            <a:off x="8497743" y="2990530"/>
            <a:ext cx="1725152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Ra </a:t>
            </a:r>
            <a:r>
              <a:rPr lang="en-US" sz="1600" dirty="0" err="1"/>
              <a:t>lệnh</a:t>
            </a:r>
            <a:r>
              <a:rPr lang="en-US" sz="1600" dirty="0"/>
              <a:t>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khiển</a:t>
            </a:r>
            <a:endParaRPr lang="en-US" sz="1600" dirty="0"/>
          </a:p>
        </p:txBody>
      </p:sp>
      <p:cxnSp>
        <p:nvCxnSpPr>
          <p:cNvPr id="53" name="Curved Connector 102">
            <a:extLst>
              <a:ext uri="{FF2B5EF4-FFF2-40B4-BE49-F238E27FC236}">
                <a16:creationId xmlns:a16="http://schemas.microsoft.com/office/drawing/2014/main" id="{642BE71E-6636-4719-85B1-EEADE168DEBE}"/>
              </a:ext>
            </a:extLst>
          </p:cNvPr>
          <p:cNvCxnSpPr>
            <a:cxnSpLocks/>
            <a:stCxn id="16" idx="1"/>
            <a:endCxn id="5" idx="2"/>
          </p:cNvCxnSpPr>
          <p:nvPr/>
        </p:nvCxnSpPr>
        <p:spPr>
          <a:xfrm rot="10800000">
            <a:off x="4890565" y="3612638"/>
            <a:ext cx="2489800" cy="444244"/>
          </a:xfrm>
          <a:prstGeom prst="curvedConnector2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TextBox 45">
            <a:extLst>
              <a:ext uri="{FF2B5EF4-FFF2-40B4-BE49-F238E27FC236}">
                <a16:creationId xmlns:a16="http://schemas.microsoft.com/office/drawing/2014/main" id="{DF70D952-FB5C-4A8F-AC2D-F606051B812B}"/>
              </a:ext>
            </a:extLst>
          </p:cNvPr>
          <p:cNvSpPr txBox="1"/>
          <p:nvPr/>
        </p:nvSpPr>
        <p:spPr>
          <a:xfrm>
            <a:off x="5452209" y="4046880"/>
            <a:ext cx="1633262" cy="58477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Publish </a:t>
            </a:r>
            <a:r>
              <a:rPr lang="en-US" sz="1600" dirty="0" err="1"/>
              <a:t>bản</a:t>
            </a:r>
            <a:r>
              <a:rPr lang="en-US" sz="1600" dirty="0"/>
              <a:t> tin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khiển</a:t>
            </a:r>
            <a:endParaRPr lang="en-US" sz="1600" dirty="0"/>
          </a:p>
        </p:txBody>
      </p:sp>
      <p:pic>
        <p:nvPicPr>
          <p:cNvPr id="63" name="Picture 8" descr="Káº¿t quáº£ hÃ¬nh áº£nh cho ESP8266 iot maker">
            <a:extLst>
              <a:ext uri="{FF2B5EF4-FFF2-40B4-BE49-F238E27FC236}">
                <a16:creationId xmlns:a16="http://schemas.microsoft.com/office/drawing/2014/main" id="{CBABAD72-379E-4CCD-A630-112A0FEA7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00" y="2958197"/>
            <a:ext cx="736407" cy="76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471A9195-384A-498F-BE53-BE4CF7BD9E00}"/>
              </a:ext>
            </a:extLst>
          </p:cNvPr>
          <p:cNvSpPr txBox="1">
            <a:spLocks/>
          </p:cNvSpPr>
          <p:nvPr/>
        </p:nvSpPr>
        <p:spPr>
          <a:xfrm>
            <a:off x="615248" y="5179135"/>
            <a:ext cx="8016766" cy="727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Qui </a:t>
            </a:r>
            <a:r>
              <a:rPr lang="en-US" sz="2800" dirty="0" err="1"/>
              <a:t>định</a:t>
            </a:r>
            <a:r>
              <a:rPr lang="en-US" sz="2800" dirty="0"/>
              <a:t> topic subscribe: “</a:t>
            </a:r>
            <a:r>
              <a:rPr lang="en-US" sz="2800" dirty="0" err="1"/>
              <a:t>aws</a:t>
            </a:r>
            <a:r>
              <a:rPr lang="en-US" sz="2800" dirty="0"/>
              <a:t>/light/control/”</a:t>
            </a:r>
          </a:p>
        </p:txBody>
      </p:sp>
    </p:spTree>
    <p:extLst>
      <p:ext uri="{BB962C8B-B14F-4D97-AF65-F5344CB8AC3E}">
        <p14:creationId xmlns:p14="http://schemas.microsoft.com/office/powerpoint/2010/main" val="119540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95C4E5F-9B88-4AE8-AFB1-7FC03725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7C6676D-D7B3-4F7D-879A-CE8D360FE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/>
              <a:t>Alexa develop </a:t>
            </a:r>
            <a:r>
              <a:rPr lang="en-US" dirty="0"/>
              <a:t>portal</a:t>
            </a:r>
          </a:p>
        </p:txBody>
      </p:sp>
    </p:spTree>
    <p:extLst>
      <p:ext uri="{BB962C8B-B14F-4D97-AF65-F5344CB8AC3E}">
        <p14:creationId xmlns:p14="http://schemas.microsoft.com/office/powerpoint/2010/main" val="11655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111</Words>
  <Application>Microsoft Office PowerPoint</Application>
  <PresentationFormat>Màn hình rộng</PresentationFormat>
  <Paragraphs>19</Paragraphs>
  <Slides>3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Bản trình bày PowerPoint</vt:lpstr>
      <vt:lpstr>Mô hình thiết kế: tổng thể hệ thống</vt:lpstr>
      <vt:lpstr>Thực hành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Huong Nguyen</dc:creator>
  <cp:lastModifiedBy>Huong Nguyen</cp:lastModifiedBy>
  <cp:revision>4</cp:revision>
  <dcterms:created xsi:type="dcterms:W3CDTF">2018-04-22T08:18:44Z</dcterms:created>
  <dcterms:modified xsi:type="dcterms:W3CDTF">2018-04-22T10:58:22Z</dcterms:modified>
</cp:coreProperties>
</file>