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310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5839" autoAdjust="0"/>
  </p:normalViewPr>
  <p:slideViewPr>
    <p:cSldViewPr snapToGrid="0">
      <p:cViewPr varScale="1">
        <p:scale>
          <a:sx n="91" d="100"/>
          <a:sy n="9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05FA0F6D-3E57-4300-B94E-5BA14878F4C1}"/>
    <pc:docChg chg="undo custSel modSld">
      <pc:chgData name="Huong Nguyen" userId="a3438fb82b5343a2" providerId="LiveId" clId="{05FA0F6D-3E57-4300-B94E-5BA14878F4C1}" dt="2018-04-24T07:47:58.406" v="222" actId="20577"/>
      <pc:docMkLst>
        <pc:docMk/>
      </pc:docMkLst>
      <pc:sldChg chg="modSp">
        <pc:chgData name="Huong Nguyen" userId="a3438fb82b5343a2" providerId="LiveId" clId="{05FA0F6D-3E57-4300-B94E-5BA14878F4C1}" dt="2018-04-23T10:10:37.923" v="6" actId="14100"/>
        <pc:sldMkLst>
          <pc:docMk/>
          <pc:sldMk cId="3303444234" sldId="285"/>
        </pc:sldMkLst>
        <pc:spChg chg="mod">
          <ac:chgData name="Huong Nguyen" userId="a3438fb82b5343a2" providerId="LiveId" clId="{05FA0F6D-3E57-4300-B94E-5BA14878F4C1}" dt="2018-04-23T10:10:37.923" v="6" actId="14100"/>
          <ac:spMkLst>
            <pc:docMk/>
            <pc:sldMk cId="3303444234" sldId="285"/>
            <ac:spMk id="4" creationId="{00000000-0000-0000-0000-000000000000}"/>
          </ac:spMkLst>
        </pc:spChg>
      </pc:sldChg>
      <pc:sldChg chg="modSp">
        <pc:chgData name="Huong Nguyen" userId="a3438fb82b5343a2" providerId="LiveId" clId="{05FA0F6D-3E57-4300-B94E-5BA14878F4C1}" dt="2018-04-23T10:26:11.654" v="221" actId="20577"/>
        <pc:sldMkLst>
          <pc:docMk/>
          <pc:sldMk cId="116559371" sldId="308"/>
        </pc:sldMkLst>
        <pc:spChg chg="mod">
          <ac:chgData name="Huong Nguyen" userId="a3438fb82b5343a2" providerId="LiveId" clId="{05FA0F6D-3E57-4300-B94E-5BA14878F4C1}" dt="2018-04-23T10:26:07.888" v="220" actId="20577"/>
          <ac:spMkLst>
            <pc:docMk/>
            <pc:sldMk cId="116559371" sldId="308"/>
            <ac:spMk id="2" creationId="{395C4E5F-9B88-4AE8-AFB1-7FC0372546C2}"/>
          </ac:spMkLst>
        </pc:spChg>
        <pc:spChg chg="mod">
          <ac:chgData name="Huong Nguyen" userId="a3438fb82b5343a2" providerId="LiveId" clId="{05FA0F6D-3E57-4300-B94E-5BA14878F4C1}" dt="2018-04-23T10:26:11.654" v="221" actId="20577"/>
          <ac:spMkLst>
            <pc:docMk/>
            <pc:sldMk cId="116559371" sldId="308"/>
            <ac:spMk id="3" creationId="{97C6676D-D7B3-4F7D-879A-CE8D360FE820}"/>
          </ac:spMkLst>
        </pc:spChg>
      </pc:sldChg>
      <pc:sldChg chg="addSp delSp modSp modNotesTx">
        <pc:chgData name="Huong Nguyen" userId="a3438fb82b5343a2" providerId="LiveId" clId="{05FA0F6D-3E57-4300-B94E-5BA14878F4C1}" dt="2018-04-24T07:47:58.406" v="222" actId="20577"/>
        <pc:sldMkLst>
          <pc:docMk/>
          <pc:sldMk cId="1195403567" sldId="310"/>
        </pc:sldMkLst>
        <pc:spChg chg="mod">
          <ac:chgData name="Huong Nguyen" userId="a3438fb82b5343a2" providerId="LiveId" clId="{05FA0F6D-3E57-4300-B94E-5BA14878F4C1}" dt="2018-04-23T10:12:58.856" v="25" actId="1076"/>
          <ac:spMkLst>
            <pc:docMk/>
            <pc:sldMk cId="1195403567" sldId="310"/>
            <ac:spMk id="2" creationId="{00000000-0000-0000-0000-000000000000}"/>
          </ac:spMkLst>
        </pc:spChg>
        <pc:spChg chg="mod">
          <ac:chgData name="Huong Nguyen" userId="a3438fb82b5343a2" providerId="LiveId" clId="{05FA0F6D-3E57-4300-B94E-5BA14878F4C1}" dt="2018-04-23T10:13:27.865" v="91" actId="20577"/>
          <ac:spMkLst>
            <pc:docMk/>
            <pc:sldMk cId="1195403567" sldId="310"/>
            <ac:spMk id="5" creationId="{9A605909-A7D6-4CFC-906C-A6AEC1BE0584}"/>
          </ac:spMkLst>
        </pc:spChg>
        <pc:spChg chg="mod">
          <ac:chgData name="Huong Nguyen" userId="a3438fb82b5343a2" providerId="LiveId" clId="{05FA0F6D-3E57-4300-B94E-5BA14878F4C1}" dt="2018-04-23T10:13:06.500" v="66" actId="1038"/>
          <ac:spMkLst>
            <pc:docMk/>
            <pc:sldMk cId="1195403567" sldId="310"/>
            <ac:spMk id="7" creationId="{8E011337-9199-44E3-8D44-53B35FC062AF}"/>
          </ac:spMkLst>
        </pc:spChg>
        <pc:spChg chg="del">
          <ac:chgData name="Huong Nguyen" userId="a3438fb82b5343a2" providerId="LiveId" clId="{05FA0F6D-3E57-4300-B94E-5BA14878F4C1}" dt="2018-04-23T10:10:50.322" v="8" actId="478"/>
          <ac:spMkLst>
            <pc:docMk/>
            <pc:sldMk cId="1195403567" sldId="310"/>
            <ac:spMk id="12" creationId="{636CFF61-A44D-4606-B6FF-E3C010685D1E}"/>
          </ac:spMkLst>
        </pc:spChg>
        <pc:spChg chg="mod">
          <ac:chgData name="Huong Nguyen" userId="a3438fb82b5343a2" providerId="LiveId" clId="{05FA0F6D-3E57-4300-B94E-5BA14878F4C1}" dt="2018-04-23T10:13:06.500" v="66" actId="1038"/>
          <ac:spMkLst>
            <pc:docMk/>
            <pc:sldMk cId="1195403567" sldId="310"/>
            <ac:spMk id="16" creationId="{CFCEAC52-E5C0-4B12-B892-A9F3A340A218}"/>
          </ac:spMkLst>
        </pc:spChg>
        <pc:spChg chg="add mod">
          <ac:chgData name="Huong Nguyen" userId="a3438fb82b5343a2" providerId="LiveId" clId="{05FA0F6D-3E57-4300-B94E-5BA14878F4C1}" dt="2018-04-23T10:17:00.146" v="184" actId="20577"/>
          <ac:spMkLst>
            <pc:docMk/>
            <pc:sldMk cId="1195403567" sldId="310"/>
            <ac:spMk id="30" creationId="{7D5FBEEE-51DE-4D61-9EDF-5B58FEAC61EE}"/>
          </ac:spMkLst>
        </pc:spChg>
        <pc:spChg chg="del">
          <ac:chgData name="Huong Nguyen" userId="a3438fb82b5343a2" providerId="LiveId" clId="{05FA0F6D-3E57-4300-B94E-5BA14878F4C1}" dt="2018-04-23T10:10:49.238" v="7" actId="478"/>
          <ac:spMkLst>
            <pc:docMk/>
            <pc:sldMk cId="1195403567" sldId="310"/>
            <ac:spMk id="41" creationId="{B7D0A7C4-80C6-423B-AAEC-0D2E6708F1D1}"/>
          </ac:spMkLst>
        </pc:spChg>
        <pc:spChg chg="mod">
          <ac:chgData name="Huong Nguyen" userId="a3438fb82b5343a2" providerId="LiveId" clId="{05FA0F6D-3E57-4300-B94E-5BA14878F4C1}" dt="2018-04-23T10:17:19.096" v="186" actId="1076"/>
          <ac:spMkLst>
            <pc:docMk/>
            <pc:sldMk cId="1195403567" sldId="310"/>
            <ac:spMk id="52" creationId="{B7D9F3BB-73DA-4713-90DC-E81E03CE22DF}"/>
          </ac:spMkLst>
        </pc:spChg>
        <pc:spChg chg="mod">
          <ac:chgData name="Huong Nguyen" userId="a3438fb82b5343a2" providerId="LiveId" clId="{05FA0F6D-3E57-4300-B94E-5BA14878F4C1}" dt="2018-04-23T10:13:19.359" v="86" actId="20577"/>
          <ac:spMkLst>
            <pc:docMk/>
            <pc:sldMk cId="1195403567" sldId="310"/>
            <ac:spMk id="59" creationId="{DF70D952-FB5C-4A8F-AC2D-F606051B812B}"/>
          </ac:spMkLst>
        </pc:spChg>
        <pc:picChg chg="mod">
          <ac:chgData name="Huong Nguyen" userId="a3438fb82b5343a2" providerId="LiveId" clId="{05FA0F6D-3E57-4300-B94E-5BA14878F4C1}" dt="2018-04-23T10:13:06.500" v="66" actId="1038"/>
          <ac:picMkLst>
            <pc:docMk/>
            <pc:sldMk cId="1195403567" sldId="310"/>
            <ac:picMk id="24" creationId="{33D5C890-BEFF-48B9-811D-ECBE2C6ED92B}"/>
          </ac:picMkLst>
        </pc:picChg>
        <pc:picChg chg="del">
          <ac:chgData name="Huong Nguyen" userId="a3438fb82b5343a2" providerId="LiveId" clId="{05FA0F6D-3E57-4300-B94E-5BA14878F4C1}" dt="2018-04-23T10:10:54.586" v="11" actId="478"/>
          <ac:picMkLst>
            <pc:docMk/>
            <pc:sldMk cId="1195403567" sldId="310"/>
            <ac:picMk id="25" creationId="{A90A99AC-BCFA-4EC4-BF43-9E4037B6A241}"/>
          </ac:picMkLst>
        </pc:picChg>
        <pc:picChg chg="del">
          <ac:chgData name="Huong Nguyen" userId="a3438fb82b5343a2" providerId="LiveId" clId="{05FA0F6D-3E57-4300-B94E-5BA14878F4C1}" dt="2018-04-23T10:10:51.515" v="9" actId="478"/>
          <ac:picMkLst>
            <pc:docMk/>
            <pc:sldMk cId="1195403567" sldId="310"/>
            <ac:picMk id="63" creationId="{CBABAD72-379E-4CCD-A630-112A0FEA7A96}"/>
          </ac:picMkLst>
        </pc:picChg>
        <pc:picChg chg="add del mod">
          <ac:chgData name="Huong Nguyen" userId="a3438fb82b5343a2" providerId="LiveId" clId="{05FA0F6D-3E57-4300-B94E-5BA14878F4C1}" dt="2018-04-23T10:12:19.052" v="15"/>
          <ac:picMkLst>
            <pc:docMk/>
            <pc:sldMk cId="1195403567" sldId="310"/>
            <ac:picMk id="1026" creationId="{E0590E71-E2B2-4798-A21D-6A23E7C569FB}"/>
          </ac:picMkLst>
        </pc:picChg>
        <pc:picChg chg="add mod">
          <ac:chgData name="Huong Nguyen" userId="a3438fb82b5343a2" providerId="LiveId" clId="{05FA0F6D-3E57-4300-B94E-5BA14878F4C1}" dt="2018-04-23T10:13:06.500" v="66" actId="1038"/>
          <ac:picMkLst>
            <pc:docMk/>
            <pc:sldMk cId="1195403567" sldId="310"/>
            <ac:picMk id="1028" creationId="{85B448DE-2773-42FD-BB90-001BC4690C9E}"/>
          </ac:picMkLst>
        </pc:picChg>
        <pc:picChg chg="mod">
          <ac:chgData name="Huong Nguyen" userId="a3438fb82b5343a2" providerId="LiveId" clId="{05FA0F6D-3E57-4300-B94E-5BA14878F4C1}" dt="2018-04-23T10:15:03.444" v="106" actId="1076"/>
          <ac:picMkLst>
            <pc:docMk/>
            <pc:sldMk cId="1195403567" sldId="310"/>
            <ac:picMk id="2050" creationId="{A7E1EDFC-7911-41F5-922A-6B441322B947}"/>
          </ac:picMkLst>
        </pc:picChg>
        <pc:cxnChg chg="del mod">
          <ac:chgData name="Huong Nguyen" userId="a3438fb82b5343a2" providerId="LiveId" clId="{05FA0F6D-3E57-4300-B94E-5BA14878F4C1}" dt="2018-04-23T10:10:52.872" v="10" actId="478"/>
          <ac:cxnSpMkLst>
            <pc:docMk/>
            <pc:sldMk cId="1195403567" sldId="310"/>
            <ac:cxnSpMk id="10" creationId="{9DA148CD-8C54-484F-9AA1-290D373D88C7}"/>
          </ac:cxnSpMkLst>
        </pc:cxnChg>
        <pc:cxnChg chg="add mod">
          <ac:chgData name="Huong Nguyen" userId="a3438fb82b5343a2" providerId="LiveId" clId="{05FA0F6D-3E57-4300-B94E-5BA14878F4C1}" dt="2018-04-23T10:14:58.523" v="105" actId="14100"/>
          <ac:cxnSpMkLst>
            <pc:docMk/>
            <pc:sldMk cId="1195403567" sldId="310"/>
            <ac:cxnSpMk id="21" creationId="{E899CCDF-5ACF-4A65-98EA-F51F9A16C1D2}"/>
          </ac:cxnSpMkLst>
        </pc:cxnChg>
        <pc:cxnChg chg="mod">
          <ac:chgData name="Huong Nguyen" userId="a3438fb82b5343a2" providerId="LiveId" clId="{05FA0F6D-3E57-4300-B94E-5BA14878F4C1}" dt="2018-04-23T10:15:03.444" v="106" actId="1076"/>
          <ac:cxnSpMkLst>
            <pc:docMk/>
            <pc:sldMk cId="1195403567" sldId="310"/>
            <ac:cxnSpMk id="49" creationId="{1F85E5A2-03E3-483C-AFFE-674D06EDC954}"/>
          </ac:cxnSpMkLst>
        </pc:cxnChg>
        <pc:cxnChg chg="mod">
          <ac:chgData name="Huong Nguyen" userId="a3438fb82b5343a2" providerId="LiveId" clId="{05FA0F6D-3E57-4300-B94E-5BA14878F4C1}" dt="2018-04-23T10:13:06.500" v="66" actId="1038"/>
          <ac:cxnSpMkLst>
            <pc:docMk/>
            <pc:sldMk cId="1195403567" sldId="310"/>
            <ac:cxnSpMk id="53" creationId="{642BE71E-6636-4719-85B1-EEADE168DEBE}"/>
          </ac:cxnSpMkLst>
        </pc:cxnChg>
      </pc:sldChg>
    </pc:docChg>
  </pc:docChgLst>
  <pc:docChgLst>
    <pc:chgData name="Huong Nguyen" userId="a3438fb82b5343a2" providerId="LiveId" clId="{9766D993-ED34-4260-AEFD-5FB202A119D5}"/>
    <pc:docChg chg="undo custSel addSld delSld modSld">
      <pc:chgData name="Huong Nguyen" userId="a3438fb82b5343a2" providerId="LiveId" clId="{9766D993-ED34-4260-AEFD-5FB202A119D5}" dt="2018-04-22T10:58:21.355" v="2223" actId="20577"/>
      <pc:docMkLst>
        <pc:docMk/>
      </pc:docMkLst>
      <pc:sldChg chg="addSp delSp modSp">
        <pc:chgData name="Huong Nguyen" userId="a3438fb82b5343a2" providerId="LiveId" clId="{9766D993-ED34-4260-AEFD-5FB202A119D5}" dt="2018-04-22T10:51:33.614" v="1654" actId="20577"/>
        <pc:sldMkLst>
          <pc:docMk/>
          <pc:sldMk cId="3303444234" sldId="285"/>
        </pc:sldMkLst>
        <pc:spChg chg="mod">
          <ac:chgData name="Huong Nguyen" userId="a3438fb82b5343a2" providerId="LiveId" clId="{9766D993-ED34-4260-AEFD-5FB202A119D5}" dt="2018-04-22T10:51:33.614" v="1654" actId="20577"/>
          <ac:spMkLst>
            <pc:docMk/>
            <pc:sldMk cId="3303444234" sldId="285"/>
            <ac:spMk id="4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0:12.116" v="6" actId="478"/>
          <ac:spMkLst>
            <pc:docMk/>
            <pc:sldMk cId="3303444234" sldId="285"/>
            <ac:spMk id="5" creationId="{00000000-0000-0000-0000-000000000000}"/>
          </ac:spMkLst>
        </pc:spChg>
        <pc:spChg chg="add del mod">
          <ac:chgData name="Huong Nguyen" userId="a3438fb82b5343a2" providerId="LiveId" clId="{9766D993-ED34-4260-AEFD-5FB202A119D5}" dt="2018-04-22T08:20:14.122" v="7" actId="478"/>
          <ac:spMkLst>
            <pc:docMk/>
            <pc:sldMk cId="3303444234" sldId="285"/>
            <ac:spMk id="7" creationId="{5FD271DA-FF02-4F49-B605-C00CC3F12196}"/>
          </ac:spMkLst>
        </pc:spChg>
      </pc:sldChg>
      <pc:sldChg chg="modSp add">
        <pc:chgData name="Huong Nguyen" userId="a3438fb82b5343a2" providerId="LiveId" clId="{9766D993-ED34-4260-AEFD-5FB202A119D5}" dt="2018-04-22T10:58:21.355" v="2223" actId="20577"/>
        <pc:sldMkLst>
          <pc:docMk/>
          <pc:sldMk cId="116559371" sldId="308"/>
        </pc:sldMkLst>
        <pc:spChg chg="mod">
          <ac:chgData name="Huong Nguyen" userId="a3438fb82b5343a2" providerId="LiveId" clId="{9766D993-ED34-4260-AEFD-5FB202A119D5}" dt="2018-04-22T10:57:34.788" v="2175" actId="20577"/>
          <ac:spMkLst>
            <pc:docMk/>
            <pc:sldMk cId="116559371" sldId="308"/>
            <ac:spMk id="2" creationId="{395C4E5F-9B88-4AE8-AFB1-7FC0372546C2}"/>
          </ac:spMkLst>
        </pc:spChg>
        <pc:spChg chg="mod">
          <ac:chgData name="Huong Nguyen" userId="a3438fb82b5343a2" providerId="LiveId" clId="{9766D993-ED34-4260-AEFD-5FB202A119D5}" dt="2018-04-22T10:58:21.355" v="2223" actId="20577"/>
          <ac:spMkLst>
            <pc:docMk/>
            <pc:sldMk cId="116559371" sldId="308"/>
            <ac:spMk id="3" creationId="{97C6676D-D7B3-4F7D-879A-CE8D360FE820}"/>
          </ac:spMkLst>
        </pc:spChg>
      </pc:sldChg>
      <pc:sldChg chg="add modNotesTx">
        <pc:chgData name="Huong Nguyen" userId="a3438fb82b5343a2" providerId="LiveId" clId="{9766D993-ED34-4260-AEFD-5FB202A119D5}" dt="2018-04-22T10:57:23.251" v="2152" actId="20577"/>
        <pc:sldMkLst>
          <pc:docMk/>
          <pc:sldMk cId="1195403567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04/23/2018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2" y="2447838"/>
            <a:ext cx="10904527" cy="1667032"/>
          </a:xfrm>
        </p:spPr>
        <p:txBody>
          <a:bodyPr/>
          <a:lstStyle/>
          <a:p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skill</a:t>
            </a:r>
            <a:r>
              <a:rPr lang="vi-VN" dirty="0"/>
              <a:t> chơi </a:t>
            </a:r>
            <a:r>
              <a:rPr lang="vi-VN" dirty="0" err="1"/>
              <a:t>nhạc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nhạc</a:t>
            </a:r>
            <a:r>
              <a:rPr lang="vi-VN" dirty="0"/>
              <a:t> trên S3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2036428" y="2731535"/>
            <a:ext cx="1798434" cy="8811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S3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761343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542544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36" y="1861853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6360828" y="2366559"/>
            <a:ext cx="1252609" cy="1326575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4933816" y="2691292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293564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3497289" y="4169990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Request file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615248" y="5179135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/light/control/”</a:t>
            </a:r>
          </a:p>
        </p:txBody>
      </p:sp>
      <p:pic>
        <p:nvPicPr>
          <p:cNvPr id="1028" name="Picture 4" descr="Káº¿t quáº£ hÃ¬nh áº£nh cho S3 icon">
            <a:extLst>
              <a:ext uri="{FF2B5EF4-FFF2-40B4-BE49-F238E27FC236}">
                <a16:creationId xmlns:a16="http://schemas.microsoft.com/office/drawing/2014/main" id="{85B448DE-2773-42FD-BB90-001BC469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67" y="2731534"/>
            <a:ext cx="885976" cy="8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102">
            <a:extLst>
              <a:ext uri="{FF2B5EF4-FFF2-40B4-BE49-F238E27FC236}">
                <a16:creationId xmlns:a16="http://schemas.microsoft.com/office/drawing/2014/main" id="{E899CCDF-5ACF-4A65-98EA-F51F9A16C1D2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 flipV="1">
            <a:off x="7296208" y="2776190"/>
            <a:ext cx="1120516" cy="1280692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45">
            <a:extLst>
              <a:ext uri="{FF2B5EF4-FFF2-40B4-BE49-F238E27FC236}">
                <a16:creationId xmlns:a16="http://schemas.microsoft.com/office/drawing/2014/main" id="{7D5FBEEE-51DE-4D61-9EDF-5B58FEAC61EE}"/>
              </a:ext>
            </a:extLst>
          </p:cNvPr>
          <p:cNvSpPr txBox="1"/>
          <p:nvPr/>
        </p:nvSpPr>
        <p:spPr>
          <a:xfrm>
            <a:off x="8124875" y="3463822"/>
            <a:ext cx="143020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list </a:t>
            </a:r>
            <a:r>
              <a:rPr lang="en-US" sz="1600" dirty="0" err="1"/>
              <a:t>nhạc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S3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58</Words>
  <Application>Microsoft Office PowerPoint</Application>
  <PresentationFormat>Màn hình rộng</PresentationFormat>
  <Paragraphs>15</Paragraphs>
  <Slides>3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Quản lý file trên 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4</cp:revision>
  <dcterms:created xsi:type="dcterms:W3CDTF">2018-04-22T08:18:44Z</dcterms:created>
  <dcterms:modified xsi:type="dcterms:W3CDTF">2018-04-24T07:48:11Z</dcterms:modified>
</cp:coreProperties>
</file>