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4" r:id="rId6"/>
    <p:sldId id="266" r:id="rId7"/>
    <p:sldId id="267" r:id="rId8"/>
    <p:sldId id="268" r:id="rId9"/>
    <p:sldId id="262" r:id="rId10"/>
    <p:sldId id="263" r:id="rId11"/>
    <p:sldId id="269" r:id="rId12"/>
    <p:sldId id="270" r:id="rId13"/>
    <p:sldId id="271" r:id="rId14"/>
    <p:sldId id="273" r:id="rId15"/>
    <p:sldId id="265" r:id="rId16"/>
    <p:sldId id="274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4161" autoAdjust="0"/>
  </p:normalViewPr>
  <p:slideViewPr>
    <p:cSldViewPr snapToGrid="0">
      <p:cViewPr varScale="1">
        <p:scale>
          <a:sx n="67" d="100"/>
          <a:sy n="67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C14A037E-31B5-40DF-A04D-87CB46007AD5}"/>
    <pc:docChg chg="undo custSel addSld delSld modSld sldOrd">
      <pc:chgData name="Huong Nguyen" userId="a3438fb82b5343a2" providerId="LiveId" clId="{C14A037E-31B5-40DF-A04D-87CB46007AD5}" dt="2018-04-21T17:42:39.955" v="5805" actId="14100"/>
      <pc:docMkLst>
        <pc:docMk/>
      </pc:docMkLst>
      <pc:sldChg chg="addSp delSp modSp add">
        <pc:chgData name="Huong Nguyen" userId="a3438fb82b5343a2" providerId="LiveId" clId="{C14A037E-31B5-40DF-A04D-87CB46007AD5}" dt="2018-04-21T17:42:39.955" v="5805" actId="14100"/>
        <pc:sldMkLst>
          <pc:docMk/>
          <pc:sldMk cId="1809179010" sldId="256"/>
        </pc:sldMkLst>
        <pc:spChg chg="mod">
          <ac:chgData name="Huong Nguyen" userId="a3438fb82b5343a2" providerId="LiveId" clId="{C14A037E-31B5-40DF-A04D-87CB46007AD5}" dt="2018-04-21T17:34:46.860" v="5487" actId="1076"/>
          <ac:spMkLst>
            <pc:docMk/>
            <pc:sldMk cId="1809179010" sldId="256"/>
            <ac:spMk id="11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30:48.947" v="5412" actId="14100"/>
          <ac:spMkLst>
            <pc:docMk/>
            <pc:sldMk cId="1809179010" sldId="256"/>
            <ac:spMk id="17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37:34.466" v="5646" actId="1036"/>
          <ac:spMkLst>
            <pc:docMk/>
            <pc:sldMk cId="1809179010" sldId="256"/>
            <ac:spMk id="19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9:29.734" v="5314" actId="478"/>
          <ac:spMkLst>
            <pc:docMk/>
            <pc:sldMk cId="1809179010" sldId="256"/>
            <ac:spMk id="21" creationId="{00000000-0000-0000-0000-000000000000}"/>
          </ac:spMkLst>
        </pc:spChg>
        <pc:spChg chg="mod">
          <ac:chgData name="Huong Nguyen" userId="a3438fb82b5343a2" providerId="LiveId" clId="{C14A037E-31B5-40DF-A04D-87CB46007AD5}" dt="2018-04-21T15:03:52.794" v="5327" actId="1076"/>
          <ac:spMkLst>
            <pc:docMk/>
            <pc:sldMk cId="1809179010" sldId="256"/>
            <ac:spMk id="25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8:30.194" v="5299" actId="478"/>
          <ac:spMkLst>
            <pc:docMk/>
            <pc:sldMk cId="1809179010" sldId="256"/>
            <ac:spMk id="28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8:29.117" v="5298" actId="478"/>
          <ac:spMkLst>
            <pc:docMk/>
            <pc:sldMk cId="1809179010" sldId="256"/>
            <ac:spMk id="36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6:03.300" v="5259" actId="478"/>
          <ac:spMkLst>
            <pc:docMk/>
            <pc:sldMk cId="1809179010" sldId="256"/>
            <ac:spMk id="41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8:33.866" v="5302" actId="478"/>
          <ac:spMkLst>
            <pc:docMk/>
            <pc:sldMk cId="1809179010" sldId="256"/>
            <ac:spMk id="42" creationId="{00000000-0000-0000-0000-000000000000}"/>
          </ac:spMkLst>
        </pc:spChg>
        <pc:spChg chg="mod">
          <ac:chgData name="Huong Nguyen" userId="a3438fb82b5343a2" providerId="LiveId" clId="{C14A037E-31B5-40DF-A04D-87CB46007AD5}" dt="2018-04-21T15:04:04.306" v="5331" actId="1076"/>
          <ac:spMkLst>
            <pc:docMk/>
            <pc:sldMk cId="1809179010" sldId="256"/>
            <ac:spMk id="49" creationId="{00000000-0000-0000-0000-000000000000}"/>
          </ac:spMkLst>
        </pc:spChg>
        <pc:spChg chg="add del mod">
          <ac:chgData name="Huong Nguyen" userId="a3438fb82b5343a2" providerId="LiveId" clId="{C14A037E-31B5-40DF-A04D-87CB46007AD5}" dt="2018-04-21T14:57:43.333" v="5289" actId="478"/>
          <ac:spMkLst>
            <pc:docMk/>
            <pc:sldMk cId="1809179010" sldId="256"/>
            <ac:spMk id="54" creationId="{941BDE8B-D40C-482B-983E-9FD7E60E69A0}"/>
          </ac:spMkLst>
        </pc:spChg>
        <pc:spChg chg="mod">
          <ac:chgData name="Huong Nguyen" userId="a3438fb82b5343a2" providerId="LiveId" clId="{C14A037E-31B5-40DF-A04D-87CB46007AD5}" dt="2018-04-21T17:42:39.955" v="5805" actId="14100"/>
          <ac:spMkLst>
            <pc:docMk/>
            <pc:sldMk cId="1809179010" sldId="256"/>
            <ac:spMk id="56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6:21.581" v="5263" actId="478"/>
          <ac:spMkLst>
            <pc:docMk/>
            <pc:sldMk cId="1809179010" sldId="256"/>
            <ac:spMk id="68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4:54:38.038" v="5247" actId="478"/>
          <ac:spMkLst>
            <pc:docMk/>
            <pc:sldMk cId="1809179010" sldId="256"/>
            <ac:spMk id="84" creationId="{00000000-0000-0000-0000-000000000000}"/>
          </ac:spMkLst>
        </pc:spChg>
        <pc:spChg chg="mod">
          <ac:chgData name="Huong Nguyen" userId="a3438fb82b5343a2" providerId="LiveId" clId="{C14A037E-31B5-40DF-A04D-87CB46007AD5}" dt="2018-04-21T15:06:16.704" v="5343" actId="20577"/>
          <ac:spMkLst>
            <pc:docMk/>
            <pc:sldMk cId="1809179010" sldId="256"/>
            <ac:spMk id="85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40:11.684" v="5683" actId="1076"/>
          <ac:spMkLst>
            <pc:docMk/>
            <pc:sldMk cId="1809179010" sldId="256"/>
            <ac:spMk id="89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6:02.109" v="5258" actId="478"/>
          <ac:spMkLst>
            <pc:docMk/>
            <pc:sldMk cId="1809179010" sldId="256"/>
            <ac:spMk id="90" creationId="{00000000-0000-0000-0000-000000000000}"/>
          </ac:spMkLst>
        </pc:spChg>
        <pc:spChg chg="add mod">
          <ac:chgData name="Huong Nguyen" userId="a3438fb82b5343a2" providerId="LiveId" clId="{C14A037E-31B5-40DF-A04D-87CB46007AD5}" dt="2018-04-21T17:35:57.299" v="5567" actId="1076"/>
          <ac:spMkLst>
            <pc:docMk/>
            <pc:sldMk cId="1809179010" sldId="256"/>
            <ac:spMk id="96" creationId="{40096C32-62E1-41F0-B235-12D764A6CF5A}"/>
          </ac:spMkLst>
        </pc:spChg>
        <pc:spChg chg="mod">
          <ac:chgData name="Huong Nguyen" userId="a3438fb82b5343a2" providerId="LiveId" clId="{C14A037E-31B5-40DF-A04D-87CB46007AD5}" dt="2018-04-21T17:37:42.403" v="5647" actId="1076"/>
          <ac:spMkLst>
            <pc:docMk/>
            <pc:sldMk cId="1809179010" sldId="256"/>
            <ac:spMk id="107" creationId="{00000000-0000-0000-0000-000000000000}"/>
          </ac:spMkLst>
        </pc:spChg>
        <pc:spChg chg="mod">
          <ac:chgData name="Huong Nguyen" userId="a3438fb82b5343a2" providerId="LiveId" clId="{C14A037E-31B5-40DF-A04D-87CB46007AD5}" dt="2018-04-21T17:35:45.163" v="5564" actId="1076"/>
          <ac:spMkLst>
            <pc:docMk/>
            <pc:sldMk cId="1809179010" sldId="256"/>
            <ac:spMk id="108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4:34.305" v="5244" actId="478"/>
          <ac:spMkLst>
            <pc:docMk/>
            <pc:sldMk cId="1809179010" sldId="256"/>
            <ac:spMk id="118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5:41.262" v="5254" actId="478"/>
          <ac:spMkLst>
            <pc:docMk/>
            <pc:sldMk cId="1809179010" sldId="256"/>
            <ac:spMk id="133" creationId="{00000000-0000-0000-0000-000000000000}"/>
          </ac:spMkLst>
        </pc:spChg>
        <pc:spChg chg="del">
          <ac:chgData name="Huong Nguyen" userId="a3438fb82b5343a2" providerId="LiveId" clId="{C14A037E-31B5-40DF-A04D-87CB46007AD5}" dt="2018-04-21T14:55:58.227" v="5255" actId="478"/>
          <ac:spMkLst>
            <pc:docMk/>
            <pc:sldMk cId="1809179010" sldId="256"/>
            <ac:spMk id="144" creationId="{00000000-0000-0000-0000-000000000000}"/>
          </ac:spMkLst>
        </pc:spChg>
        <pc:spChg chg="add mod">
          <ac:chgData name="Huong Nguyen" userId="a3438fb82b5343a2" providerId="LiveId" clId="{C14A037E-31B5-40DF-A04D-87CB46007AD5}" dt="2018-04-21T17:41:22.309" v="5778" actId="1076"/>
          <ac:spMkLst>
            <pc:docMk/>
            <pc:sldMk cId="1809179010" sldId="256"/>
            <ac:spMk id="145" creationId="{C78D6664-F360-45AC-8A8C-A7C6B8106CFC}"/>
          </ac:spMkLst>
        </pc:spChg>
        <pc:spChg chg="del">
          <ac:chgData name="Huong Nguyen" userId="a3438fb82b5343a2" providerId="LiveId" clId="{C14A037E-31B5-40DF-A04D-87CB46007AD5}" dt="2018-04-21T14:54:50.093" v="5248" actId="478"/>
          <ac:spMkLst>
            <pc:docMk/>
            <pc:sldMk cId="1809179010" sldId="256"/>
            <ac:spMk id="155" creationId="{00000000-0000-0000-0000-000000000000}"/>
          </ac:spMkLst>
        </pc:spChg>
        <pc:spChg chg="del mod">
          <ac:chgData name="Huong Nguyen" userId="a3438fb82b5343a2" providerId="LiveId" clId="{C14A037E-31B5-40DF-A04D-87CB46007AD5}" dt="2018-04-21T15:07:53.237" v="5368" actId="478"/>
          <ac:spMkLst>
            <pc:docMk/>
            <pc:sldMk cId="1809179010" sldId="256"/>
            <ac:spMk id="158" creationId="{00000000-0000-0000-0000-000000000000}"/>
          </ac:spMkLst>
        </pc:spChg>
        <pc:spChg chg="add mod">
          <ac:chgData name="Huong Nguyen" userId="a3438fb82b5343a2" providerId="LiveId" clId="{C14A037E-31B5-40DF-A04D-87CB46007AD5}" dt="2018-04-21T17:39:44.467" v="5680" actId="14100"/>
          <ac:spMkLst>
            <pc:docMk/>
            <pc:sldMk cId="1809179010" sldId="256"/>
            <ac:spMk id="184" creationId="{3B3295BE-6CBF-46F1-8E81-7D81E737472D}"/>
          </ac:spMkLst>
        </pc:spChg>
        <pc:spChg chg="add mod">
          <ac:chgData name="Huong Nguyen" userId="a3438fb82b5343a2" providerId="LiveId" clId="{C14A037E-31B5-40DF-A04D-87CB46007AD5}" dt="2018-04-21T17:40:33.131" v="5765" actId="688"/>
          <ac:spMkLst>
            <pc:docMk/>
            <pc:sldMk cId="1809179010" sldId="256"/>
            <ac:spMk id="193" creationId="{31E46ED6-47B5-4418-8037-386239A1435E}"/>
          </ac:spMkLst>
        </pc:spChg>
        <pc:spChg chg="add mod">
          <ac:chgData name="Huong Nguyen" userId="a3438fb82b5343a2" providerId="LiveId" clId="{C14A037E-31B5-40DF-A04D-87CB46007AD5}" dt="2018-04-21T17:41:01.771" v="5774" actId="1076"/>
          <ac:spMkLst>
            <pc:docMk/>
            <pc:sldMk cId="1809179010" sldId="256"/>
            <ac:spMk id="194" creationId="{F06DE842-2898-4BC4-8B68-B2ED984D9DA7}"/>
          </ac:spMkLst>
        </pc:spChg>
        <pc:spChg chg="add mod">
          <ac:chgData name="Huong Nguyen" userId="a3438fb82b5343a2" providerId="LiveId" clId="{C14A037E-31B5-40DF-A04D-87CB46007AD5}" dt="2018-04-21T17:42:27.491" v="5803" actId="1076"/>
          <ac:spMkLst>
            <pc:docMk/>
            <pc:sldMk cId="1809179010" sldId="256"/>
            <ac:spMk id="199" creationId="{E2F57A98-13EC-45F8-A4D1-90632C978536}"/>
          </ac:spMkLst>
        </pc:spChg>
        <pc:spChg chg="add del">
          <ac:chgData name="Huong Nguyen" userId="a3438fb82b5343a2" providerId="LiveId" clId="{C14A037E-31B5-40DF-A04D-87CB46007AD5}" dt="2018-04-21T17:38:27.046" v="5655"/>
          <ac:spMkLst>
            <pc:docMk/>
            <pc:sldMk cId="1809179010" sldId="256"/>
            <ac:spMk id="16407" creationId="{30FBA126-4FD4-48E9-B229-88FD33F61919}"/>
          </ac:spMkLst>
        </pc:spChg>
        <pc:spChg chg="add del">
          <ac:chgData name="Huong Nguyen" userId="a3438fb82b5343a2" providerId="LiveId" clId="{C14A037E-31B5-40DF-A04D-87CB46007AD5}" dt="2018-04-21T17:38:32.260" v="5657"/>
          <ac:spMkLst>
            <pc:docMk/>
            <pc:sldMk cId="1809179010" sldId="256"/>
            <ac:spMk id="16408" creationId="{9AA91941-7E80-4953-9132-358B9DAFDF4D}"/>
          </ac:spMkLst>
        </pc:spChg>
        <pc:picChg chg="add mod">
          <ac:chgData name="Huong Nguyen" userId="a3438fb82b5343a2" providerId="LiveId" clId="{C14A037E-31B5-40DF-A04D-87CB46007AD5}" dt="2018-04-21T17:37:34.466" v="5646" actId="1036"/>
          <ac:picMkLst>
            <pc:docMk/>
            <pc:sldMk cId="1809179010" sldId="256"/>
            <ac:picMk id="116" creationId="{A38C1102-26DD-4D7F-A6B0-D68A80F0937A}"/>
          </ac:picMkLst>
        </pc:picChg>
        <pc:picChg chg="add mod">
          <ac:chgData name="Huong Nguyen" userId="a3438fb82b5343a2" providerId="LiveId" clId="{C14A037E-31B5-40DF-A04D-87CB46007AD5}" dt="2018-04-21T17:42:33.987" v="5804" actId="1076"/>
          <ac:picMkLst>
            <pc:docMk/>
            <pc:sldMk cId="1809179010" sldId="256"/>
            <ac:picMk id="121" creationId="{CAA38088-8BEC-464B-84DC-C1B55281F2F0}"/>
          </ac:picMkLst>
        </pc:picChg>
        <pc:picChg chg="add mod">
          <ac:chgData name="Huong Nguyen" userId="a3438fb82b5343a2" providerId="LiveId" clId="{C14A037E-31B5-40DF-A04D-87CB46007AD5}" dt="2018-04-21T17:32:19.211" v="5427" actId="1076"/>
          <ac:picMkLst>
            <pc:docMk/>
            <pc:sldMk cId="1809179010" sldId="256"/>
            <ac:picMk id="122" creationId="{DBA33B8A-B803-4C1B-967B-79BDC2C8AA67}"/>
          </ac:picMkLst>
        </pc:picChg>
        <pc:picChg chg="add del mod">
          <ac:chgData name="Huong Nguyen" userId="a3438fb82b5343a2" providerId="LiveId" clId="{C14A037E-31B5-40DF-A04D-87CB46007AD5}" dt="2018-04-21T17:33:43.294" v="5456" actId="478"/>
          <ac:picMkLst>
            <pc:docMk/>
            <pc:sldMk cId="1809179010" sldId="256"/>
            <ac:picMk id="146" creationId="{42D1E5D1-17FF-4F2B-ADA6-C9DF6DBD8F4C}"/>
          </ac:picMkLst>
        </pc:picChg>
        <pc:picChg chg="add del mod">
          <ac:chgData name="Huong Nguyen" userId="a3438fb82b5343a2" providerId="LiveId" clId="{C14A037E-31B5-40DF-A04D-87CB46007AD5}" dt="2018-04-21T17:38:58.431" v="5663" actId="478"/>
          <ac:picMkLst>
            <pc:docMk/>
            <pc:sldMk cId="1809179010" sldId="256"/>
            <ac:picMk id="185" creationId="{74A58472-1DBD-4040-925B-3CC5E3498C77}"/>
          </ac:picMkLst>
        </pc:picChg>
        <pc:picChg chg="add del mod">
          <ac:chgData name="Huong Nguyen" userId="a3438fb82b5343a2" providerId="LiveId" clId="{C14A037E-31B5-40DF-A04D-87CB46007AD5}" dt="2018-04-21T17:31:47.602" v="5416"/>
          <ac:picMkLst>
            <pc:docMk/>
            <pc:sldMk cId="1809179010" sldId="256"/>
            <ac:picMk id="16386" creationId="{9002E8C7-483C-413E-8EF9-4D6CA94FFDA5}"/>
          </ac:picMkLst>
        </pc:picChg>
        <pc:picChg chg="add mod">
          <ac:chgData name="Huong Nguyen" userId="a3438fb82b5343a2" providerId="LiveId" clId="{C14A037E-31B5-40DF-A04D-87CB46007AD5}" dt="2018-04-21T17:35:57.299" v="5567" actId="1076"/>
          <ac:picMkLst>
            <pc:docMk/>
            <pc:sldMk cId="1809179010" sldId="256"/>
            <ac:picMk id="16388" creationId="{842D8A59-9F2A-4143-B3C7-A81EE9A3E87B}"/>
          </ac:picMkLst>
        </pc:picChg>
        <pc:picChg chg="add mod">
          <ac:chgData name="Huong Nguyen" userId="a3438fb82b5343a2" providerId="LiveId" clId="{C14A037E-31B5-40DF-A04D-87CB46007AD5}" dt="2018-04-21T17:37:27.552" v="5633" actId="1036"/>
          <ac:picMkLst>
            <pc:docMk/>
            <pc:sldMk cId="1809179010" sldId="256"/>
            <ac:picMk id="16390" creationId="{1BF7C78D-F8FE-44AE-B43E-D89F9C585A46}"/>
          </ac:picMkLst>
        </pc:picChg>
        <pc:picChg chg="add mod">
          <ac:chgData name="Huong Nguyen" userId="a3438fb82b5343a2" providerId="LiveId" clId="{C14A037E-31B5-40DF-A04D-87CB46007AD5}" dt="2018-04-21T17:39:47.071" v="5681" actId="1037"/>
          <ac:picMkLst>
            <pc:docMk/>
            <pc:sldMk cId="1809179010" sldId="256"/>
            <ac:picMk id="16409" creationId="{72C325CB-C074-4AD7-89C4-5B51447D892D}"/>
          </ac:picMkLst>
        </pc:picChg>
        <pc:cxnChg chg="del mod">
          <ac:chgData name="Huong Nguyen" userId="a3438fb82b5343a2" providerId="LiveId" clId="{C14A037E-31B5-40DF-A04D-87CB46007AD5}" dt="2018-04-21T14:58:31.238" v="5300" actId="478"/>
          <ac:cxnSpMkLst>
            <pc:docMk/>
            <pc:sldMk cId="1809179010" sldId="256"/>
            <ac:cxnSpMk id="6" creationId="{00000000-0000-0000-0000-000000000000}"/>
          </ac:cxnSpMkLst>
        </pc:cxnChg>
        <pc:cxnChg chg="mod">
          <ac:chgData name="Huong Nguyen" userId="a3438fb82b5343a2" providerId="LiveId" clId="{C14A037E-31B5-40DF-A04D-87CB46007AD5}" dt="2018-04-21T17:30:48.947" v="5412" actId="14100"/>
          <ac:cxnSpMkLst>
            <pc:docMk/>
            <pc:sldMk cId="1809179010" sldId="256"/>
            <ac:cxnSpMk id="26" creationId="{00000000-0000-0000-0000-000000000000}"/>
          </ac:cxnSpMkLst>
        </pc:cxnChg>
        <pc:cxnChg chg="mod">
          <ac:chgData name="Huong Nguyen" userId="a3438fb82b5343a2" providerId="LiveId" clId="{C14A037E-31B5-40DF-A04D-87CB46007AD5}" dt="2018-04-21T17:37:34.466" v="5646" actId="1036"/>
          <ac:cxnSpMkLst>
            <pc:docMk/>
            <pc:sldMk cId="1809179010" sldId="256"/>
            <ac:cxnSpMk id="27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9:30.958" v="5315" actId="478"/>
          <ac:cxnSpMkLst>
            <pc:docMk/>
            <pc:sldMk cId="1809179010" sldId="256"/>
            <ac:cxnSpMk id="30" creationId="{00000000-0000-0000-0000-000000000000}"/>
          </ac:cxnSpMkLst>
        </pc:cxnChg>
        <pc:cxnChg chg="mod">
          <ac:chgData name="Huong Nguyen" userId="a3438fb82b5343a2" providerId="LiveId" clId="{C14A037E-31B5-40DF-A04D-87CB46007AD5}" dt="2018-04-21T17:30:48.947" v="5412" actId="14100"/>
          <ac:cxnSpMkLst>
            <pc:docMk/>
            <pc:sldMk cId="1809179010" sldId="256"/>
            <ac:cxnSpMk id="33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9:32.342" v="5316" actId="478"/>
          <ac:cxnSpMkLst>
            <pc:docMk/>
            <pc:sldMk cId="1809179010" sldId="256"/>
            <ac:cxnSpMk id="35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8:32.316" v="5301" actId="478"/>
          <ac:cxnSpMkLst>
            <pc:docMk/>
            <pc:sldMk cId="1809179010" sldId="256"/>
            <ac:cxnSpMk id="39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6:48.005" v="5269" actId="478"/>
          <ac:cxnSpMkLst>
            <pc:docMk/>
            <pc:sldMk cId="1809179010" sldId="256"/>
            <ac:cxnSpMk id="43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35:57.299" v="5567" actId="1076"/>
          <ac:cxnSpMkLst>
            <pc:docMk/>
            <pc:sldMk cId="1809179010" sldId="256"/>
            <ac:cxnSpMk id="48" creationId="{89843496-201E-4F2F-9030-48923D723972}"/>
          </ac:cxnSpMkLst>
        </pc:cxnChg>
        <pc:cxnChg chg="del mod">
          <ac:chgData name="Huong Nguyen" userId="a3438fb82b5343a2" providerId="LiveId" clId="{C14A037E-31B5-40DF-A04D-87CB46007AD5}" dt="2018-04-21T14:56:19.364" v="5262" actId="478"/>
          <ac:cxnSpMkLst>
            <pc:docMk/>
            <pc:sldMk cId="1809179010" sldId="256"/>
            <ac:cxnSpMk id="53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4:35.654" v="5245" actId="478"/>
          <ac:cxnSpMkLst>
            <pc:docMk/>
            <pc:sldMk cId="1809179010" sldId="256"/>
            <ac:cxnSpMk id="55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5:04:46.971" v="5339" actId="478"/>
          <ac:cxnSpMkLst>
            <pc:docMk/>
            <pc:sldMk cId="1809179010" sldId="256"/>
            <ac:cxnSpMk id="57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39:53.131" v="5682" actId="14100"/>
          <ac:cxnSpMkLst>
            <pc:docMk/>
            <pc:sldMk cId="1809179010" sldId="256"/>
            <ac:cxnSpMk id="73" creationId="{5B634E5C-6FAE-4C09-9C40-2B5041CEE8B0}"/>
          </ac:cxnSpMkLst>
        </pc:cxnChg>
        <pc:cxnChg chg="add del mod">
          <ac:chgData name="Huong Nguyen" userId="a3438fb82b5343a2" providerId="LiveId" clId="{C14A037E-31B5-40DF-A04D-87CB46007AD5}" dt="2018-04-21T15:06:53.993" v="5350" actId="478"/>
          <ac:cxnSpMkLst>
            <pc:docMk/>
            <pc:sldMk cId="1809179010" sldId="256"/>
            <ac:cxnSpMk id="91" creationId="{EE351678-B66B-42F4-9FDD-04CBFE0AEB38}"/>
          </ac:cxnSpMkLst>
        </pc:cxnChg>
        <pc:cxnChg chg="add del mod">
          <ac:chgData name="Huong Nguyen" userId="a3438fb82b5343a2" providerId="LiveId" clId="{C14A037E-31B5-40DF-A04D-87CB46007AD5}" dt="2018-04-21T17:28:51.843" v="5375" actId="478"/>
          <ac:cxnSpMkLst>
            <pc:docMk/>
            <pc:sldMk cId="1809179010" sldId="256"/>
            <ac:cxnSpMk id="97" creationId="{712BB96B-908F-4488-8FF4-6E25B2E16DC1}"/>
          </ac:cxnSpMkLst>
        </pc:cxnChg>
        <pc:cxnChg chg="add mod">
          <ac:chgData name="Huong Nguyen" userId="a3438fb82b5343a2" providerId="LiveId" clId="{C14A037E-31B5-40DF-A04D-87CB46007AD5}" dt="2018-04-21T17:35:57.299" v="5567" actId="1076"/>
          <ac:cxnSpMkLst>
            <pc:docMk/>
            <pc:sldMk cId="1809179010" sldId="256"/>
            <ac:cxnSpMk id="100" creationId="{5BAFE2C7-0432-4E59-BD6D-5E0CDA45768B}"/>
          </ac:cxnSpMkLst>
        </pc:cxnChg>
        <pc:cxnChg chg="mod">
          <ac:chgData name="Huong Nguyen" userId="a3438fb82b5343a2" providerId="LiveId" clId="{C14A037E-31B5-40DF-A04D-87CB46007AD5}" dt="2018-04-21T17:35:45.163" v="5564" actId="1076"/>
          <ac:cxnSpMkLst>
            <pc:docMk/>
            <pc:sldMk cId="1809179010" sldId="256"/>
            <ac:cxnSpMk id="111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5:39.909" v="5253" actId="478"/>
          <ac:cxnSpMkLst>
            <pc:docMk/>
            <pc:sldMk cId="1809179010" sldId="256"/>
            <ac:cxnSpMk id="127" creationId="{00000000-0000-0000-0000-000000000000}"/>
          </ac:cxnSpMkLst>
        </pc:cxnChg>
        <pc:cxnChg chg="del mod">
          <ac:chgData name="Huong Nguyen" userId="a3438fb82b5343a2" providerId="LiveId" clId="{C14A037E-31B5-40DF-A04D-87CB46007AD5}" dt="2018-04-21T14:56:00.730" v="5257" actId="478"/>
          <ac:cxnSpMkLst>
            <pc:docMk/>
            <pc:sldMk cId="1809179010" sldId="256"/>
            <ac:cxnSpMk id="149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42:39.955" v="5805" actId="14100"/>
          <ac:cxnSpMkLst>
            <pc:docMk/>
            <pc:sldMk cId="1809179010" sldId="256"/>
            <ac:cxnSpMk id="150" creationId="{462946BE-78B6-438E-8BDF-87612B3B65F2}"/>
          </ac:cxnSpMkLst>
        </pc:cxnChg>
        <pc:cxnChg chg="del mod">
          <ac:chgData name="Huong Nguyen" userId="a3438fb82b5343a2" providerId="LiveId" clId="{C14A037E-31B5-40DF-A04D-87CB46007AD5}" dt="2018-04-21T14:55:59.972" v="5256" actId="478"/>
          <ac:cxnSpMkLst>
            <pc:docMk/>
            <pc:sldMk cId="1809179010" sldId="256"/>
            <ac:cxnSpMk id="152" creationId="{00000000-0000-0000-0000-000000000000}"/>
          </ac:cxnSpMkLst>
        </pc:cxnChg>
        <pc:cxnChg chg="add mod">
          <ac:chgData name="Huong Nguyen" userId="a3438fb82b5343a2" providerId="LiveId" clId="{C14A037E-31B5-40DF-A04D-87CB46007AD5}" dt="2018-04-21T17:42:39.955" v="5805" actId="14100"/>
          <ac:cxnSpMkLst>
            <pc:docMk/>
            <pc:sldMk cId="1809179010" sldId="256"/>
            <ac:cxnSpMk id="153" creationId="{7263147D-006A-435A-BFDA-B993103C975A}"/>
          </ac:cxnSpMkLst>
        </pc:cxnChg>
        <pc:cxnChg chg="add mod">
          <ac:chgData name="Huong Nguyen" userId="a3438fb82b5343a2" providerId="LiveId" clId="{C14A037E-31B5-40DF-A04D-87CB46007AD5}" dt="2018-04-21T17:41:53.638" v="5780" actId="13822"/>
          <ac:cxnSpMkLst>
            <pc:docMk/>
            <pc:sldMk cId="1809179010" sldId="256"/>
            <ac:cxnSpMk id="174" creationId="{A7689B78-3FE2-49FB-921A-81CF7833C00B}"/>
          </ac:cxnSpMkLst>
        </pc:cxnChg>
        <pc:cxnChg chg="add mod">
          <ac:chgData name="Huong Nguyen" userId="a3438fb82b5343a2" providerId="LiveId" clId="{C14A037E-31B5-40DF-A04D-87CB46007AD5}" dt="2018-04-21T17:39:44.467" v="5680" actId="14100"/>
          <ac:cxnSpMkLst>
            <pc:docMk/>
            <pc:sldMk cId="1809179010" sldId="256"/>
            <ac:cxnSpMk id="181" creationId="{2519E3BA-9B82-41A1-ADC2-5EC3D85AD4E1}"/>
          </ac:cxnSpMkLst>
        </pc:cxnChg>
      </pc:sldChg>
      <pc:sldChg chg="addSp delSp modSp add">
        <pc:chgData name="Huong Nguyen" userId="a3438fb82b5343a2" providerId="LiveId" clId="{C14A037E-31B5-40DF-A04D-87CB46007AD5}" dt="2018-04-21T09:59:17.737" v="103" actId="478"/>
        <pc:sldMkLst>
          <pc:docMk/>
          <pc:sldMk cId="810887008" sldId="257"/>
        </pc:sldMkLst>
        <pc:spChg chg="del">
          <ac:chgData name="Huong Nguyen" userId="a3438fb82b5343a2" providerId="LiveId" clId="{C14A037E-31B5-40DF-A04D-87CB46007AD5}" dt="2018-04-21T09:53:59.079" v="33" actId="478"/>
          <ac:spMkLst>
            <pc:docMk/>
            <pc:sldMk cId="810887008" sldId="257"/>
            <ac:spMk id="2" creationId="{2AC47560-9995-466A-86E1-4C422793A17F}"/>
          </ac:spMkLst>
        </pc:spChg>
        <pc:spChg chg="del">
          <ac:chgData name="Huong Nguyen" userId="a3438fb82b5343a2" providerId="LiveId" clId="{C14A037E-31B5-40DF-A04D-87CB46007AD5}" dt="2018-04-21T09:53:59.079" v="33" actId="478"/>
          <ac:spMkLst>
            <pc:docMk/>
            <pc:sldMk cId="810887008" sldId="257"/>
            <ac:spMk id="3" creationId="{1522E6BE-8D5B-46ED-B7F7-3845A2C98749}"/>
          </ac:spMkLst>
        </pc:spChg>
        <pc:spChg chg="add mod">
          <ac:chgData name="Huong Nguyen" userId="a3438fb82b5343a2" providerId="LiveId" clId="{C14A037E-31B5-40DF-A04D-87CB46007AD5}" dt="2018-04-21T09:55:52.502" v="92" actId="1076"/>
          <ac:spMkLst>
            <pc:docMk/>
            <pc:sldMk cId="810887008" sldId="257"/>
            <ac:spMk id="5" creationId="{104A68C3-15D3-4FF2-A3EB-7B771C1433B9}"/>
          </ac:spMkLst>
        </pc:spChg>
        <pc:picChg chg="add del mod">
          <ac:chgData name="Huong Nguyen" userId="a3438fb82b5343a2" providerId="LiveId" clId="{C14A037E-31B5-40DF-A04D-87CB46007AD5}" dt="2018-04-21T09:56:26.935" v="94" actId="478"/>
          <ac:picMkLst>
            <pc:docMk/>
            <pc:sldMk cId="810887008" sldId="257"/>
            <ac:picMk id="2050" creationId="{F940D867-43DB-4E1D-A544-69D6B124AC9A}"/>
          </ac:picMkLst>
        </pc:picChg>
        <pc:picChg chg="add del">
          <ac:chgData name="Huong Nguyen" userId="a3438fb82b5343a2" providerId="LiveId" clId="{C14A037E-31B5-40DF-A04D-87CB46007AD5}" dt="2018-04-21T09:56:26.935" v="94" actId="478"/>
          <ac:picMkLst>
            <pc:docMk/>
            <pc:sldMk cId="810887008" sldId="257"/>
            <ac:picMk id="2052" creationId="{E45BD6DC-666F-47A6-A370-43E532B30A97}"/>
          </ac:picMkLst>
        </pc:picChg>
        <pc:picChg chg="add mod">
          <ac:chgData name="Huong Nguyen" userId="a3438fb82b5343a2" providerId="LiveId" clId="{C14A037E-31B5-40DF-A04D-87CB46007AD5}" dt="2018-04-21T09:56:36.439" v="98" actId="1076"/>
          <ac:picMkLst>
            <pc:docMk/>
            <pc:sldMk cId="810887008" sldId="257"/>
            <ac:picMk id="2054" creationId="{332AB929-7FC8-4606-89B8-6EC51A8C6EF7}"/>
          </ac:picMkLst>
        </pc:picChg>
        <pc:picChg chg="add del mod">
          <ac:chgData name="Huong Nguyen" userId="a3438fb82b5343a2" providerId="LiveId" clId="{C14A037E-31B5-40DF-A04D-87CB46007AD5}" dt="2018-04-21T09:59:17.737" v="103" actId="478"/>
          <ac:picMkLst>
            <pc:docMk/>
            <pc:sldMk cId="810887008" sldId="257"/>
            <ac:picMk id="2056" creationId="{459472DA-C027-4054-BD7A-C3095BEAA5ED}"/>
          </ac:picMkLst>
        </pc:picChg>
      </pc:sldChg>
      <pc:sldChg chg="addSp modSp add">
        <pc:chgData name="Huong Nguyen" userId="a3438fb82b5343a2" providerId="LiveId" clId="{C14A037E-31B5-40DF-A04D-87CB46007AD5}" dt="2018-04-21T14:19:06.465" v="5239" actId="1076"/>
        <pc:sldMkLst>
          <pc:docMk/>
          <pc:sldMk cId="1893159388" sldId="258"/>
        </pc:sldMkLst>
        <pc:spChg chg="mod">
          <ac:chgData name="Huong Nguyen" userId="a3438fb82b5343a2" providerId="LiveId" clId="{C14A037E-31B5-40DF-A04D-87CB46007AD5}" dt="2018-04-21T14:19:06.465" v="5239" actId="1076"/>
          <ac:spMkLst>
            <pc:docMk/>
            <pc:sldMk cId="1893159388" sldId="258"/>
            <ac:spMk id="2" creationId="{DD56F44E-28DD-406A-BBB0-A37375538DAB}"/>
          </ac:spMkLst>
        </pc:spChg>
        <pc:spChg chg="mod">
          <ac:chgData name="Huong Nguyen" userId="a3438fb82b5343a2" providerId="LiveId" clId="{C14A037E-31B5-40DF-A04D-87CB46007AD5}" dt="2018-04-21T10:20:13.985" v="339" actId="20577"/>
          <ac:spMkLst>
            <pc:docMk/>
            <pc:sldMk cId="1893159388" sldId="258"/>
            <ac:spMk id="3" creationId="{DBCB20E7-E1BC-4BB7-8FA4-611CB9856632}"/>
          </ac:spMkLst>
        </pc:spChg>
        <pc:picChg chg="add">
          <ac:chgData name="Huong Nguyen" userId="a3438fb82b5343a2" providerId="LiveId" clId="{C14A037E-31B5-40DF-A04D-87CB46007AD5}" dt="2018-04-21T14:19:00.737" v="5238"/>
          <ac:picMkLst>
            <pc:docMk/>
            <pc:sldMk cId="1893159388" sldId="258"/>
            <ac:picMk id="4" creationId="{6DF8D1D5-EF58-45C5-B904-FCC069F4CC4B}"/>
          </ac:picMkLst>
        </pc:picChg>
      </pc:sldChg>
      <pc:sldChg chg="addSp delSp modSp add modNotesTx">
        <pc:chgData name="Huong Nguyen" userId="a3438fb82b5343a2" providerId="LiveId" clId="{C14A037E-31B5-40DF-A04D-87CB46007AD5}" dt="2018-04-21T14:18:55.823" v="5237"/>
        <pc:sldMkLst>
          <pc:docMk/>
          <pc:sldMk cId="2110530313" sldId="259"/>
        </pc:sldMkLst>
        <pc:spChg chg="mod">
          <ac:chgData name="Huong Nguyen" userId="a3438fb82b5343a2" providerId="LiveId" clId="{C14A037E-31B5-40DF-A04D-87CB46007AD5}" dt="2018-04-21T11:50:45.931" v="1301" actId="1076"/>
          <ac:spMkLst>
            <pc:docMk/>
            <pc:sldMk cId="2110530313" sldId="259"/>
            <ac:spMk id="2" creationId="{DD56F44E-28DD-406A-BBB0-A37375538DAB}"/>
          </ac:spMkLst>
        </pc:spChg>
        <pc:spChg chg="del mod">
          <ac:chgData name="Huong Nguyen" userId="a3438fb82b5343a2" providerId="LiveId" clId="{C14A037E-31B5-40DF-A04D-87CB46007AD5}" dt="2018-04-21T10:22:31.828" v="344" actId="478"/>
          <ac:spMkLst>
            <pc:docMk/>
            <pc:sldMk cId="2110530313" sldId="259"/>
            <ac:spMk id="3" creationId="{DBCB20E7-E1BC-4BB7-8FA4-611CB9856632}"/>
          </ac:spMkLst>
        </pc:spChg>
        <pc:picChg chg="add del mod">
          <ac:chgData name="Huong Nguyen" userId="a3438fb82b5343a2" providerId="LiveId" clId="{C14A037E-31B5-40DF-A04D-87CB46007AD5}" dt="2018-04-21T14:18:55.397" v="5236" actId="478"/>
          <ac:picMkLst>
            <pc:docMk/>
            <pc:sldMk cId="2110530313" sldId="259"/>
            <ac:picMk id="5" creationId="{A6A49920-6B00-47B8-8738-34EBEE849C99}"/>
          </ac:picMkLst>
        </pc:picChg>
        <pc:picChg chg="add">
          <ac:chgData name="Huong Nguyen" userId="a3438fb82b5343a2" providerId="LiveId" clId="{C14A037E-31B5-40DF-A04D-87CB46007AD5}" dt="2018-04-21T14:18:55.823" v="5237"/>
          <ac:picMkLst>
            <pc:docMk/>
            <pc:sldMk cId="2110530313" sldId="259"/>
            <ac:picMk id="6" creationId="{B28F4BCD-E912-4C85-A9EB-8C96B7181719}"/>
          </ac:picMkLst>
        </pc:picChg>
        <pc:picChg chg="add mod">
          <ac:chgData name="Huong Nguyen" userId="a3438fb82b5343a2" providerId="LiveId" clId="{C14A037E-31B5-40DF-A04D-87CB46007AD5}" dt="2018-04-21T10:22:40.288" v="347" actId="1076"/>
          <ac:picMkLst>
            <pc:docMk/>
            <pc:sldMk cId="2110530313" sldId="259"/>
            <ac:picMk id="3074" creationId="{ADE88591-8D16-4943-AD91-E0440D1A2F6F}"/>
          </ac:picMkLst>
        </pc:picChg>
      </pc:sldChg>
      <pc:sldChg chg="addSp delSp modSp add">
        <pc:chgData name="Huong Nguyen" userId="a3438fb82b5343a2" providerId="LiveId" clId="{C14A037E-31B5-40DF-A04D-87CB46007AD5}" dt="2018-04-21T14:18:46.106" v="5235" actId="14100"/>
        <pc:sldMkLst>
          <pc:docMk/>
          <pc:sldMk cId="3034772108" sldId="261"/>
        </pc:sldMkLst>
        <pc:spChg chg="del mod">
          <ac:chgData name="Huong Nguyen" userId="a3438fb82b5343a2" providerId="LiveId" clId="{C14A037E-31B5-40DF-A04D-87CB46007AD5}" dt="2018-04-21T11:50:53.622" v="1303" actId="478"/>
          <ac:spMkLst>
            <pc:docMk/>
            <pc:sldMk cId="3034772108" sldId="261"/>
            <ac:spMk id="2" creationId="{DFFFFA99-E724-41BD-AD79-CF9F7F1B5B8F}"/>
          </ac:spMkLst>
        </pc:spChg>
        <pc:spChg chg="mod">
          <ac:chgData name="Huong Nguyen" userId="a3438fb82b5343a2" providerId="LiveId" clId="{C14A037E-31B5-40DF-A04D-87CB46007AD5}" dt="2018-04-21T11:51:16.665" v="1308" actId="20577"/>
          <ac:spMkLst>
            <pc:docMk/>
            <pc:sldMk cId="3034772108" sldId="261"/>
            <ac:spMk id="3" creationId="{1D959CE4-5404-4BB4-ADD9-AA299F72D886}"/>
          </ac:spMkLst>
        </pc:spChg>
        <pc:spChg chg="add del mod">
          <ac:chgData name="Huong Nguyen" userId="a3438fb82b5343a2" providerId="LiveId" clId="{C14A037E-31B5-40DF-A04D-87CB46007AD5}" dt="2018-04-21T11:50:56.025" v="1304" actId="478"/>
          <ac:spMkLst>
            <pc:docMk/>
            <pc:sldMk cId="3034772108" sldId="261"/>
            <ac:spMk id="5" creationId="{913EB4C3-5A3A-42C2-A78F-EE81010F181B}"/>
          </ac:spMkLst>
        </pc:spChg>
        <pc:spChg chg="add mod">
          <ac:chgData name="Huong Nguyen" userId="a3438fb82b5343a2" providerId="LiveId" clId="{C14A037E-31B5-40DF-A04D-87CB46007AD5}" dt="2018-04-21T11:51:57.640" v="1312" actId="1076"/>
          <ac:spMkLst>
            <pc:docMk/>
            <pc:sldMk cId="3034772108" sldId="261"/>
            <ac:spMk id="6" creationId="{387664DE-1B36-48FC-A5C1-C53AB3349D53}"/>
          </ac:spMkLst>
        </pc:spChg>
        <pc:spChg chg="add">
          <ac:chgData name="Huong Nguyen" userId="a3438fb82b5343a2" providerId="LiveId" clId="{C14A037E-31B5-40DF-A04D-87CB46007AD5}" dt="2018-04-21T11:50:57.479" v="1305"/>
          <ac:spMkLst>
            <pc:docMk/>
            <pc:sldMk cId="3034772108" sldId="261"/>
            <ac:spMk id="7" creationId="{4E3457CF-F0F5-4980-A10A-C70D2DB487FC}"/>
          </ac:spMkLst>
        </pc:spChg>
        <pc:picChg chg="add mod">
          <ac:chgData name="Huong Nguyen" userId="a3438fb82b5343a2" providerId="LiveId" clId="{C14A037E-31B5-40DF-A04D-87CB46007AD5}" dt="2018-04-21T14:18:46.106" v="5235" actId="14100"/>
          <ac:picMkLst>
            <pc:docMk/>
            <pc:sldMk cId="3034772108" sldId="261"/>
            <ac:picMk id="8" creationId="{3DD89E22-4B43-41FE-9229-24CAE3CC8F9B}"/>
          </ac:picMkLst>
        </pc:picChg>
        <pc:picChg chg="add del mod">
          <ac:chgData name="Huong Nguyen" userId="a3438fb82b5343a2" providerId="LiveId" clId="{C14A037E-31B5-40DF-A04D-87CB46007AD5}" dt="2018-04-21T11:50:53.622" v="1303" actId="478"/>
          <ac:picMkLst>
            <pc:docMk/>
            <pc:sldMk cId="3034772108" sldId="261"/>
            <ac:picMk id="7170" creationId="{83639762-A536-413C-9233-B0EDAAA0C9FA}"/>
          </ac:picMkLst>
        </pc:picChg>
      </pc:sldChg>
      <pc:sldChg chg="addSp delSp modSp add">
        <pc:chgData name="Huong Nguyen" userId="a3438fb82b5343a2" providerId="LiveId" clId="{C14A037E-31B5-40DF-A04D-87CB46007AD5}" dt="2018-04-21T11:36:36.887" v="399" actId="14100"/>
        <pc:sldMkLst>
          <pc:docMk/>
          <pc:sldMk cId="3400540695" sldId="262"/>
        </pc:sldMkLst>
        <pc:picChg chg="add mod">
          <ac:chgData name="Huong Nguyen" userId="a3438fb82b5343a2" providerId="LiveId" clId="{C14A037E-31B5-40DF-A04D-87CB46007AD5}" dt="2018-04-21T11:36:36.887" v="399" actId="14100"/>
          <ac:picMkLst>
            <pc:docMk/>
            <pc:sldMk cId="3400540695" sldId="262"/>
            <ac:picMk id="3" creationId="{C7D16ADC-0843-4336-B178-ABFB9BF1E5CE}"/>
          </ac:picMkLst>
        </pc:picChg>
        <pc:picChg chg="add del">
          <ac:chgData name="Huong Nguyen" userId="a3438fb82b5343a2" providerId="LiveId" clId="{C14A037E-31B5-40DF-A04D-87CB46007AD5}" dt="2018-04-21T11:36:10.259" v="396" actId="478"/>
          <ac:picMkLst>
            <pc:docMk/>
            <pc:sldMk cId="3400540695" sldId="262"/>
            <ac:picMk id="5122" creationId="{74C6FC00-D909-4BD0-86DE-988B5640EC47}"/>
          </ac:picMkLst>
        </pc:picChg>
      </pc:sldChg>
      <pc:sldChg chg="addSp modSp add">
        <pc:chgData name="Huong Nguyen" userId="a3438fb82b5343a2" providerId="LiveId" clId="{C14A037E-31B5-40DF-A04D-87CB46007AD5}" dt="2018-04-21T11:36:49.503" v="401" actId="14100"/>
        <pc:sldMkLst>
          <pc:docMk/>
          <pc:sldMk cId="3067811921" sldId="263"/>
        </pc:sldMkLst>
        <pc:spChg chg="mod">
          <ac:chgData name="Huong Nguyen" userId="a3438fb82b5343a2" providerId="LiveId" clId="{C14A037E-31B5-40DF-A04D-87CB46007AD5}" dt="2018-04-21T11:25:13.744" v="390" actId="14100"/>
          <ac:spMkLst>
            <pc:docMk/>
            <pc:sldMk cId="3067811921" sldId="263"/>
            <ac:spMk id="2" creationId="{DFFFFA99-E724-41BD-AD79-CF9F7F1B5B8F}"/>
          </ac:spMkLst>
        </pc:spChg>
        <pc:picChg chg="add mod">
          <ac:chgData name="Huong Nguyen" userId="a3438fb82b5343a2" providerId="LiveId" clId="{C14A037E-31B5-40DF-A04D-87CB46007AD5}" dt="2018-04-21T11:36:49.503" v="401" actId="14100"/>
          <ac:picMkLst>
            <pc:docMk/>
            <pc:sldMk cId="3067811921" sldId="263"/>
            <ac:picMk id="3" creationId="{6DFF20B1-B202-48B3-9265-6D126A86FDE7}"/>
          </ac:picMkLst>
        </pc:picChg>
        <pc:picChg chg="add mod">
          <ac:chgData name="Huong Nguyen" userId="a3438fb82b5343a2" providerId="LiveId" clId="{C14A037E-31B5-40DF-A04D-87CB46007AD5}" dt="2018-04-21T11:25:21.968" v="392" actId="1076"/>
          <ac:picMkLst>
            <pc:docMk/>
            <pc:sldMk cId="3067811921" sldId="263"/>
            <ac:picMk id="6146" creationId="{4F4707B9-38D7-4606-AF4A-28515B5B9410}"/>
          </ac:picMkLst>
        </pc:picChg>
      </pc:sldChg>
      <pc:sldChg chg="addSp delSp modSp add modNotesTx">
        <pc:chgData name="Huong Nguyen" userId="a3438fb82b5343a2" providerId="LiveId" clId="{C14A037E-31B5-40DF-A04D-87CB46007AD5}" dt="2018-04-21T12:38:19.747" v="3899" actId="1038"/>
        <pc:sldMkLst>
          <pc:docMk/>
          <pc:sldMk cId="603981510" sldId="264"/>
        </pc:sldMkLst>
        <pc:spChg chg="mod">
          <ac:chgData name="Huong Nguyen" userId="a3438fb82b5343a2" providerId="LiveId" clId="{C14A037E-31B5-40DF-A04D-87CB46007AD5}" dt="2018-04-21T12:38:19.747" v="3899" actId="1038"/>
          <ac:spMkLst>
            <pc:docMk/>
            <pc:sldMk cId="603981510" sldId="264"/>
            <ac:spMk id="2" creationId="{DFFFFA99-E724-41BD-AD79-CF9F7F1B5B8F}"/>
          </ac:spMkLst>
        </pc:spChg>
        <pc:spChg chg="add del">
          <ac:chgData name="Huong Nguyen" userId="a3438fb82b5343a2" providerId="LiveId" clId="{C14A037E-31B5-40DF-A04D-87CB46007AD5}" dt="2018-04-21T11:58:27.909" v="1314"/>
          <ac:spMkLst>
            <pc:docMk/>
            <pc:sldMk cId="603981510" sldId="264"/>
            <ac:spMk id="3" creationId="{FE9ACC6E-72B7-4170-ADF1-14A88D6300D5}"/>
          </ac:spMkLst>
        </pc:spChg>
        <pc:spChg chg="add mod">
          <ac:chgData name="Huong Nguyen" userId="a3438fb82b5343a2" providerId="LiveId" clId="{C14A037E-31B5-40DF-A04D-87CB46007AD5}" dt="2018-04-21T12:12:46.926" v="1754" actId="255"/>
          <ac:spMkLst>
            <pc:docMk/>
            <pc:sldMk cId="603981510" sldId="264"/>
            <ac:spMk id="6" creationId="{4B84174A-E751-413E-A918-B7EFEF6A040B}"/>
          </ac:spMkLst>
        </pc:spChg>
        <pc:picChg chg="add mod">
          <ac:chgData name="Huong Nguyen" userId="a3438fb82b5343a2" providerId="LiveId" clId="{C14A037E-31B5-40DF-A04D-87CB46007AD5}" dt="2018-04-21T12:12:52.887" v="1755" actId="1076"/>
          <ac:picMkLst>
            <pc:docMk/>
            <pc:sldMk cId="603981510" sldId="264"/>
            <ac:picMk id="4" creationId="{66A1AD14-9ED5-4AB4-8DA1-9C221DAB9D1A}"/>
          </ac:picMkLst>
        </pc:picChg>
        <pc:picChg chg="mod">
          <ac:chgData name="Huong Nguyen" userId="a3438fb82b5343a2" providerId="LiveId" clId="{C14A037E-31B5-40DF-A04D-87CB46007AD5}" dt="2018-04-21T12:38:19.747" v="3899" actId="1038"/>
          <ac:picMkLst>
            <pc:docMk/>
            <pc:sldMk cId="603981510" sldId="264"/>
            <ac:picMk id="6146" creationId="{4F4707B9-38D7-4606-AF4A-28515B5B9410}"/>
          </ac:picMkLst>
        </pc:picChg>
      </pc:sldChg>
      <pc:sldChg chg="addSp delSp modSp add">
        <pc:chgData name="Huong Nguyen" userId="a3438fb82b5343a2" providerId="LiveId" clId="{C14A037E-31B5-40DF-A04D-87CB46007AD5}" dt="2018-04-21T14:16:14.682" v="5002" actId="20577"/>
        <pc:sldMkLst>
          <pc:docMk/>
          <pc:sldMk cId="2714834928" sldId="265"/>
        </pc:sldMkLst>
        <pc:spChg chg="mod">
          <ac:chgData name="Huong Nguyen" userId="a3438fb82b5343a2" providerId="LiveId" clId="{C14A037E-31B5-40DF-A04D-87CB46007AD5}" dt="2018-04-21T14:01:22.202" v="4709" actId="20577"/>
          <ac:spMkLst>
            <pc:docMk/>
            <pc:sldMk cId="2714834928" sldId="265"/>
            <ac:spMk id="2" creationId="{DFFFFA99-E724-41BD-AD79-CF9F7F1B5B8F}"/>
          </ac:spMkLst>
        </pc:spChg>
        <pc:spChg chg="add mod">
          <ac:chgData name="Huong Nguyen" userId="a3438fb82b5343a2" providerId="LiveId" clId="{C14A037E-31B5-40DF-A04D-87CB46007AD5}" dt="2018-04-21T14:16:14.682" v="5002" actId="20577"/>
          <ac:spMkLst>
            <pc:docMk/>
            <pc:sldMk cId="2714834928" sldId="265"/>
            <ac:spMk id="8" creationId="{A310F7AA-82D1-45B4-A94E-C3BF72663B91}"/>
          </ac:spMkLst>
        </pc:spChg>
        <pc:picChg chg="del">
          <ac:chgData name="Huong Nguyen" userId="a3438fb82b5343a2" providerId="LiveId" clId="{C14A037E-31B5-40DF-A04D-87CB46007AD5}" dt="2018-04-21T12:37:41.601" v="3841" actId="478"/>
          <ac:picMkLst>
            <pc:docMk/>
            <pc:sldMk cId="2714834928" sldId="265"/>
            <ac:picMk id="6146" creationId="{4F4707B9-38D7-4606-AF4A-28515B5B9410}"/>
          </ac:picMkLst>
        </pc:picChg>
        <pc:picChg chg="add del">
          <ac:chgData name="Huong Nguyen" userId="a3438fb82b5343a2" providerId="LiveId" clId="{C14A037E-31B5-40DF-A04D-87CB46007AD5}" dt="2018-04-21T12:37:41.601" v="3841" actId="478"/>
          <ac:picMkLst>
            <pc:docMk/>
            <pc:sldMk cId="2714834928" sldId="265"/>
            <ac:picMk id="8194" creationId="{BB0B429F-D016-43A6-9724-CE8E9F1713E1}"/>
          </ac:picMkLst>
        </pc:picChg>
        <pc:picChg chg="add del mod">
          <ac:chgData name="Huong Nguyen" userId="a3438fb82b5343a2" providerId="LiveId" clId="{C14A037E-31B5-40DF-A04D-87CB46007AD5}" dt="2018-04-21T12:37:50.017" v="3846"/>
          <ac:picMkLst>
            <pc:docMk/>
            <pc:sldMk cId="2714834928" sldId="265"/>
            <ac:picMk id="8196" creationId="{0C3FD23A-ADCF-443E-81C0-A66CAAAA3610}"/>
          </ac:picMkLst>
        </pc:picChg>
        <pc:picChg chg="add del mod">
          <ac:chgData name="Huong Nguyen" userId="a3438fb82b5343a2" providerId="LiveId" clId="{C14A037E-31B5-40DF-A04D-87CB46007AD5}" dt="2018-04-21T14:01:11.778" v="4700" actId="478"/>
          <ac:picMkLst>
            <pc:docMk/>
            <pc:sldMk cId="2714834928" sldId="265"/>
            <ac:picMk id="8198" creationId="{42EB90F8-2CBA-42DC-A500-6A13292820A4}"/>
          </ac:picMkLst>
        </pc:picChg>
        <pc:picChg chg="add mod">
          <ac:chgData name="Huong Nguyen" userId="a3438fb82b5343a2" providerId="LiveId" clId="{C14A037E-31B5-40DF-A04D-87CB46007AD5}" dt="2018-04-21T14:01:17.561" v="4701" actId="1076"/>
          <ac:picMkLst>
            <pc:docMk/>
            <pc:sldMk cId="2714834928" sldId="265"/>
            <ac:picMk id="8200" creationId="{4C7FD6C9-DCD6-4829-B97C-D4A988B69758}"/>
          </ac:picMkLst>
        </pc:picChg>
      </pc:sldChg>
      <pc:sldChg chg="addSp delSp modSp add">
        <pc:chgData name="Huong Nguyen" userId="a3438fb82b5343a2" providerId="LiveId" clId="{C14A037E-31B5-40DF-A04D-87CB46007AD5}" dt="2018-04-21T12:21:16.895" v="2673" actId="20577"/>
        <pc:sldMkLst>
          <pc:docMk/>
          <pc:sldMk cId="2792840733" sldId="266"/>
        </pc:sldMkLst>
        <pc:spChg chg="mod">
          <ac:chgData name="Huong Nguyen" userId="a3438fb82b5343a2" providerId="LiveId" clId="{C14A037E-31B5-40DF-A04D-87CB46007AD5}" dt="2018-04-21T12:17:23.776" v="2374" actId="20577"/>
          <ac:spMkLst>
            <pc:docMk/>
            <pc:sldMk cId="2792840733" sldId="266"/>
            <ac:spMk id="6" creationId="{4B84174A-E751-413E-A918-B7EFEF6A040B}"/>
          </ac:spMkLst>
        </pc:spChg>
        <pc:spChg chg="add mod">
          <ac:chgData name="Huong Nguyen" userId="a3438fb82b5343a2" providerId="LiveId" clId="{C14A037E-31B5-40DF-A04D-87CB46007AD5}" dt="2018-04-21T12:21:16.895" v="2673" actId="20577"/>
          <ac:spMkLst>
            <pc:docMk/>
            <pc:sldMk cId="2792840733" sldId="266"/>
            <ac:spMk id="7" creationId="{9551AD72-8454-45A9-9F82-BAFA2720DC56}"/>
          </ac:spMkLst>
        </pc:spChg>
        <pc:picChg chg="del">
          <ac:chgData name="Huong Nguyen" userId="a3438fb82b5343a2" providerId="LiveId" clId="{C14A037E-31B5-40DF-A04D-87CB46007AD5}" dt="2018-04-21T12:16:18.082" v="2171" actId="478"/>
          <ac:picMkLst>
            <pc:docMk/>
            <pc:sldMk cId="2792840733" sldId="266"/>
            <ac:picMk id="4" creationId="{66A1AD14-9ED5-4AB4-8DA1-9C221DAB9D1A}"/>
          </ac:picMkLst>
        </pc:picChg>
      </pc:sldChg>
      <pc:sldChg chg="delSp modSp add">
        <pc:chgData name="Huong Nguyen" userId="a3438fb82b5343a2" providerId="LiveId" clId="{C14A037E-31B5-40DF-A04D-87CB46007AD5}" dt="2018-04-21T12:27:03.201" v="3442" actId="20577"/>
        <pc:sldMkLst>
          <pc:docMk/>
          <pc:sldMk cId="115773866" sldId="267"/>
        </pc:sldMkLst>
        <pc:spChg chg="del">
          <ac:chgData name="Huong Nguyen" userId="a3438fb82b5343a2" providerId="LiveId" clId="{C14A037E-31B5-40DF-A04D-87CB46007AD5}" dt="2018-04-21T12:21:33.401" v="2675" actId="478"/>
          <ac:spMkLst>
            <pc:docMk/>
            <pc:sldMk cId="115773866" sldId="267"/>
            <ac:spMk id="6" creationId="{4B84174A-E751-413E-A918-B7EFEF6A040B}"/>
          </ac:spMkLst>
        </pc:spChg>
        <pc:spChg chg="mod">
          <ac:chgData name="Huong Nguyen" userId="a3438fb82b5343a2" providerId="LiveId" clId="{C14A037E-31B5-40DF-A04D-87CB46007AD5}" dt="2018-04-21T12:27:03.201" v="3442" actId="20577"/>
          <ac:spMkLst>
            <pc:docMk/>
            <pc:sldMk cId="115773866" sldId="267"/>
            <ac:spMk id="7" creationId="{9551AD72-8454-45A9-9F82-BAFA2720DC56}"/>
          </ac:spMkLst>
        </pc:spChg>
      </pc:sldChg>
      <pc:sldChg chg="modSp add">
        <pc:chgData name="Huong Nguyen" userId="a3438fb82b5343a2" providerId="LiveId" clId="{C14A037E-31B5-40DF-A04D-87CB46007AD5}" dt="2018-04-21T12:29:53.997" v="3839" actId="20577"/>
        <pc:sldMkLst>
          <pc:docMk/>
          <pc:sldMk cId="100778696" sldId="268"/>
        </pc:sldMkLst>
        <pc:spChg chg="mod">
          <ac:chgData name="Huong Nguyen" userId="a3438fb82b5343a2" providerId="LiveId" clId="{C14A037E-31B5-40DF-A04D-87CB46007AD5}" dt="2018-04-21T12:29:53.997" v="3839" actId="20577"/>
          <ac:spMkLst>
            <pc:docMk/>
            <pc:sldMk cId="100778696" sldId="268"/>
            <ac:spMk id="7" creationId="{9551AD72-8454-45A9-9F82-BAFA2720DC56}"/>
          </ac:spMkLst>
        </pc:spChg>
      </pc:sldChg>
      <pc:sldChg chg="addSp delSp modSp add ord">
        <pc:chgData name="Huong Nguyen" userId="a3438fb82b5343a2" providerId="LiveId" clId="{C14A037E-31B5-40DF-A04D-87CB46007AD5}" dt="2018-04-21T13:41:15.276" v="4052"/>
        <pc:sldMkLst>
          <pc:docMk/>
          <pc:sldMk cId="545067434" sldId="269"/>
        </pc:sldMkLst>
        <pc:spChg chg="add del mod">
          <ac:chgData name="Huong Nguyen" userId="a3438fb82b5343a2" providerId="LiveId" clId="{C14A037E-31B5-40DF-A04D-87CB46007AD5}" dt="2018-04-21T12:40:41.907" v="3916" actId="478"/>
          <ac:spMkLst>
            <pc:docMk/>
            <pc:sldMk cId="545067434" sldId="269"/>
            <ac:spMk id="4" creationId="{AE212A6C-E0F9-41A3-BDBD-F1418592CBB1}"/>
          </ac:spMkLst>
        </pc:spChg>
        <pc:spChg chg="add mod">
          <ac:chgData name="Huong Nguyen" userId="a3438fb82b5343a2" providerId="LiveId" clId="{C14A037E-31B5-40DF-A04D-87CB46007AD5}" dt="2018-04-21T13:37:25.606" v="4005" actId="255"/>
          <ac:spMkLst>
            <pc:docMk/>
            <pc:sldMk cId="545067434" sldId="269"/>
            <ac:spMk id="6" creationId="{019F748B-F571-42FD-8161-0E6A8576715F}"/>
          </ac:spMkLst>
        </pc:spChg>
        <pc:picChg chg="add mod">
          <ac:chgData name="Huong Nguyen" userId="a3438fb82b5343a2" providerId="LiveId" clId="{C14A037E-31B5-40DF-A04D-87CB46007AD5}" dt="2018-04-21T13:37:30.897" v="4016" actId="1035"/>
          <ac:picMkLst>
            <pc:docMk/>
            <pc:sldMk cId="545067434" sldId="269"/>
            <ac:picMk id="3" creationId="{D269E8DD-9695-4D74-9916-72A6388DD49C}"/>
          </ac:picMkLst>
        </pc:picChg>
      </pc:sldChg>
      <pc:sldChg chg="addSp modSp add del ord">
        <pc:chgData name="Huong Nguyen" userId="a3438fb82b5343a2" providerId="LiveId" clId="{C14A037E-31B5-40DF-A04D-87CB46007AD5}" dt="2018-04-21T14:01:49.242" v="4714"/>
        <pc:sldMkLst>
          <pc:docMk/>
          <pc:sldMk cId="104433175" sldId="270"/>
        </pc:sldMkLst>
        <pc:spChg chg="add mod">
          <ac:chgData name="Huong Nguyen" userId="a3438fb82b5343a2" providerId="LiveId" clId="{C14A037E-31B5-40DF-A04D-87CB46007AD5}" dt="2018-04-21T13:38:42.052" v="4051" actId="20577"/>
          <ac:spMkLst>
            <pc:docMk/>
            <pc:sldMk cId="104433175" sldId="270"/>
            <ac:spMk id="4" creationId="{7D91E52A-9465-4AE5-87BB-9893A76A814F}"/>
          </ac:spMkLst>
        </pc:spChg>
      </pc:sldChg>
      <pc:sldChg chg="addSp delSp modSp add">
        <pc:chgData name="Huong Nguyen" userId="a3438fb82b5343a2" providerId="LiveId" clId="{C14A037E-31B5-40DF-A04D-87CB46007AD5}" dt="2018-04-21T14:00:11.262" v="4693" actId="20577"/>
        <pc:sldMkLst>
          <pc:docMk/>
          <pc:sldMk cId="3131900557" sldId="271"/>
        </pc:sldMkLst>
        <pc:spChg chg="del">
          <ac:chgData name="Huong Nguyen" userId="a3438fb82b5343a2" providerId="LiveId" clId="{C14A037E-31B5-40DF-A04D-87CB46007AD5}" dt="2018-04-21T13:46:08.956" v="4054" actId="478"/>
          <ac:spMkLst>
            <pc:docMk/>
            <pc:sldMk cId="3131900557" sldId="271"/>
            <ac:spMk id="2" creationId="{E64B277D-4949-4C4C-9578-BB35428E3263}"/>
          </ac:spMkLst>
        </pc:spChg>
        <pc:spChg chg="mod">
          <ac:chgData name="Huong Nguyen" userId="a3438fb82b5343a2" providerId="LiveId" clId="{C14A037E-31B5-40DF-A04D-87CB46007AD5}" dt="2018-04-21T14:00:11.262" v="4693" actId="20577"/>
          <ac:spMkLst>
            <pc:docMk/>
            <pc:sldMk cId="3131900557" sldId="271"/>
            <ac:spMk id="3" creationId="{C1E95C75-DF28-42C9-9F20-35B2CC66EA92}"/>
          </ac:spMkLst>
        </pc:spChg>
        <pc:spChg chg="add">
          <ac:chgData name="Huong Nguyen" userId="a3438fb82b5343a2" providerId="LiveId" clId="{C14A037E-31B5-40DF-A04D-87CB46007AD5}" dt="2018-04-21T13:46:11.047" v="4055"/>
          <ac:spMkLst>
            <pc:docMk/>
            <pc:sldMk cId="3131900557" sldId="271"/>
            <ac:spMk id="4" creationId="{5E9B622F-8B27-4105-A57E-9E2125B94C00}"/>
          </ac:spMkLst>
        </pc:spChg>
        <pc:picChg chg="add">
          <ac:chgData name="Huong Nguyen" userId="a3438fb82b5343a2" providerId="LiveId" clId="{C14A037E-31B5-40DF-A04D-87CB46007AD5}" dt="2018-04-21T13:46:11.047" v="4055"/>
          <ac:picMkLst>
            <pc:docMk/>
            <pc:sldMk cId="3131900557" sldId="271"/>
            <ac:picMk id="5" creationId="{4C959079-14BE-4735-8518-BD2EEC2F9017}"/>
          </ac:picMkLst>
        </pc:picChg>
      </pc:sldChg>
      <pc:sldChg chg="addSp delSp modSp add">
        <pc:chgData name="Huong Nguyen" userId="a3438fb82b5343a2" providerId="LiveId" clId="{C14A037E-31B5-40DF-A04D-87CB46007AD5}" dt="2018-04-21T14:17:18.746" v="5147" actId="20577"/>
        <pc:sldMkLst>
          <pc:docMk/>
          <pc:sldMk cId="776352338" sldId="273"/>
        </pc:sldMkLst>
        <pc:spChg chg="del">
          <ac:chgData name="Huong Nguyen" userId="a3438fb82b5343a2" providerId="LiveId" clId="{C14A037E-31B5-40DF-A04D-87CB46007AD5}" dt="2018-04-21T14:02:49.755" v="4716" actId="478"/>
          <ac:spMkLst>
            <pc:docMk/>
            <pc:sldMk cId="776352338" sldId="273"/>
            <ac:spMk id="2" creationId="{0B831423-87F2-4978-9A6B-855CBB38AFEA}"/>
          </ac:spMkLst>
        </pc:spChg>
        <pc:spChg chg="mod">
          <ac:chgData name="Huong Nguyen" userId="a3438fb82b5343a2" providerId="LiveId" clId="{C14A037E-31B5-40DF-A04D-87CB46007AD5}" dt="2018-04-21T14:17:18.746" v="5147" actId="20577"/>
          <ac:spMkLst>
            <pc:docMk/>
            <pc:sldMk cId="776352338" sldId="273"/>
            <ac:spMk id="3" creationId="{D51CF3F5-7244-41BC-888E-578CA80C16F7}"/>
          </ac:spMkLst>
        </pc:spChg>
        <pc:spChg chg="add">
          <ac:chgData name="Huong Nguyen" userId="a3438fb82b5343a2" providerId="LiveId" clId="{C14A037E-31B5-40DF-A04D-87CB46007AD5}" dt="2018-04-21T14:02:54.128" v="4717"/>
          <ac:spMkLst>
            <pc:docMk/>
            <pc:sldMk cId="776352338" sldId="273"/>
            <ac:spMk id="4" creationId="{7E1A5D65-CE60-4BE5-8114-E9788DA650F8}"/>
          </ac:spMkLst>
        </pc:spChg>
        <pc:spChg chg="add del">
          <ac:chgData name="Huong Nguyen" userId="a3438fb82b5343a2" providerId="LiveId" clId="{C14A037E-31B5-40DF-A04D-87CB46007AD5}" dt="2018-04-21T14:02:56.430" v="4719"/>
          <ac:spMkLst>
            <pc:docMk/>
            <pc:sldMk cId="776352338" sldId="273"/>
            <ac:spMk id="6" creationId="{0CE50A7B-F120-467B-8459-83E88AAD56AC}"/>
          </ac:spMkLst>
        </pc:spChg>
        <pc:picChg chg="add">
          <ac:chgData name="Huong Nguyen" userId="a3438fb82b5343a2" providerId="LiveId" clId="{C14A037E-31B5-40DF-A04D-87CB46007AD5}" dt="2018-04-21T14:02:54.128" v="4717"/>
          <ac:picMkLst>
            <pc:docMk/>
            <pc:sldMk cId="776352338" sldId="273"/>
            <ac:picMk id="5" creationId="{0BC35620-A5C4-482A-849F-7AB01B1A570F}"/>
          </ac:picMkLst>
        </pc:picChg>
        <pc:picChg chg="add del">
          <ac:chgData name="Huong Nguyen" userId="a3438fb82b5343a2" providerId="LiveId" clId="{C14A037E-31B5-40DF-A04D-87CB46007AD5}" dt="2018-04-21T14:02:56.430" v="4719"/>
          <ac:picMkLst>
            <pc:docMk/>
            <pc:sldMk cId="776352338" sldId="273"/>
            <ac:picMk id="7" creationId="{FCF81F6A-C62A-4C3F-9542-FDF0C6DDBB03}"/>
          </ac:picMkLst>
        </pc:picChg>
      </pc:sldChg>
      <pc:sldChg chg="delSp modSp add modNotesTx">
        <pc:chgData name="Huong Nguyen" userId="a3438fb82b5343a2" providerId="LiveId" clId="{C14A037E-31B5-40DF-A04D-87CB46007AD5}" dt="2018-04-21T14:19:22.780" v="5240" actId="6549"/>
        <pc:sldMkLst>
          <pc:docMk/>
          <pc:sldMk cId="3234395367" sldId="274"/>
        </pc:sldMkLst>
        <pc:spChg chg="mod">
          <ac:chgData name="Huong Nguyen" userId="a3438fb82b5343a2" providerId="LiveId" clId="{C14A037E-31B5-40DF-A04D-87CB46007AD5}" dt="2018-04-21T14:18:22.292" v="5220" actId="20577"/>
          <ac:spMkLst>
            <pc:docMk/>
            <pc:sldMk cId="3234395367" sldId="274"/>
            <ac:spMk id="2" creationId="{DD56F44E-28DD-406A-BBB0-A37375538DAB}"/>
          </ac:spMkLst>
        </pc:spChg>
        <pc:picChg chg="mod">
          <ac:chgData name="Huong Nguyen" userId="a3438fb82b5343a2" providerId="LiveId" clId="{C14A037E-31B5-40DF-A04D-87CB46007AD5}" dt="2018-04-21T14:18:35.481" v="5233" actId="1076"/>
          <ac:picMkLst>
            <pc:docMk/>
            <pc:sldMk cId="3234395367" sldId="274"/>
            <ac:picMk id="5" creationId="{A6A49920-6B00-47B8-8738-34EBEE849C99}"/>
          </ac:picMkLst>
        </pc:picChg>
        <pc:picChg chg="del">
          <ac:chgData name="Huong Nguyen" userId="a3438fb82b5343a2" providerId="LiveId" clId="{C14A037E-31B5-40DF-A04D-87CB46007AD5}" dt="2018-04-21T14:18:02.677" v="5149" actId="478"/>
          <ac:picMkLst>
            <pc:docMk/>
            <pc:sldMk cId="3234395367" sldId="274"/>
            <ac:picMk id="3074" creationId="{ADE88591-8D16-4943-AD91-E0440D1A2F6F}"/>
          </ac:picMkLst>
        </pc:picChg>
      </pc:sldChg>
    </pc:docChg>
  </pc:docChgLst>
  <pc:docChgLst>
    <pc:chgData name="Huong Nguyen" userId="a3438fb82b5343a2" providerId="LiveId" clId="{494061C9-877D-4703-91D9-3EC821A9423D}"/>
    <pc:docChg chg="modSld">
      <pc:chgData name="Huong Nguyen" userId="a3438fb82b5343a2" providerId="LiveId" clId="{494061C9-877D-4703-91D9-3EC821A9423D}" dt="2018-07-20T07:28:24.279" v="14" actId="20577"/>
      <pc:docMkLst>
        <pc:docMk/>
      </pc:docMkLst>
      <pc:sldChg chg="modSp">
        <pc:chgData name="Huong Nguyen" userId="a3438fb82b5343a2" providerId="LiveId" clId="{494061C9-877D-4703-91D9-3EC821A9423D}" dt="2018-07-20T07:28:24.279" v="14" actId="20577"/>
        <pc:sldMkLst>
          <pc:docMk/>
          <pc:sldMk cId="100778696" sldId="268"/>
        </pc:sldMkLst>
        <pc:spChg chg="mod">
          <ac:chgData name="Huong Nguyen" userId="a3438fb82b5343a2" providerId="LiveId" clId="{494061C9-877D-4703-91D9-3EC821A9423D}" dt="2018-07-20T07:28:24.279" v="14" actId="20577"/>
          <ac:spMkLst>
            <pc:docMk/>
            <pc:sldMk cId="100778696" sldId="268"/>
            <ac:spMk id="7" creationId="{9551AD72-8454-45A9-9F82-BAFA2720DC5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3DED3-039E-458B-A1F3-EE24CE2B1A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F9C0B00-62F6-4AAA-837C-4F841245E5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Source</a:t>
          </a:r>
        </a:p>
      </dgm:t>
    </dgm:pt>
    <dgm:pt modelId="{D58D97DF-D87F-4154-A894-B9E2361FE030}" type="parTrans" cxnId="{54D2CCEB-E50A-4CB1-98B4-25484EB575AC}">
      <dgm:prSet/>
      <dgm:spPr/>
      <dgm:t>
        <a:bodyPr/>
        <a:lstStyle/>
        <a:p>
          <a:endParaRPr lang="en-US" sz="1200"/>
        </a:p>
      </dgm:t>
    </dgm:pt>
    <dgm:pt modelId="{AA487925-E41A-4DC8-859E-5B9411F569CA}" type="sibTrans" cxnId="{54D2CCEB-E50A-4CB1-98B4-25484EB575AC}">
      <dgm:prSet/>
      <dgm:spPr/>
      <dgm:t>
        <a:bodyPr/>
        <a:lstStyle/>
        <a:p>
          <a:endParaRPr lang="en-US" sz="1200"/>
        </a:p>
      </dgm:t>
    </dgm:pt>
    <dgm:pt modelId="{BAA1A9CE-2181-452B-8565-065456B7B64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Ingestion</a:t>
          </a:r>
        </a:p>
      </dgm:t>
    </dgm:pt>
    <dgm:pt modelId="{802A91FF-1A0C-4D4C-A7C5-8F3E0DD1C12B}" type="parTrans" cxnId="{50933D9F-C5F7-458D-8169-70B909A7E7FE}">
      <dgm:prSet/>
      <dgm:spPr/>
      <dgm:t>
        <a:bodyPr/>
        <a:lstStyle/>
        <a:p>
          <a:endParaRPr lang="en-US" sz="1200"/>
        </a:p>
      </dgm:t>
    </dgm:pt>
    <dgm:pt modelId="{A03209F8-0ECE-42EE-9402-7FB2E551CA33}" type="sibTrans" cxnId="{50933D9F-C5F7-458D-8169-70B909A7E7FE}">
      <dgm:prSet/>
      <dgm:spPr/>
      <dgm:t>
        <a:bodyPr/>
        <a:lstStyle/>
        <a:p>
          <a:endParaRPr lang="en-US" sz="1200"/>
        </a:p>
      </dgm:t>
    </dgm:pt>
    <dgm:pt modelId="{163DFDCC-09AE-4DC9-A419-2B66CB57966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Processing</a:t>
          </a:r>
        </a:p>
      </dgm:t>
    </dgm:pt>
    <dgm:pt modelId="{E62D83CF-2BBA-4D02-AD52-1B41287118AE}" type="parTrans" cxnId="{3A61A7E4-621D-4E39-9CED-850A088DEBEF}">
      <dgm:prSet/>
      <dgm:spPr/>
      <dgm:t>
        <a:bodyPr/>
        <a:lstStyle/>
        <a:p>
          <a:endParaRPr lang="en-US" sz="1200"/>
        </a:p>
      </dgm:t>
    </dgm:pt>
    <dgm:pt modelId="{6AF973D9-101A-44F5-B88B-E718F8598AFC}" type="sibTrans" cxnId="{3A61A7E4-621D-4E39-9CED-850A088DEBEF}">
      <dgm:prSet/>
      <dgm:spPr/>
      <dgm:t>
        <a:bodyPr/>
        <a:lstStyle/>
        <a:p>
          <a:endParaRPr lang="en-US" sz="1200"/>
        </a:p>
      </dgm:t>
    </dgm:pt>
    <dgm:pt modelId="{24C405B3-A5E7-415C-8953-FEFBBC83FED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Data Visualization</a:t>
          </a:r>
        </a:p>
      </dgm:t>
    </dgm:pt>
    <dgm:pt modelId="{7B0DB818-3967-42DF-9D2F-CFE9DFD8E7D5}" type="parTrans" cxnId="{B4ECD69A-ECEE-4ECC-BECC-F09AFEBC1AC5}">
      <dgm:prSet/>
      <dgm:spPr/>
      <dgm:t>
        <a:bodyPr/>
        <a:lstStyle/>
        <a:p>
          <a:endParaRPr lang="en-US" sz="1200"/>
        </a:p>
      </dgm:t>
    </dgm:pt>
    <dgm:pt modelId="{2DA462AD-C127-43F9-A72D-7BC530DD846C}" type="sibTrans" cxnId="{B4ECD69A-ECEE-4ECC-BECC-F09AFEBC1AC5}">
      <dgm:prSet/>
      <dgm:spPr/>
      <dgm:t>
        <a:bodyPr/>
        <a:lstStyle/>
        <a:p>
          <a:endParaRPr lang="en-US" sz="1200"/>
        </a:p>
      </dgm:t>
    </dgm:pt>
    <dgm:pt modelId="{D943CECB-0DBD-41F6-893C-CC5BD5D4B557}" type="pres">
      <dgm:prSet presAssocID="{C123DED3-039E-458B-A1F3-EE24CE2B1AB6}" presName="Name0" presStyleCnt="0">
        <dgm:presLayoutVars>
          <dgm:dir/>
          <dgm:animLvl val="lvl"/>
          <dgm:resizeHandles val="exact"/>
        </dgm:presLayoutVars>
      </dgm:prSet>
      <dgm:spPr/>
    </dgm:pt>
    <dgm:pt modelId="{A4E06088-27F5-48BA-B8EC-DF9BBD650409}" type="pres">
      <dgm:prSet presAssocID="{6F9C0B00-62F6-4AAA-837C-4F841245E5E2}" presName="parTxOnly" presStyleLbl="node1" presStyleIdx="0" presStyleCnt="4" custScaleX="892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752D0A3B-E6EC-4228-8362-D93F2D762273}" type="pres">
      <dgm:prSet presAssocID="{AA487925-E41A-4DC8-859E-5B9411F569CA}" presName="parTxOnlySpace" presStyleCnt="0"/>
      <dgm:spPr/>
    </dgm:pt>
    <dgm:pt modelId="{2648E040-B087-472D-B017-00396FB25907}" type="pres">
      <dgm:prSet presAssocID="{BAA1A9CE-2181-452B-8565-065456B7B645}" presName="parTxOnly" presStyleLbl="node1" presStyleIdx="1" presStyleCnt="4" custScaleX="126035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822D94DB-CFAE-4558-9866-F04E06B3134A}" type="pres">
      <dgm:prSet presAssocID="{A03209F8-0ECE-42EE-9402-7FB2E551CA33}" presName="parTxOnlySpace" presStyleCnt="0"/>
      <dgm:spPr/>
    </dgm:pt>
    <dgm:pt modelId="{DF93ED32-03EB-4997-BEF1-8E7468CD7A1D}" type="pres">
      <dgm:prSet presAssocID="{163DFDCC-09AE-4DC9-A419-2B66CB579665}" presName="parTxOnly" presStyleLbl="node1" presStyleIdx="2" presStyleCnt="4" custScaleX="18898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4C748B8-2665-4CE2-A352-44E0BE530E83}" type="pres">
      <dgm:prSet presAssocID="{6AF973D9-101A-44F5-B88B-E718F8598AFC}" presName="parTxOnlySpace" presStyleCnt="0"/>
      <dgm:spPr/>
    </dgm:pt>
    <dgm:pt modelId="{781FBB3E-6DC3-40D2-9252-A331B63DEAF6}" type="pres">
      <dgm:prSet presAssocID="{24C405B3-A5E7-415C-8953-FEFBBC83FEDF}" presName="parTxOnly" presStyleLbl="node1" presStyleIdx="3" presStyleCnt="4" custScaleX="6837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68C3EA01-560A-4468-9DC7-A04CED9BB65B}" type="presOf" srcId="{C123DED3-039E-458B-A1F3-EE24CE2B1AB6}" destId="{D943CECB-0DBD-41F6-893C-CC5BD5D4B557}" srcOrd="0" destOrd="0" presId="urn:microsoft.com/office/officeart/2005/8/layout/chevron1"/>
    <dgm:cxn modelId="{96B7110D-72FA-4CDD-9885-81300AF4A953}" type="presOf" srcId="{163DFDCC-09AE-4DC9-A419-2B66CB579665}" destId="{DF93ED32-03EB-4997-BEF1-8E7468CD7A1D}" srcOrd="0" destOrd="0" presId="urn:microsoft.com/office/officeart/2005/8/layout/chevron1"/>
    <dgm:cxn modelId="{1A210C63-A028-4662-8C3E-29A4214CABD1}" type="presOf" srcId="{24C405B3-A5E7-415C-8953-FEFBBC83FEDF}" destId="{781FBB3E-6DC3-40D2-9252-A331B63DEAF6}" srcOrd="0" destOrd="0" presId="urn:microsoft.com/office/officeart/2005/8/layout/chevron1"/>
    <dgm:cxn modelId="{370AA968-D0CB-42AB-8553-C12D7B819521}" type="presOf" srcId="{BAA1A9CE-2181-452B-8565-065456B7B645}" destId="{2648E040-B087-472D-B017-00396FB25907}" srcOrd="0" destOrd="0" presId="urn:microsoft.com/office/officeart/2005/8/layout/chevron1"/>
    <dgm:cxn modelId="{4AE6FD55-72B2-453C-9D19-6441652AD941}" type="presOf" srcId="{6F9C0B00-62F6-4AAA-837C-4F841245E5E2}" destId="{A4E06088-27F5-48BA-B8EC-DF9BBD650409}" srcOrd="0" destOrd="0" presId="urn:microsoft.com/office/officeart/2005/8/layout/chevron1"/>
    <dgm:cxn modelId="{B4ECD69A-ECEE-4ECC-BECC-F09AFEBC1AC5}" srcId="{C123DED3-039E-458B-A1F3-EE24CE2B1AB6}" destId="{24C405B3-A5E7-415C-8953-FEFBBC83FEDF}" srcOrd="3" destOrd="0" parTransId="{7B0DB818-3967-42DF-9D2F-CFE9DFD8E7D5}" sibTransId="{2DA462AD-C127-43F9-A72D-7BC530DD846C}"/>
    <dgm:cxn modelId="{50933D9F-C5F7-458D-8169-70B909A7E7FE}" srcId="{C123DED3-039E-458B-A1F3-EE24CE2B1AB6}" destId="{BAA1A9CE-2181-452B-8565-065456B7B645}" srcOrd="1" destOrd="0" parTransId="{802A91FF-1A0C-4D4C-A7C5-8F3E0DD1C12B}" sibTransId="{A03209F8-0ECE-42EE-9402-7FB2E551CA33}"/>
    <dgm:cxn modelId="{3A61A7E4-621D-4E39-9CED-850A088DEBEF}" srcId="{C123DED3-039E-458B-A1F3-EE24CE2B1AB6}" destId="{163DFDCC-09AE-4DC9-A419-2B66CB579665}" srcOrd="2" destOrd="0" parTransId="{E62D83CF-2BBA-4D02-AD52-1B41287118AE}" sibTransId="{6AF973D9-101A-44F5-B88B-E718F8598AFC}"/>
    <dgm:cxn modelId="{54D2CCEB-E50A-4CB1-98B4-25484EB575AC}" srcId="{C123DED3-039E-458B-A1F3-EE24CE2B1AB6}" destId="{6F9C0B00-62F6-4AAA-837C-4F841245E5E2}" srcOrd="0" destOrd="0" parTransId="{D58D97DF-D87F-4154-A894-B9E2361FE030}" sibTransId="{AA487925-E41A-4DC8-859E-5B9411F569CA}"/>
    <dgm:cxn modelId="{94F9C7EE-E058-4CB5-836B-F2B0ED1D5F95}" type="presParOf" srcId="{D943CECB-0DBD-41F6-893C-CC5BD5D4B557}" destId="{A4E06088-27F5-48BA-B8EC-DF9BBD650409}" srcOrd="0" destOrd="0" presId="urn:microsoft.com/office/officeart/2005/8/layout/chevron1"/>
    <dgm:cxn modelId="{88F41514-AA23-4AA4-A599-176469FA2016}" type="presParOf" srcId="{D943CECB-0DBD-41F6-893C-CC5BD5D4B557}" destId="{752D0A3B-E6EC-4228-8362-D93F2D762273}" srcOrd="1" destOrd="0" presId="urn:microsoft.com/office/officeart/2005/8/layout/chevron1"/>
    <dgm:cxn modelId="{9FD2FBCA-4F07-48E8-95D9-27F5A6DC37AD}" type="presParOf" srcId="{D943CECB-0DBD-41F6-893C-CC5BD5D4B557}" destId="{2648E040-B087-472D-B017-00396FB25907}" srcOrd="2" destOrd="0" presId="urn:microsoft.com/office/officeart/2005/8/layout/chevron1"/>
    <dgm:cxn modelId="{4DA304D5-CF42-48ED-8793-8FBFD4E84E0F}" type="presParOf" srcId="{D943CECB-0DBD-41F6-893C-CC5BD5D4B557}" destId="{822D94DB-CFAE-4558-9866-F04E06B3134A}" srcOrd="3" destOrd="0" presId="urn:microsoft.com/office/officeart/2005/8/layout/chevron1"/>
    <dgm:cxn modelId="{D614775E-7A76-4A68-AC31-E407100605FD}" type="presParOf" srcId="{D943CECB-0DBD-41F6-893C-CC5BD5D4B557}" destId="{DF93ED32-03EB-4997-BEF1-8E7468CD7A1D}" srcOrd="4" destOrd="0" presId="urn:microsoft.com/office/officeart/2005/8/layout/chevron1"/>
    <dgm:cxn modelId="{06F395AE-F60A-4D16-A02F-6411AEB510B9}" type="presParOf" srcId="{D943CECB-0DBD-41F6-893C-CC5BD5D4B557}" destId="{14C748B8-2665-4CE2-A352-44E0BE530E83}" srcOrd="5" destOrd="0" presId="urn:microsoft.com/office/officeart/2005/8/layout/chevron1"/>
    <dgm:cxn modelId="{13A59CD1-2793-4BB0-B234-398AD394AC03}" type="presParOf" srcId="{D943CECB-0DBD-41F6-893C-CC5BD5D4B557}" destId="{781FBB3E-6DC3-40D2-9252-A331B63DEA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6088-27F5-48BA-B8EC-DF9BBD650409}">
      <dsp:nvSpPr>
        <dsp:cNvPr id="0" name=""/>
        <dsp:cNvSpPr/>
      </dsp:nvSpPr>
      <dsp:spPr>
        <a:xfrm>
          <a:off x="2798" y="0"/>
          <a:ext cx="2271152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</a:t>
          </a:r>
        </a:p>
      </dsp:txBody>
      <dsp:txXfrm>
        <a:off x="34606" y="31808"/>
        <a:ext cx="2207536" cy="587977"/>
      </dsp:txXfrm>
    </dsp:sp>
    <dsp:sp modelId="{2648E040-B087-472D-B017-00396FB25907}">
      <dsp:nvSpPr>
        <dsp:cNvPr id="0" name=""/>
        <dsp:cNvSpPr/>
      </dsp:nvSpPr>
      <dsp:spPr>
        <a:xfrm>
          <a:off x="2019336" y="0"/>
          <a:ext cx="3209020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Ingestion</a:t>
          </a:r>
        </a:p>
      </dsp:txBody>
      <dsp:txXfrm>
        <a:off x="2051144" y="31808"/>
        <a:ext cx="3145404" cy="587977"/>
      </dsp:txXfrm>
    </dsp:sp>
    <dsp:sp modelId="{DF93ED32-03EB-4997-BEF1-8E7468CD7A1D}">
      <dsp:nvSpPr>
        <dsp:cNvPr id="0" name=""/>
        <dsp:cNvSpPr/>
      </dsp:nvSpPr>
      <dsp:spPr>
        <a:xfrm>
          <a:off x="4973744" y="0"/>
          <a:ext cx="4811761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5005552" y="31808"/>
        <a:ext cx="4748145" cy="587977"/>
      </dsp:txXfrm>
    </dsp:sp>
    <dsp:sp modelId="{781FBB3E-6DC3-40D2-9252-A331B63DEAF6}">
      <dsp:nvSpPr>
        <dsp:cNvPr id="0" name=""/>
        <dsp:cNvSpPr/>
      </dsp:nvSpPr>
      <dsp:spPr>
        <a:xfrm>
          <a:off x="9530892" y="0"/>
          <a:ext cx="1740868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9562700" y="31808"/>
        <a:ext cx="1677252" cy="58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F073-F312-4F63-BD1A-D996E86F83FD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4028-BB04-43E0-9762-A74B1D24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đi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năm nay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luôn đi sau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thương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ty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(AWS)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tiên năm 2006.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12,2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mây” 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lưu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10F956-34E0-4DED-A542-0DFC8891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08462C0-C34F-4C59-8141-5D751BC3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464A85-B8D4-492D-B325-E033502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51432F-B6DD-4386-83BA-3A7A8FDC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37B6E9-F04B-4F48-A958-85A28783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0BD250-ECB5-474A-AE4C-D7B71F8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01391B-31F4-462C-AA7B-F7327960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C50EF6-E1C1-45AF-8E14-94366042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92A119-6D66-4670-92AB-13248885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9A3608-B6BE-468A-B507-C86D1DD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DA5EEBB-F3FE-467E-85FA-91B1364B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3E1E92C-01AC-465C-860D-C8CF3793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0E97F2-11A4-4C6B-B816-EEA06A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C8C769-58AB-4C9D-8006-63CF391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183AA3-A59A-417D-8395-6164351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AB759-6291-4439-AD28-185FF0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D3C676-94B3-403B-9010-8B7228BC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DF199-0362-440A-A6B4-8F37680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94F88-9DB5-4767-ACBD-DCB4267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83159-5E5C-470A-A733-8F61F32B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7B3616-94D4-41FF-AD98-F8C78EFB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8C6B1-DA19-453D-B312-A314AC36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AA7B1E-D06C-439B-87AE-3F299AA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6109FE-6167-4A14-A79C-6CE860A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4DB358-65A6-4F68-8E47-141F54C5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59DCD8-CC76-4BA8-B29D-67A558E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2F0BD-6A1D-4182-AC12-A42D571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A7DDD0A-7F39-49EC-8539-FE721A04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5A66FBC-6FF5-4FF7-BD84-5EA04B0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F04DCF-16F6-4D30-A7D3-BBE3190B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2B96FA-53D6-44AD-AFBD-6C1FB2E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B3329-4F22-42C5-AECB-8B0A28BF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B5400B-21E5-4409-AA39-5928A5AD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BAB3A85-4215-4C6C-AE70-F0A4EE6A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06C8AE9-29E0-4C88-AF27-FD4B0F7AE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F8C1733-1E94-4402-A2C6-14801CA9A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9645647-0995-4B2C-A545-EAE5DDA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1146F25-1D06-43CD-B6F5-F70452D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4A269B0-57B5-454D-8212-C3E708C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0262F-5318-427A-AA89-DC01D972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E4E47D2-1ACF-4713-A90B-C3D103B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BF4CB0-90F2-4CB6-A2AA-6E5F73D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DD81E0D-272E-4694-9EBD-542B5C2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DE13292-6E63-4768-B532-56A921F4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17C6E5A-1149-4D23-B5DC-169C7CC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6E5C7D-C958-4EC0-891E-2CCCD39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FBF206-3FBE-4B03-B945-4EB16771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E57298-33A6-49CC-9DBE-B9502995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352A22A-7B4C-48D4-8B84-0F79FE67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075A99-882F-4F69-B388-4F17628F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36137C-1758-42F8-8239-1297A786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F42A73C-3E5F-4B01-9611-15A0956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229FD-B34C-4EBC-95A4-49AF752C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0BB682D-E3BD-4821-96E1-9FCAEBF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A3A4425-B248-4F17-8910-87A52E62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2F351BD-7FA4-4D28-8650-B4047683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9A5352-A452-454C-A404-64697F84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A89AE37-63A7-4887-97D3-4744BD15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45900F5-EA7E-4915-93AD-6E2C1834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EFEE31-5084-4DF7-9C2D-5B0E040C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F5AD6F-92EB-482F-946F-E88C2E52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2717-D069-4865-822B-EE8607A5752B}" type="datetimeFigureOut">
              <a:rPr lang="en-US" smtClean="0"/>
              <a:t>07/20/2018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454B95-52AD-4A5F-BE99-E72DAE7B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024730-2AD5-4CF5-8A43-99579A0B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104A68C3-15D3-4FF2-A3EB-7B771C1433B9}"/>
              </a:ext>
            </a:extLst>
          </p:cNvPr>
          <p:cNvSpPr txBox="1">
            <a:spLocks/>
          </p:cNvSpPr>
          <p:nvPr/>
        </p:nvSpPr>
        <p:spPr>
          <a:xfrm>
            <a:off x="255373" y="4604954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err="1"/>
              <a:t>Giới</a:t>
            </a:r>
            <a:r>
              <a:rPr lang="en-US" sz="6000" dirty="0"/>
              <a:t> </a:t>
            </a:r>
            <a:r>
              <a:rPr lang="en-US" sz="6000" dirty="0" err="1"/>
              <a:t>thiệu</a:t>
            </a:r>
            <a:r>
              <a:rPr lang="en-US" sz="6000" dirty="0"/>
              <a:t> Amazon Web Services</a:t>
            </a:r>
          </a:p>
        </p:txBody>
      </p:sp>
      <p:pic>
        <p:nvPicPr>
          <p:cNvPr id="2054" name="Picture 6" descr="Káº¿t quáº£ hÃ¬nh áº£nh cho Amazon Web Services">
            <a:extLst>
              <a:ext uri="{FF2B5EF4-FFF2-40B4-BE49-F238E27FC236}">
                <a16:creationId xmlns:a16="http://schemas.microsoft.com/office/drawing/2014/main" id="{332AB929-7FC8-4606-89B8-6EC51A8C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25" y="763028"/>
            <a:ext cx="5578750" cy="3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8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DFF20B1-B202-48B3-9265-6D126A86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269E8DD-9695-4D74-9916-72A6388D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0" y="2446689"/>
            <a:ext cx="11753850" cy="3771900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9F748B-F571-42FD-8161-0E6A8576715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tới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54506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7D91E52A-9465-4AE5-87BB-9893A76A814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10443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E95C75-DF28-42C9-9F20-35B2CC66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giây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(0.2$ /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requests)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5E9B622F-8B27-4105-A57E-9E2125B9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5" name="Picture 6" descr="Káº¿t quáº£ hÃ¬nh áº£nh cho aws lambda">
            <a:extLst>
              <a:ext uri="{FF2B5EF4-FFF2-40B4-BE49-F238E27FC236}">
                <a16:creationId xmlns:a16="http://schemas.microsoft.com/office/drawing/2014/main" id="{4C959079-14BE-4735-8518-BD2EEC2F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1CF3F5-7244-41BC-888E-578CA80C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là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môt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dịch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vụ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NoSQL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đáp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ứng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hiệu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suất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nhanh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kèm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theo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. </a:t>
            </a:r>
            <a:r>
              <a:rPr lang="en-US" sz="2600" dirty="0" err="1">
                <a:latin typeface="Calibri (Thân)"/>
              </a:rPr>
              <a:t>Lưu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dạng</a:t>
            </a:r>
            <a:r>
              <a:rPr lang="en-US" sz="2600" dirty="0">
                <a:latin typeface="Calibri (Thân)"/>
              </a:rPr>
              <a:t> Key-Value</a:t>
            </a:r>
          </a:p>
          <a:p>
            <a:r>
              <a:rPr lang="vi-VN" sz="2600" b="1" dirty="0">
                <a:latin typeface="Calibri (Thân)"/>
              </a:rPr>
              <a:t>DynamoDB</a:t>
            </a:r>
            <a:r>
              <a:rPr lang="vi-VN" sz="2600" dirty="0">
                <a:latin typeface="Calibri (Thân)"/>
              </a:rPr>
              <a:t> tự động phân tán dữ liệu và traffic của một bảng ra một số lượng server vừa đủ để có thể xử lý request capacity đặt ra b</a:t>
            </a:r>
            <a:r>
              <a:rPr lang="en-US" sz="2600">
                <a:latin typeface="Calibri (Thân)"/>
              </a:rPr>
              <a:t>ở</a:t>
            </a:r>
            <a:r>
              <a:rPr lang="vi-VN" sz="2600">
                <a:latin typeface="Calibri (Thân)"/>
              </a:rPr>
              <a:t>i </a:t>
            </a:r>
            <a:r>
              <a:rPr lang="vi-VN" sz="2600" dirty="0" err="1">
                <a:latin typeface="Calibri (Thân)"/>
              </a:rPr>
              <a:t>khách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hàng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lượng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dữ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liệu</a:t>
            </a:r>
            <a:r>
              <a:rPr lang="vi-VN" sz="2600" dirty="0">
                <a:latin typeface="Calibri (Thân)"/>
              </a:rPr>
              <a:t> lưu </a:t>
            </a:r>
            <a:r>
              <a:rPr lang="vi-VN" sz="2600" dirty="0" err="1">
                <a:latin typeface="Calibri (Thân)"/>
              </a:rPr>
              <a:t>trữ</a:t>
            </a:r>
            <a:r>
              <a:rPr lang="vi-VN" sz="2600" dirty="0">
                <a:latin typeface="Calibri (Thân)"/>
              </a:rPr>
              <a:t>,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thời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đảm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bảo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hiệu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suất</a:t>
            </a:r>
            <a:r>
              <a:rPr lang="vi-VN" sz="2600" dirty="0">
                <a:latin typeface="Calibri (Thân)"/>
              </a:rPr>
              <a:t> nhanh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nhất</a:t>
            </a:r>
            <a:r>
              <a:rPr lang="vi-VN" sz="2600" dirty="0">
                <a:latin typeface="Calibri (Thân)"/>
              </a:rPr>
              <a:t>.</a:t>
            </a:r>
            <a:endParaRPr lang="en-US" sz="2600" dirty="0">
              <a:latin typeface="Calibri (Thân)"/>
            </a:endParaRPr>
          </a:p>
          <a:p>
            <a:r>
              <a:rPr lang="en-US" sz="2600" dirty="0" err="1">
                <a:latin typeface="Calibri (Thân)"/>
              </a:rPr>
              <a:t>Với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bạn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thể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thác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gánh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nặng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cho</a:t>
            </a:r>
            <a:r>
              <a:rPr lang="en-US" sz="2600" dirty="0">
                <a:latin typeface="Calibri (Thân)"/>
              </a:rPr>
              <a:t> AWS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không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phải</a:t>
            </a:r>
            <a:r>
              <a:rPr lang="en-US" sz="2600" dirty="0">
                <a:latin typeface="Calibri (Thân)"/>
              </a:rPr>
              <a:t> lo </a:t>
            </a:r>
            <a:r>
              <a:rPr lang="en-US" sz="2600" dirty="0" err="1">
                <a:latin typeface="Calibri (Thân)"/>
              </a:rPr>
              <a:t>lắng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về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việc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cung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cấp</a:t>
            </a:r>
            <a:r>
              <a:rPr lang="en-US" sz="2600" dirty="0">
                <a:latin typeface="Calibri (Thân)"/>
              </a:rPr>
              <a:t> hardware, </a:t>
            </a:r>
            <a:r>
              <a:rPr lang="en-US" sz="2600" dirty="0" err="1">
                <a:latin typeface="Calibri (Thân)"/>
              </a:rPr>
              <a:t>thiết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lập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cài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đặt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sao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chép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.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7E1A5D65-CE60-4BE5-8114-E9788DA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5" name="Picture 8" descr="Káº¿t quáº£ hÃ¬nh áº£nh cho DynamoDB">
            <a:extLst>
              <a:ext uri="{FF2B5EF4-FFF2-40B4-BE49-F238E27FC236}">
                <a16:creationId xmlns:a16="http://schemas.microsoft.com/office/drawing/2014/main" id="{0BC35620-A5C4-482A-849F-7AB01B1A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5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8200" name="Picture 8" descr="Káº¿t quáº£ hÃ¬nh áº£nh cho DynamoDB">
            <a:extLst>
              <a:ext uri="{FF2B5EF4-FFF2-40B4-BE49-F238E27FC236}">
                <a16:creationId xmlns:a16="http://schemas.microsoft.com/office/drawing/2014/main" id="{4C7FD6C9-DCD6-4829-B97C-D4A988B6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A310F7AA-82D1-45B4-A94E-C3BF7266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latin typeface="Calibri (Thân)"/>
              </a:rPr>
              <a:t>Bảng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trong</a:t>
            </a:r>
            <a:r>
              <a:rPr lang="en-US" sz="2600" dirty="0">
                <a:latin typeface="Calibri (Thân)"/>
              </a:rPr>
              <a:t> DynamoDB</a:t>
            </a:r>
          </a:p>
          <a:p>
            <a:pPr lvl="1"/>
            <a:r>
              <a:rPr lang="en-US" b="1" dirty="0">
                <a:latin typeface="Calibri (Thân)"/>
              </a:rPr>
              <a:t>Primary Key</a:t>
            </a:r>
            <a:r>
              <a:rPr lang="en-US" dirty="0">
                <a:latin typeface="Calibri (Thân)"/>
              </a:rPr>
              <a:t>: </a:t>
            </a:r>
            <a:r>
              <a:rPr lang="en-US" dirty="0" err="1">
                <a:latin typeface="Calibri (Thân)"/>
              </a:rPr>
              <a:t>đảm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rằng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không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hai</a:t>
            </a:r>
            <a:r>
              <a:rPr lang="en-US" dirty="0">
                <a:latin typeface="Calibri (Thân)"/>
              </a:rPr>
              <a:t> items </a:t>
            </a:r>
            <a:r>
              <a:rPr lang="en-US" dirty="0" err="1">
                <a:latin typeface="Calibri (Thân)"/>
              </a:rPr>
              <a:t>nào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trong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cùng</a:t>
            </a:r>
            <a:r>
              <a:rPr lang="en-US" dirty="0">
                <a:latin typeface="Calibri (Thân)"/>
              </a:rPr>
              <a:t> primary key.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Read</a:t>
            </a:r>
            <a:r>
              <a:rPr lang="en-US" dirty="0"/>
              <a:t> </a:t>
            </a:r>
            <a:r>
              <a:rPr lang="en-US" b="1" dirty="0"/>
              <a:t>Write</a:t>
            </a:r>
            <a:r>
              <a:rPr lang="en-US" dirty="0"/>
              <a:t> throughput: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Secondary index: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attribute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secondary index.</a:t>
            </a:r>
            <a:endParaRPr lang="en-US" b="1" dirty="0"/>
          </a:p>
          <a:p>
            <a:pPr lvl="1"/>
            <a:r>
              <a:rPr lang="en-US" b="1" dirty="0"/>
              <a:t>Query/Scan: </a:t>
            </a:r>
          </a:p>
          <a:p>
            <a:pPr lvl="2"/>
            <a:r>
              <a:rPr lang="en-US" b="1" dirty="0"/>
              <a:t>Query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query operation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primary key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range key. Query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secondary index.</a:t>
            </a:r>
          </a:p>
          <a:p>
            <a:pPr lvl="2"/>
            <a:r>
              <a:rPr lang="en-US" b="1" dirty="0"/>
              <a:t>Scan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scan operation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.(</a:t>
            </a:r>
            <a:r>
              <a:rPr lang="en-US" b="1" dirty="0" err="1"/>
              <a:t>tránh</a:t>
            </a:r>
            <a:r>
              <a:rPr lang="en-US" b="1" dirty="0"/>
              <a:t> Scan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</a:t>
            </a:r>
          </a:p>
          <a:p>
            <a:pPr lvl="2"/>
            <a:endParaRPr lang="en-US" b="1" dirty="0"/>
          </a:p>
          <a:p>
            <a:pPr lvl="1"/>
            <a:endParaRPr lang="en-US" sz="2200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71483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AWS</a:t>
            </a:r>
          </a:p>
        </p:txBody>
      </p:sp>
      <p:pic>
        <p:nvPicPr>
          <p:cNvPr id="5" name="Picture 2" descr="Káº¿t quáº£ hÃ¬nh áº£nh cho aws">
            <a:extLst>
              <a:ext uri="{FF2B5EF4-FFF2-40B4-BE49-F238E27FC236}">
                <a16:creationId xmlns:a16="http://schemas.microsoft.com/office/drawing/2014/main" id="{A6A49920-6B00-47B8-8738-34EBEE84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" y="104130"/>
            <a:ext cx="1586558" cy="15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9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9"/>
          <p:cNvSpPr/>
          <p:nvPr/>
        </p:nvSpPr>
        <p:spPr>
          <a:xfrm>
            <a:off x="10209279" y="1946827"/>
            <a:ext cx="1621906" cy="896663"/>
          </a:xfrm>
          <a:prstGeom prst="round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Real-time Dashboard</a:t>
            </a:r>
          </a:p>
        </p:txBody>
      </p:sp>
      <p:sp>
        <p:nvSpPr>
          <p:cNvPr id="17" name="Rounded Rectangle 107"/>
          <p:cNvSpPr/>
          <p:nvPr/>
        </p:nvSpPr>
        <p:spPr>
          <a:xfrm>
            <a:off x="2557182" y="2899700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19" name="Rounded Rectangle 63"/>
          <p:cNvSpPr/>
          <p:nvPr/>
        </p:nvSpPr>
        <p:spPr>
          <a:xfrm>
            <a:off x="6985076" y="2433874"/>
            <a:ext cx="210849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DynamoDB</a:t>
            </a:r>
          </a:p>
        </p:txBody>
      </p:sp>
      <p:sp>
        <p:nvSpPr>
          <p:cNvPr id="25" name="Rounded Rectangle 74"/>
          <p:cNvSpPr/>
          <p:nvPr/>
        </p:nvSpPr>
        <p:spPr>
          <a:xfrm>
            <a:off x="4022962" y="1438949"/>
            <a:ext cx="1333348" cy="72749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Rule Engine</a:t>
            </a:r>
          </a:p>
        </p:txBody>
      </p:sp>
      <p:cxnSp>
        <p:nvCxnSpPr>
          <p:cNvPr id="26" name="Curved Connector 28"/>
          <p:cNvCxnSpPr>
            <a:cxnSpLocks/>
            <a:stCxn id="17" idx="0"/>
            <a:endCxn id="25" idx="1"/>
          </p:cNvCxnSpPr>
          <p:nvPr/>
        </p:nvCxnSpPr>
        <p:spPr>
          <a:xfrm rot="5400000" flipH="1" flipV="1">
            <a:off x="3191178" y="2067917"/>
            <a:ext cx="1097004" cy="56656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cxnSpLocks/>
            <a:stCxn id="25" idx="3"/>
            <a:endCxn id="19" idx="1"/>
          </p:cNvCxnSpPr>
          <p:nvPr/>
        </p:nvCxnSpPr>
        <p:spPr>
          <a:xfrm>
            <a:off x="5356310" y="1802696"/>
            <a:ext cx="1628766" cy="9949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102"/>
          <p:cNvCxnSpPr>
            <a:cxnSpLocks/>
            <a:stCxn id="85" idx="3"/>
            <a:endCxn id="17" idx="1"/>
          </p:cNvCxnSpPr>
          <p:nvPr/>
        </p:nvCxnSpPr>
        <p:spPr>
          <a:xfrm>
            <a:off x="1982721" y="2509131"/>
            <a:ext cx="574461" cy="831121"/>
          </a:xfrm>
          <a:prstGeom prst="curvedConnector3">
            <a:avLst/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5"/>
          <p:cNvSpPr txBox="1"/>
          <p:nvPr/>
        </p:nvSpPr>
        <p:spPr>
          <a:xfrm rot="17517497">
            <a:off x="2676662" y="1961001"/>
            <a:ext cx="121469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 Stream</a:t>
            </a:r>
          </a:p>
        </p:txBody>
      </p:sp>
      <p:sp>
        <p:nvSpPr>
          <p:cNvPr id="85" name="Rounded Rectangle 83"/>
          <p:cNvSpPr/>
          <p:nvPr/>
        </p:nvSpPr>
        <p:spPr>
          <a:xfrm>
            <a:off x="404966" y="2035460"/>
            <a:ext cx="1577755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IoT Device </a:t>
            </a:r>
          </a:p>
        </p:txBody>
      </p:sp>
      <p:sp>
        <p:nvSpPr>
          <p:cNvPr id="107" name="TextBox 45"/>
          <p:cNvSpPr txBox="1"/>
          <p:nvPr/>
        </p:nvSpPr>
        <p:spPr>
          <a:xfrm rot="163941">
            <a:off x="6156063" y="1954204"/>
            <a:ext cx="47641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</a:t>
            </a:r>
          </a:p>
        </p:txBody>
      </p:sp>
      <p:sp>
        <p:nvSpPr>
          <p:cNvPr id="108" name="Rounded Rectangle 83"/>
          <p:cNvSpPr/>
          <p:nvPr/>
        </p:nvSpPr>
        <p:spPr>
          <a:xfrm>
            <a:off x="404965" y="5501337"/>
            <a:ext cx="1577755" cy="895506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Mobile</a:t>
            </a:r>
          </a:p>
        </p:txBody>
      </p:sp>
      <p:cxnSp>
        <p:nvCxnSpPr>
          <p:cNvPr id="111" name="Curved Connector 102"/>
          <p:cNvCxnSpPr>
            <a:cxnSpLocks/>
            <a:stCxn id="108" idx="0"/>
            <a:endCxn id="17" idx="2"/>
          </p:cNvCxnSpPr>
          <p:nvPr/>
        </p:nvCxnSpPr>
        <p:spPr>
          <a:xfrm rot="5400000" flipH="1" flipV="1">
            <a:off x="1464854" y="3509792"/>
            <a:ext cx="1720534" cy="2262556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Rounded Rectangle 63"/>
          <p:cNvSpPr/>
          <p:nvPr/>
        </p:nvSpPr>
        <p:spPr>
          <a:xfrm>
            <a:off x="6982781" y="5153869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sp>
        <p:nvSpPr>
          <p:cNvPr id="89" name="TextBox 45"/>
          <p:cNvSpPr txBox="1"/>
          <p:nvPr/>
        </p:nvSpPr>
        <p:spPr>
          <a:xfrm rot="19784939">
            <a:off x="1610462" y="4199850"/>
            <a:ext cx="1101455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event</a:t>
            </a:r>
          </a:p>
        </p:txBody>
      </p:sp>
      <p:graphicFrame>
        <p:nvGraphicFramePr>
          <p:cNvPr id="94" name="Diagram 132"/>
          <p:cNvGraphicFramePr/>
          <p:nvPr>
            <p:extLst/>
          </p:nvPr>
        </p:nvGraphicFramePr>
        <p:xfrm>
          <a:off x="404966" y="54099"/>
          <a:ext cx="11274559" cy="65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Curved Connector 55">
            <a:extLst>
              <a:ext uri="{FF2B5EF4-FFF2-40B4-BE49-F238E27FC236}">
                <a16:creationId xmlns:a16="http://schemas.microsoft.com/office/drawing/2014/main" id="{89843496-201E-4F2F-9030-48923D723972}"/>
              </a:ext>
            </a:extLst>
          </p:cNvPr>
          <p:cNvCxnSpPr>
            <a:cxnSpLocks/>
            <a:stCxn id="25" idx="2"/>
            <a:endCxn id="96" idx="0"/>
          </p:cNvCxnSpPr>
          <p:nvPr/>
        </p:nvCxnSpPr>
        <p:spPr>
          <a:xfrm rot="16200000" flipH="1">
            <a:off x="4853186" y="2002892"/>
            <a:ext cx="1205684" cy="153278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42">
            <a:extLst>
              <a:ext uri="{FF2B5EF4-FFF2-40B4-BE49-F238E27FC236}">
                <a16:creationId xmlns:a16="http://schemas.microsoft.com/office/drawing/2014/main" id="{5B634E5C-6FAE-4C09-9C40-2B5041CEE8B0}"/>
              </a:ext>
            </a:extLst>
          </p:cNvPr>
          <p:cNvCxnSpPr>
            <a:cxnSpLocks/>
            <a:stCxn id="184" idx="3"/>
            <a:endCxn id="11" idx="1"/>
          </p:cNvCxnSpPr>
          <p:nvPr/>
        </p:nvCxnSpPr>
        <p:spPr>
          <a:xfrm>
            <a:off x="9553005" y="1390791"/>
            <a:ext cx="656274" cy="10043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63">
            <a:extLst>
              <a:ext uri="{FF2B5EF4-FFF2-40B4-BE49-F238E27FC236}">
                <a16:creationId xmlns:a16="http://schemas.microsoft.com/office/drawing/2014/main" id="{40096C32-62E1-41F0-B235-12D764A6CF5A}"/>
              </a:ext>
            </a:extLst>
          </p:cNvPr>
          <p:cNvSpPr/>
          <p:nvPr/>
        </p:nvSpPr>
        <p:spPr>
          <a:xfrm>
            <a:off x="5334415" y="3372127"/>
            <a:ext cx="1776011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SNS</a:t>
            </a:r>
          </a:p>
        </p:txBody>
      </p:sp>
      <p:cxnSp>
        <p:nvCxnSpPr>
          <p:cNvPr id="100" name="Curved Connector 55">
            <a:extLst>
              <a:ext uri="{FF2B5EF4-FFF2-40B4-BE49-F238E27FC236}">
                <a16:creationId xmlns:a16="http://schemas.microsoft.com/office/drawing/2014/main" id="{5BAFE2C7-0432-4E59-BD6D-5E0CDA45768B}"/>
              </a:ext>
            </a:extLst>
          </p:cNvPr>
          <p:cNvCxnSpPr>
            <a:cxnSpLocks/>
            <a:stCxn id="96" idx="1"/>
            <a:endCxn id="108" idx="3"/>
          </p:cNvCxnSpPr>
          <p:nvPr/>
        </p:nvCxnSpPr>
        <p:spPr>
          <a:xfrm rot="10800000" flipV="1">
            <a:off x="1982721" y="3735874"/>
            <a:ext cx="3351695" cy="22132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6" name="Picture 8" descr="Káº¿t quáº£ hÃ¬nh áº£nh cho DynamoDB">
            <a:extLst>
              <a:ext uri="{FF2B5EF4-FFF2-40B4-BE49-F238E27FC236}">
                <a16:creationId xmlns:a16="http://schemas.microsoft.com/office/drawing/2014/main" id="{A38C1102-26DD-4D7F-A6B0-D68A80F0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60" y="2585170"/>
            <a:ext cx="511379" cy="4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Káº¿t quáº£ hÃ¬nh áº£nh cho aws lambda">
            <a:extLst>
              <a:ext uri="{FF2B5EF4-FFF2-40B4-BE49-F238E27FC236}">
                <a16:creationId xmlns:a16="http://schemas.microsoft.com/office/drawing/2014/main" id="{CAA38088-8BEC-464B-84DC-C1B55281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7" y="5287963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Káº¿t quáº£ hÃ¬nh áº£nh cho aws iot icon">
            <a:extLst>
              <a:ext uri="{FF2B5EF4-FFF2-40B4-BE49-F238E27FC236}">
                <a16:creationId xmlns:a16="http://schemas.microsoft.com/office/drawing/2014/main" id="{DBA33B8A-B803-4C1B-967B-79BDC2C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92" y="2776478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Káº¿t quáº£ hÃ¬nh áº£nh cho sns aws icon">
            <a:extLst>
              <a:ext uri="{FF2B5EF4-FFF2-40B4-BE49-F238E27FC236}">
                <a16:creationId xmlns:a16="http://schemas.microsoft.com/office/drawing/2014/main" id="{842D8A59-9F2A-4143-B3C7-A81EE9A3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79" y="3302044"/>
            <a:ext cx="867661" cy="8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ounded Rectangle 63">
            <a:extLst>
              <a:ext uri="{FF2B5EF4-FFF2-40B4-BE49-F238E27FC236}">
                <a16:creationId xmlns:a16="http://schemas.microsoft.com/office/drawing/2014/main" id="{C78D6664-F360-45AC-8A8C-A7C6B8106CFC}"/>
              </a:ext>
            </a:extLst>
          </p:cNvPr>
          <p:cNvSpPr/>
          <p:nvPr/>
        </p:nvSpPr>
        <p:spPr>
          <a:xfrm>
            <a:off x="8348149" y="3910014"/>
            <a:ext cx="2409712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Api</a:t>
            </a:r>
            <a:r>
              <a:rPr lang="en-US" sz="1600" dirty="0"/>
              <a:t> Gateway</a:t>
            </a:r>
          </a:p>
        </p:txBody>
      </p:sp>
      <p:pic>
        <p:nvPicPr>
          <p:cNvPr id="16390" name="Picture 6" descr="Káº¿t quáº£ hÃ¬nh áº£nh cho aws api gateway icon">
            <a:extLst>
              <a:ext uri="{FF2B5EF4-FFF2-40B4-BE49-F238E27FC236}">
                <a16:creationId xmlns:a16="http://schemas.microsoft.com/office/drawing/2014/main" id="{1BF7C78D-F8FE-44AE-B43E-D89F9C58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60" y="3897258"/>
            <a:ext cx="727495" cy="7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Curved Connector 42">
            <a:extLst>
              <a:ext uri="{FF2B5EF4-FFF2-40B4-BE49-F238E27FC236}">
                <a16:creationId xmlns:a16="http://schemas.microsoft.com/office/drawing/2014/main" id="{462946BE-78B6-438E-8BDF-87612B3B65F2}"/>
              </a:ext>
            </a:extLst>
          </p:cNvPr>
          <p:cNvCxnSpPr>
            <a:cxnSpLocks/>
            <a:stCxn id="56" idx="3"/>
            <a:endCxn id="145" idx="2"/>
          </p:cNvCxnSpPr>
          <p:nvPr/>
        </p:nvCxnSpPr>
        <p:spPr>
          <a:xfrm flipV="1">
            <a:off x="8853544" y="4637508"/>
            <a:ext cx="699461" cy="880108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urved Connector 42">
            <a:extLst>
              <a:ext uri="{FF2B5EF4-FFF2-40B4-BE49-F238E27FC236}">
                <a16:creationId xmlns:a16="http://schemas.microsoft.com/office/drawing/2014/main" id="{7263147D-006A-435A-BFDA-B993103C975A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 rot="5400000">
            <a:off x="6982495" y="4097037"/>
            <a:ext cx="1992501" cy="1211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55">
            <a:extLst>
              <a:ext uri="{FF2B5EF4-FFF2-40B4-BE49-F238E27FC236}">
                <a16:creationId xmlns:a16="http://schemas.microsoft.com/office/drawing/2014/main" id="{A7689B78-3FE2-49FB-921A-81CF7833C00B}"/>
              </a:ext>
            </a:extLst>
          </p:cNvPr>
          <p:cNvCxnSpPr>
            <a:cxnSpLocks/>
            <a:stCxn id="145" idx="3"/>
            <a:endCxn id="108" idx="2"/>
          </p:cNvCxnSpPr>
          <p:nvPr/>
        </p:nvCxnSpPr>
        <p:spPr>
          <a:xfrm flipH="1">
            <a:off x="1193843" y="4273761"/>
            <a:ext cx="9564018" cy="2123082"/>
          </a:xfrm>
          <a:prstGeom prst="curvedConnector4">
            <a:avLst>
              <a:gd name="adj1" fmla="val -2390"/>
              <a:gd name="adj2" fmla="val 110767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Curved Connector 42">
            <a:extLst>
              <a:ext uri="{FF2B5EF4-FFF2-40B4-BE49-F238E27FC236}">
                <a16:creationId xmlns:a16="http://schemas.microsoft.com/office/drawing/2014/main" id="{2519E3BA-9B82-41A1-ADC2-5EC3D85AD4E1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5356310" y="1390791"/>
            <a:ext cx="1894546" cy="41190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Rounded Rectangle 63">
            <a:extLst>
              <a:ext uri="{FF2B5EF4-FFF2-40B4-BE49-F238E27FC236}">
                <a16:creationId xmlns:a16="http://schemas.microsoft.com/office/drawing/2014/main" id="{3B3295BE-6CBF-46F1-8E81-7D81E737472D}"/>
              </a:ext>
            </a:extLst>
          </p:cNvPr>
          <p:cNvSpPr/>
          <p:nvPr/>
        </p:nvSpPr>
        <p:spPr>
          <a:xfrm>
            <a:off x="7250856" y="1027044"/>
            <a:ext cx="230214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ElasticSearch</a:t>
            </a:r>
            <a:endParaRPr lang="en-US" sz="1600" dirty="0"/>
          </a:p>
        </p:txBody>
      </p:sp>
      <p:pic>
        <p:nvPicPr>
          <p:cNvPr id="16409" name="Picture 12" descr="Káº¿t quáº£ hÃ¬nh áº£nh cho aws elasticsearch icon">
            <a:extLst>
              <a:ext uri="{FF2B5EF4-FFF2-40B4-BE49-F238E27FC236}">
                <a16:creationId xmlns:a16="http://schemas.microsoft.com/office/drawing/2014/main" id="{72C325CB-C074-4AD7-89C4-5B51447D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91" y="1087639"/>
            <a:ext cx="610345" cy="6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45">
            <a:extLst>
              <a:ext uri="{FF2B5EF4-FFF2-40B4-BE49-F238E27FC236}">
                <a16:creationId xmlns:a16="http://schemas.microsoft.com/office/drawing/2014/main" id="{31E46ED6-47B5-4418-8037-386239A1435E}"/>
              </a:ext>
            </a:extLst>
          </p:cNvPr>
          <p:cNvSpPr txBox="1"/>
          <p:nvPr/>
        </p:nvSpPr>
        <p:spPr>
          <a:xfrm rot="18376423">
            <a:off x="3283161" y="4879377"/>
            <a:ext cx="161089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Notification</a:t>
            </a:r>
          </a:p>
        </p:txBody>
      </p:sp>
      <p:sp>
        <p:nvSpPr>
          <p:cNvPr id="194" name="TextBox 45">
            <a:extLst>
              <a:ext uri="{FF2B5EF4-FFF2-40B4-BE49-F238E27FC236}">
                <a16:creationId xmlns:a16="http://schemas.microsoft.com/office/drawing/2014/main" id="{F06DE842-2898-4BC4-8B68-B2ED984D9DA7}"/>
              </a:ext>
            </a:extLst>
          </p:cNvPr>
          <p:cNvSpPr txBox="1"/>
          <p:nvPr/>
        </p:nvSpPr>
        <p:spPr>
          <a:xfrm rot="163941">
            <a:off x="4685687" y="2687326"/>
            <a:ext cx="698653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Notify</a:t>
            </a: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E2F57A98-13EC-45F8-A4D1-90632C978536}"/>
              </a:ext>
            </a:extLst>
          </p:cNvPr>
          <p:cNvSpPr txBox="1"/>
          <p:nvPr/>
        </p:nvSpPr>
        <p:spPr>
          <a:xfrm>
            <a:off x="5191249" y="6196747"/>
            <a:ext cx="117904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Request </a:t>
            </a:r>
            <a:r>
              <a:rPr lang="en-US" sz="1600" dirty="0" err="1"/>
              <a:t>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1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76"/>
            <a:ext cx="10515600" cy="13255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B20E7-E1BC-4BB7-8FA4-611CB985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  <a:p>
            <a:r>
              <a:rPr lang="en-US" dirty="0"/>
              <a:t>AWS IOT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AWS DynamoDB</a:t>
            </a:r>
          </a:p>
        </p:txBody>
      </p:sp>
      <p:pic>
        <p:nvPicPr>
          <p:cNvPr id="4" name="Picture 2" descr="Káº¿t quáº£ hÃ¬nh áº£nh cho aws">
            <a:extLst>
              <a:ext uri="{FF2B5EF4-FFF2-40B4-BE49-F238E27FC236}">
                <a16:creationId xmlns:a16="http://schemas.microsoft.com/office/drawing/2014/main" id="{6DF8D1D5-EF58-45C5-B904-FCC069F4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3074" name="Picture 2" descr="https://o7planning.org/vi/11719/cache/images/i/15341746.png">
            <a:extLst>
              <a:ext uri="{FF2B5EF4-FFF2-40B4-BE49-F238E27FC236}">
                <a16:creationId xmlns:a16="http://schemas.microsoft.com/office/drawing/2014/main" id="{ADE88591-8D16-4943-AD91-E0440D1A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86" y="1690688"/>
            <a:ext cx="7528354" cy="4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áº¿t quáº£ hÃ¬nh áº£nh cho aws">
            <a:extLst>
              <a:ext uri="{FF2B5EF4-FFF2-40B4-BE49-F238E27FC236}">
                <a16:creationId xmlns:a16="http://schemas.microsoft.com/office/drawing/2014/main" id="{B28F4BCD-E912-4C85-A9EB-8C96B718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59CE4-5404-4BB4-ADD9-AA299F7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AWS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 services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Compute</a:t>
            </a:r>
            <a:r>
              <a:rPr lang="en-US" dirty="0"/>
              <a:t>: EC2, Lambda,…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: S3, Glacier, EBS,…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DynamoDB, RDS, Elastic Cache, …</a:t>
            </a:r>
          </a:p>
          <a:p>
            <a:pPr lvl="1"/>
            <a:r>
              <a:rPr lang="en-US" b="1" dirty="0"/>
              <a:t>Migration</a:t>
            </a:r>
            <a:r>
              <a:rPr lang="en-US" dirty="0"/>
              <a:t>: snowball,…</a:t>
            </a:r>
          </a:p>
          <a:p>
            <a:pPr lvl="1"/>
            <a:r>
              <a:rPr lang="en-US" b="1" dirty="0"/>
              <a:t>Networking &amp; content delivery</a:t>
            </a:r>
            <a:r>
              <a:rPr lang="en-US" dirty="0"/>
              <a:t>: VPC, </a:t>
            </a:r>
            <a:r>
              <a:rPr lang="en-US" dirty="0" err="1"/>
              <a:t>cloudfront</a:t>
            </a:r>
            <a:r>
              <a:rPr lang="en-US" dirty="0"/>
              <a:t>, API gateway, Route 53,…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, Identity &amp; Compliance</a:t>
            </a:r>
          </a:p>
          <a:p>
            <a:pPr lvl="1"/>
            <a:r>
              <a:rPr lang="en-US" b="1" dirty="0"/>
              <a:t>Analytics</a:t>
            </a:r>
            <a:r>
              <a:rPr lang="en-US" dirty="0"/>
              <a:t>: </a:t>
            </a:r>
            <a:r>
              <a:rPr lang="en-US" dirty="0" err="1"/>
              <a:t>ElasticSearch</a:t>
            </a:r>
            <a:r>
              <a:rPr lang="en-US" dirty="0"/>
              <a:t>, Kinesis, Redshift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Lex, Translate, </a:t>
            </a:r>
            <a:r>
              <a:rPr lang="en-US" dirty="0" err="1"/>
              <a:t>Rekognize</a:t>
            </a:r>
            <a:r>
              <a:rPr lang="en-US" dirty="0"/>
              <a:t>, TensorFlow,..</a:t>
            </a:r>
          </a:p>
          <a:p>
            <a:pPr lvl="1"/>
            <a:r>
              <a:rPr lang="en-US" b="1" dirty="0"/>
              <a:t>Internet of Things</a:t>
            </a:r>
            <a:r>
              <a:rPr lang="en-US" dirty="0"/>
              <a:t>: IoT core, 1-click, Greengrass, </a:t>
            </a:r>
            <a:r>
              <a:rPr lang="en-US" dirty="0" err="1"/>
              <a:t>FreeRTOS</a:t>
            </a:r>
            <a:r>
              <a:rPr lang="en-US" dirty="0"/>
              <a:t>, …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4E3457CF-F0F5-4980-A10A-C70D2DB4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8" name="Picture 2" descr="Káº¿t quáº£ hÃ¬nh áº£nh cho aws">
            <a:extLst>
              <a:ext uri="{FF2B5EF4-FFF2-40B4-BE49-F238E27FC236}">
                <a16:creationId xmlns:a16="http://schemas.microsoft.com/office/drawing/2014/main" id="{3DD89E22-4B43-41FE-9229-24CAE3CC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87664DE-1B36-48FC-A5C1-C53AB3349D53}"/>
              </a:ext>
            </a:extLst>
          </p:cNvPr>
          <p:cNvSpPr/>
          <p:nvPr/>
        </p:nvSpPr>
        <p:spPr>
          <a:xfrm>
            <a:off x="2773190" y="6169709"/>
            <a:ext cx="685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https://aws.amazon.com/products/</a:t>
            </a:r>
          </a:p>
        </p:txBody>
      </p:sp>
    </p:spTree>
    <p:extLst>
      <p:ext uri="{BB962C8B-B14F-4D97-AF65-F5344CB8AC3E}">
        <p14:creationId xmlns:p14="http://schemas.microsoft.com/office/powerpoint/2010/main" val="30347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6A1AD14-9ED5-4AB4-8DA1-9C221DAB9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6637"/>
            <a:ext cx="12192000" cy="430924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Cloud?</a:t>
            </a:r>
          </a:p>
        </p:txBody>
      </p:sp>
    </p:spTree>
    <p:extLst>
      <p:ext uri="{BB962C8B-B14F-4D97-AF65-F5344CB8AC3E}">
        <p14:creationId xmlns:p14="http://schemas.microsoft.com/office/powerpoint/2010/main" val="6039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AWS IoT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thứ</a:t>
            </a:r>
            <a:r>
              <a:rPr lang="en-US" sz="3600" dirty="0"/>
              <a:t> đ</a:t>
            </a:r>
            <a:r>
              <a:rPr lang="vi-VN" sz="3600" dirty="0"/>
              <a:t>ơ</a:t>
            </a:r>
            <a:r>
              <a:rPr lang="en-US" sz="3600" dirty="0"/>
              <a:t>n </a:t>
            </a:r>
            <a:r>
              <a:rPr lang="en-US" sz="3600" dirty="0" err="1"/>
              <a:t>giản</a:t>
            </a:r>
            <a:r>
              <a:rPr lang="en-US" sz="3600" dirty="0"/>
              <a:t> h</a:t>
            </a:r>
            <a:r>
              <a:rPr lang="vi-VN" sz="3600" dirty="0"/>
              <a:t>ơ</a:t>
            </a:r>
            <a:r>
              <a:rPr lang="en-US" sz="3600" dirty="0"/>
              <a:t>n!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351"/>
            <a:ext cx="10515600" cy="3573612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nhiêu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r>
              <a:rPr lang="en-US" dirty="0" err="1"/>
              <a:t>Là</a:t>
            </a:r>
            <a:r>
              <a:rPr lang="en-US" dirty="0"/>
              <a:t> 1 MQTT Broker (Pub/Sub)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AWS(</a:t>
            </a:r>
            <a:r>
              <a:rPr lang="en-US" dirty="0" err="1"/>
              <a:t>với</a:t>
            </a:r>
            <a:r>
              <a:rPr lang="en-US" dirty="0"/>
              <a:t> Rule Engine)</a:t>
            </a:r>
          </a:p>
          <a:p>
            <a:pPr lvl="1"/>
            <a:r>
              <a:rPr lang="en-US" dirty="0" err="1"/>
              <a:t>Ghi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DynamoDB</a:t>
            </a:r>
          </a:p>
          <a:p>
            <a:pPr lvl="1"/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SNS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message </a:t>
            </a:r>
            <a:r>
              <a:rPr lang="en-US" dirty="0" err="1"/>
              <a:t>tới</a:t>
            </a:r>
            <a:r>
              <a:rPr lang="en-US" dirty="0"/>
              <a:t> Machine Learning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device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disconnect </a:t>
            </a:r>
            <a:r>
              <a:rPr lang="en-US" dirty="0" err="1"/>
              <a:t>với</a:t>
            </a:r>
            <a:r>
              <a:rPr lang="en-US" dirty="0"/>
              <a:t> thing shadow.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deivce</a:t>
            </a:r>
            <a:r>
              <a:rPr lang="en-US" dirty="0"/>
              <a:t> </a:t>
            </a:r>
            <a:r>
              <a:rPr lang="en-US" dirty="0" err="1"/>
              <a:t>managerment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pPr lvl="1"/>
            <a:r>
              <a:rPr lang="en-US" dirty="0"/>
              <a:t>Greengrass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Fog </a:t>
            </a:r>
            <a:r>
              <a:rPr lang="en-US" dirty="0" err="1"/>
              <a:t>dưới</a:t>
            </a:r>
            <a:r>
              <a:rPr lang="en-US" dirty="0"/>
              <a:t> Cloud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AWS IoT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) (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N.Virginia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1$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Pub</a:t>
            </a:r>
          </a:p>
          <a:p>
            <a:pPr marL="0" indent="0">
              <a:buNone/>
            </a:pPr>
            <a:r>
              <a:rPr lang="en-US"/>
              <a:t>	0.08$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Sub</a:t>
            </a:r>
          </a:p>
        </p:txBody>
      </p:sp>
    </p:spTree>
    <p:extLst>
      <p:ext uri="{BB962C8B-B14F-4D97-AF65-F5344CB8AC3E}">
        <p14:creationId xmlns:p14="http://schemas.microsoft.com/office/powerpoint/2010/main" val="10077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7D16ADC-0843-4336-B178-ABFB9BF1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785</Words>
  <Application>Microsoft Office PowerPoint</Application>
  <PresentationFormat>Màn hình rộng</PresentationFormat>
  <Paragraphs>158</Paragraphs>
  <Slides>17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Calibri (Thân)</vt:lpstr>
      <vt:lpstr>Arial</vt:lpstr>
      <vt:lpstr>Calibri</vt:lpstr>
      <vt:lpstr>Calibri Light</vt:lpstr>
      <vt:lpstr>Times New Roman</vt:lpstr>
      <vt:lpstr>Office Theme</vt:lpstr>
      <vt:lpstr>Bản trình bày PowerPoint</vt:lpstr>
      <vt:lpstr>Nội dung:</vt:lpstr>
      <vt:lpstr>Giới thiệu chung về Amazon web service</vt:lpstr>
      <vt:lpstr>Giới thiệu chung về Amazon web service</vt:lpstr>
      <vt:lpstr> AWS IOT</vt:lpstr>
      <vt:lpstr> AWS IOT</vt:lpstr>
      <vt:lpstr> AWS IOT</vt:lpstr>
      <vt:lpstr> AWS IOT</vt:lpstr>
      <vt:lpstr>AWS IOT</vt:lpstr>
      <vt:lpstr> AWS IOT</vt:lpstr>
      <vt:lpstr> AWS Lambda</vt:lpstr>
      <vt:lpstr> AWS Lambda</vt:lpstr>
      <vt:lpstr> AWS Lambda</vt:lpstr>
      <vt:lpstr> AWS DynamoDB</vt:lpstr>
      <vt:lpstr> AWS DynamoDB</vt:lpstr>
      <vt:lpstr>Ví dụ về mô hình hệ thống trên AWS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Huong Nguyen</dc:creator>
  <cp:lastModifiedBy>Huong Nguyen</cp:lastModifiedBy>
  <cp:revision>4</cp:revision>
  <dcterms:created xsi:type="dcterms:W3CDTF">2018-04-21T09:50:22Z</dcterms:created>
  <dcterms:modified xsi:type="dcterms:W3CDTF">2018-07-20T07:28:25Z</dcterms:modified>
</cp:coreProperties>
</file>