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1" r:id="rId5"/>
    <p:sldId id="509" r:id="rId6"/>
    <p:sldId id="507" r:id="rId7"/>
    <p:sldId id="264" r:id="rId8"/>
    <p:sldId id="506" r:id="rId9"/>
    <p:sldId id="511" r:id="rId10"/>
    <p:sldId id="505" r:id="rId11"/>
    <p:sldId id="266" r:id="rId12"/>
    <p:sldId id="267" r:id="rId13"/>
    <p:sldId id="508" r:id="rId14"/>
    <p:sldId id="268" r:id="rId15"/>
    <p:sldId id="512" r:id="rId16"/>
    <p:sldId id="262" r:id="rId17"/>
    <p:sldId id="263" r:id="rId18"/>
    <p:sldId id="269" r:id="rId19"/>
    <p:sldId id="270" r:id="rId20"/>
    <p:sldId id="275" r:id="rId21"/>
    <p:sldId id="271" r:id="rId22"/>
    <p:sldId id="276" r:id="rId23"/>
    <p:sldId id="277" r:id="rId24"/>
    <p:sldId id="278" r:id="rId25"/>
    <p:sldId id="279" r:id="rId26"/>
    <p:sldId id="280" r:id="rId27"/>
    <p:sldId id="273" r:id="rId28"/>
    <p:sldId id="265" r:id="rId29"/>
    <p:sldId id="479" r:id="rId30"/>
    <p:sldId id="480" r:id="rId31"/>
    <p:sldId id="504" r:id="rId32"/>
    <p:sldId id="274" r:id="rId33"/>
    <p:sldId id="25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4161" autoAdjust="0"/>
  </p:normalViewPr>
  <p:slideViewPr>
    <p:cSldViewPr snapToGrid="0">
      <p:cViewPr varScale="1">
        <p:scale>
          <a:sx n="85" d="100"/>
          <a:sy n="85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ong Nguyen" userId="a3438fb82b5343a2" providerId="LiveId" clId="{53CD7067-7E78-43C2-9BCF-6C1AE5436BA0}"/>
    <pc:docChg chg="undo redo custSel addSld delSld modSld sldOrd">
      <pc:chgData name="Huong Nguyen" userId="a3438fb82b5343a2" providerId="LiveId" clId="{53CD7067-7E78-43C2-9BCF-6C1AE5436BA0}" dt="2019-09-02T15:49:58.200" v="1742" actId="27636"/>
      <pc:docMkLst>
        <pc:docMk/>
      </pc:docMkLst>
      <pc:sldChg chg="modSp add del">
        <pc:chgData name="Huong Nguyen" userId="a3438fb82b5343a2" providerId="LiveId" clId="{53CD7067-7E78-43C2-9BCF-6C1AE5436BA0}" dt="2019-09-02T15:48:14.958" v="1728" actId="2696"/>
        <pc:sldMkLst>
          <pc:docMk/>
          <pc:sldMk cId="1809179010" sldId="256"/>
        </pc:sldMkLst>
        <pc:spChg chg="mod">
          <ac:chgData name="Huong Nguyen" userId="a3438fb82b5343a2" providerId="LiveId" clId="{53CD7067-7E78-43C2-9BCF-6C1AE5436BA0}" dt="2019-09-01T15:13:36.555" v="19" actId="1076"/>
          <ac:spMkLst>
            <pc:docMk/>
            <pc:sldMk cId="1809179010" sldId="256"/>
            <ac:spMk id="11" creationId="{00000000-0000-0000-0000-000000000000}"/>
          </ac:spMkLst>
        </pc:spChg>
        <pc:spChg chg="mod">
          <ac:chgData name="Huong Nguyen" userId="a3438fb82b5343a2" providerId="LiveId" clId="{53CD7067-7E78-43C2-9BCF-6C1AE5436BA0}" dt="2019-09-01T15:12:01.691" v="14" actId="1076"/>
          <ac:spMkLst>
            <pc:docMk/>
            <pc:sldMk cId="1809179010" sldId="256"/>
            <ac:spMk id="56" creationId="{00000000-0000-0000-0000-000000000000}"/>
          </ac:spMkLst>
        </pc:spChg>
        <pc:spChg chg="mod">
          <ac:chgData name="Huong Nguyen" userId="a3438fb82b5343a2" providerId="LiveId" clId="{53CD7067-7E78-43C2-9BCF-6C1AE5436BA0}" dt="2019-09-01T15:12:08.947" v="15" actId="1076"/>
          <ac:spMkLst>
            <pc:docMk/>
            <pc:sldMk cId="1809179010" sldId="256"/>
            <ac:spMk id="145" creationId="{C78D6664-F360-45AC-8A8C-A7C6B8106CFC}"/>
          </ac:spMkLst>
        </pc:spChg>
        <pc:spChg chg="mod">
          <ac:chgData name="Huong Nguyen" userId="a3438fb82b5343a2" providerId="LiveId" clId="{53CD7067-7E78-43C2-9BCF-6C1AE5436BA0}" dt="2019-09-01T15:11:07.708" v="3" actId="1076"/>
          <ac:spMkLst>
            <pc:docMk/>
            <pc:sldMk cId="1809179010" sldId="256"/>
            <ac:spMk id="193" creationId="{31E46ED6-47B5-4418-8037-386239A1435E}"/>
          </ac:spMkLst>
        </pc:spChg>
        <pc:picChg chg="mod">
          <ac:chgData name="Huong Nguyen" userId="a3438fb82b5343a2" providerId="LiveId" clId="{53CD7067-7E78-43C2-9BCF-6C1AE5436BA0}" dt="2019-09-01T15:12:01.691" v="14" actId="1076"/>
          <ac:picMkLst>
            <pc:docMk/>
            <pc:sldMk cId="1809179010" sldId="256"/>
            <ac:picMk id="121" creationId="{CAA38088-8BEC-464B-84DC-C1B55281F2F0}"/>
          </ac:picMkLst>
        </pc:picChg>
        <pc:picChg chg="mod">
          <ac:chgData name="Huong Nguyen" userId="a3438fb82b5343a2" providerId="LiveId" clId="{53CD7067-7E78-43C2-9BCF-6C1AE5436BA0}" dt="2019-09-01T15:12:08.947" v="15" actId="1076"/>
          <ac:picMkLst>
            <pc:docMk/>
            <pc:sldMk cId="1809179010" sldId="256"/>
            <ac:picMk id="16390" creationId="{1BF7C78D-F8FE-44AE-B43E-D89F9C585A46}"/>
          </ac:picMkLst>
        </pc:picChg>
        <pc:cxnChg chg="mod">
          <ac:chgData name="Huong Nguyen" userId="a3438fb82b5343a2" providerId="LiveId" clId="{53CD7067-7E78-43C2-9BCF-6C1AE5436BA0}" dt="2019-09-01T15:13:36.555" v="19" actId="1076"/>
          <ac:cxnSpMkLst>
            <pc:docMk/>
            <pc:sldMk cId="1809179010" sldId="256"/>
            <ac:cxnSpMk id="73" creationId="{5B634E5C-6FAE-4C09-9C40-2B5041CEE8B0}"/>
          </ac:cxnSpMkLst>
        </pc:cxnChg>
        <pc:cxnChg chg="mod">
          <ac:chgData name="Huong Nguyen" userId="a3438fb82b5343a2" providerId="LiveId" clId="{53CD7067-7E78-43C2-9BCF-6C1AE5436BA0}" dt="2019-09-01T15:10:59.743" v="1" actId="14100"/>
          <ac:cxnSpMkLst>
            <pc:docMk/>
            <pc:sldMk cId="1809179010" sldId="256"/>
            <ac:cxnSpMk id="100" creationId="{5BAFE2C7-0432-4E59-BD6D-5E0CDA45768B}"/>
          </ac:cxnSpMkLst>
        </pc:cxnChg>
        <pc:cxnChg chg="mod">
          <ac:chgData name="Huong Nguyen" userId="a3438fb82b5343a2" providerId="LiveId" clId="{53CD7067-7E78-43C2-9BCF-6C1AE5436BA0}" dt="2019-09-01T15:12:29.211" v="17" actId="14100"/>
          <ac:cxnSpMkLst>
            <pc:docMk/>
            <pc:sldMk cId="1809179010" sldId="256"/>
            <ac:cxnSpMk id="150" creationId="{462946BE-78B6-438E-8BDF-87612B3B65F2}"/>
          </ac:cxnSpMkLst>
        </pc:cxnChg>
        <pc:cxnChg chg="mod">
          <ac:chgData name="Huong Nguyen" userId="a3438fb82b5343a2" providerId="LiveId" clId="{53CD7067-7E78-43C2-9BCF-6C1AE5436BA0}" dt="2019-09-01T15:12:01.691" v="14" actId="1076"/>
          <ac:cxnSpMkLst>
            <pc:docMk/>
            <pc:sldMk cId="1809179010" sldId="256"/>
            <ac:cxnSpMk id="153" creationId="{7263147D-006A-435A-BFDA-B993103C975A}"/>
          </ac:cxnSpMkLst>
        </pc:cxnChg>
        <pc:cxnChg chg="mod">
          <ac:chgData name="Huong Nguyen" userId="a3438fb82b5343a2" providerId="LiveId" clId="{53CD7067-7E78-43C2-9BCF-6C1AE5436BA0}" dt="2019-09-01T15:12:08.947" v="15" actId="1076"/>
          <ac:cxnSpMkLst>
            <pc:docMk/>
            <pc:sldMk cId="1809179010" sldId="256"/>
            <ac:cxnSpMk id="174" creationId="{A7689B78-3FE2-49FB-921A-81CF7833C00B}"/>
          </ac:cxnSpMkLst>
        </pc:cxnChg>
      </pc:sldChg>
      <pc:sldChg chg="addSp delSp modSp">
        <pc:chgData name="Huong Nguyen" userId="a3438fb82b5343a2" providerId="LiveId" clId="{53CD7067-7E78-43C2-9BCF-6C1AE5436BA0}" dt="2019-09-02T12:12:43.093" v="23" actId="1076"/>
        <pc:sldMkLst>
          <pc:docMk/>
          <pc:sldMk cId="2110530313" sldId="259"/>
        </pc:sldMkLst>
        <pc:picChg chg="add mod">
          <ac:chgData name="Huong Nguyen" userId="a3438fb82b5343a2" providerId="LiveId" clId="{53CD7067-7E78-43C2-9BCF-6C1AE5436BA0}" dt="2019-09-02T12:12:43.093" v="23" actId="1076"/>
          <ac:picMkLst>
            <pc:docMk/>
            <pc:sldMk cId="2110530313" sldId="259"/>
            <ac:picMk id="4" creationId="{A95DFCB1-5CF3-4BCA-861F-71E7765D6594}"/>
          </ac:picMkLst>
        </pc:picChg>
        <pc:picChg chg="del">
          <ac:chgData name="Huong Nguyen" userId="a3438fb82b5343a2" providerId="LiveId" clId="{53CD7067-7E78-43C2-9BCF-6C1AE5436BA0}" dt="2019-09-02T12:12:35.563" v="20" actId="478"/>
          <ac:picMkLst>
            <pc:docMk/>
            <pc:sldMk cId="2110530313" sldId="259"/>
            <ac:picMk id="3074" creationId="{ADE88591-8D16-4943-AD91-E0440D1A2F6F}"/>
          </ac:picMkLst>
        </pc:picChg>
      </pc:sldChg>
      <pc:sldChg chg="add del">
        <pc:chgData name="Huong Nguyen" userId="a3438fb82b5343a2" providerId="LiveId" clId="{53CD7067-7E78-43C2-9BCF-6C1AE5436BA0}" dt="2019-09-02T14:23:35.655" v="1696" actId="2696"/>
        <pc:sldMkLst>
          <pc:docMk/>
          <pc:sldMk cId="3034772108" sldId="261"/>
        </pc:sldMkLst>
      </pc:sldChg>
      <pc:sldChg chg="add del ord">
        <pc:chgData name="Huong Nguyen" userId="a3438fb82b5343a2" providerId="LiveId" clId="{53CD7067-7E78-43C2-9BCF-6C1AE5436BA0}" dt="2019-09-02T14:23:34.601" v="1695"/>
        <pc:sldMkLst>
          <pc:docMk/>
          <pc:sldMk cId="3689198339" sldId="261"/>
        </pc:sldMkLst>
      </pc:sldChg>
      <pc:sldChg chg="add">
        <pc:chgData name="Huong Nguyen" userId="a3438fb82b5343a2" providerId="LiveId" clId="{53CD7067-7E78-43C2-9BCF-6C1AE5436BA0}" dt="2019-09-02T14:23:54.935" v="1702"/>
        <pc:sldMkLst>
          <pc:docMk/>
          <pc:sldMk cId="3711039365" sldId="509"/>
        </pc:sldMkLst>
      </pc:sldChg>
      <pc:sldChg chg="addSp delSp modSp add del ord">
        <pc:chgData name="Huong Nguyen" userId="a3438fb82b5343a2" providerId="LiveId" clId="{53CD7067-7E78-43C2-9BCF-6C1AE5436BA0}" dt="2019-09-02T14:23:52.683" v="1701" actId="2696"/>
        <pc:sldMkLst>
          <pc:docMk/>
          <pc:sldMk cId="3910709160" sldId="509"/>
        </pc:sldMkLst>
        <pc:spChg chg="mod">
          <ac:chgData name="Huong Nguyen" userId="a3438fb82b5343a2" providerId="LiveId" clId="{53CD7067-7E78-43C2-9BCF-6C1AE5436BA0}" dt="2019-09-02T13:42:27.056" v="39" actId="20577"/>
          <ac:spMkLst>
            <pc:docMk/>
            <pc:sldMk cId="3910709160" sldId="509"/>
            <ac:spMk id="2" creationId="{DFFFFA99-E724-41BD-AD79-CF9F7F1B5B8F}"/>
          </ac:spMkLst>
        </pc:spChg>
        <pc:spChg chg="add del">
          <ac:chgData name="Huong Nguyen" userId="a3438fb82b5343a2" providerId="LiveId" clId="{53CD7067-7E78-43C2-9BCF-6C1AE5436BA0}" dt="2019-09-02T13:51:32.609" v="44"/>
          <ac:spMkLst>
            <pc:docMk/>
            <pc:sldMk cId="3910709160" sldId="509"/>
            <ac:spMk id="3" creationId="{CE762D9B-1B4D-45E8-A949-747610566350}"/>
          </ac:spMkLst>
        </pc:spChg>
        <pc:spChg chg="mod">
          <ac:chgData name="Huong Nguyen" userId="a3438fb82b5343a2" providerId="LiveId" clId="{53CD7067-7E78-43C2-9BCF-6C1AE5436BA0}" dt="2019-09-02T13:50:55.109" v="41"/>
          <ac:spMkLst>
            <pc:docMk/>
            <pc:sldMk cId="3910709160" sldId="509"/>
            <ac:spMk id="6" creationId="{01B24803-5701-4789-9E80-37F06694CA37}"/>
          </ac:spMkLst>
        </pc:spChg>
        <pc:picChg chg="del">
          <ac:chgData name="Huong Nguyen" userId="a3438fb82b5343a2" providerId="LiveId" clId="{53CD7067-7E78-43C2-9BCF-6C1AE5436BA0}" dt="2019-09-02T13:41:57.774" v="25" actId="478"/>
          <ac:picMkLst>
            <pc:docMk/>
            <pc:sldMk cId="3910709160" sldId="509"/>
            <ac:picMk id="6146" creationId="{4F4707B9-38D7-4606-AF4A-28515B5B9410}"/>
          </ac:picMkLst>
        </pc:picChg>
      </pc:sldChg>
      <pc:sldChg chg="addSp delSp modSp add ord">
        <pc:chgData name="Huong Nguyen" userId="a3438fb82b5343a2" providerId="LiveId" clId="{53CD7067-7E78-43C2-9BCF-6C1AE5436BA0}" dt="2019-09-02T14:25:15.426" v="1715" actId="1076"/>
        <pc:sldMkLst>
          <pc:docMk/>
          <pc:sldMk cId="2797883354" sldId="510"/>
        </pc:sldMkLst>
        <pc:spChg chg="add mod">
          <ac:chgData name="Huong Nguyen" userId="a3438fb82b5343a2" providerId="LiveId" clId="{53CD7067-7E78-43C2-9BCF-6C1AE5436BA0}" dt="2019-09-02T14:24:32.738" v="1707" actId="14100"/>
          <ac:spMkLst>
            <pc:docMk/>
            <pc:sldMk cId="2797883354" sldId="510"/>
            <ac:spMk id="2" creationId="{5EDF4E38-3107-47A8-BCE0-6965D35CDBBD}"/>
          </ac:spMkLst>
        </pc:spChg>
        <pc:spChg chg="add mod">
          <ac:chgData name="Huong Nguyen" userId="a3438fb82b5343a2" providerId="LiveId" clId="{53CD7067-7E78-43C2-9BCF-6C1AE5436BA0}" dt="2019-09-02T14:24:41.165" v="1709" actId="14100"/>
          <ac:spMkLst>
            <pc:docMk/>
            <pc:sldMk cId="2797883354" sldId="510"/>
            <ac:spMk id="3" creationId="{4D29109A-8262-4228-B1C4-470D8F418835}"/>
          </ac:spMkLst>
        </pc:spChg>
        <pc:spChg chg="mod">
          <ac:chgData name="Huong Nguyen" userId="a3438fb82b5343a2" providerId="LiveId" clId="{53CD7067-7E78-43C2-9BCF-6C1AE5436BA0}" dt="2019-09-02T14:25:15.426" v="1715" actId="1076"/>
          <ac:spMkLst>
            <pc:docMk/>
            <pc:sldMk cId="2797883354" sldId="510"/>
            <ac:spMk id="11" creationId="{D5E22921-C356-4AE5-8CD9-1E1242679D3D}"/>
          </ac:spMkLst>
        </pc:spChg>
        <pc:picChg chg="add mod">
          <ac:chgData name="Huong Nguyen" userId="a3438fb82b5343a2" providerId="LiveId" clId="{53CD7067-7E78-43C2-9BCF-6C1AE5436BA0}" dt="2019-09-02T14:25:12.354" v="1714" actId="1076"/>
          <ac:picMkLst>
            <pc:docMk/>
            <pc:sldMk cId="2797883354" sldId="510"/>
            <ac:picMk id="6" creationId="{4B230195-4E88-4E96-A83B-F394A6A62DED}"/>
          </ac:picMkLst>
        </pc:picChg>
        <pc:picChg chg="del">
          <ac:chgData name="Huong Nguyen" userId="a3438fb82b5343a2" providerId="LiveId" clId="{53CD7067-7E78-43C2-9BCF-6C1AE5436BA0}" dt="2019-09-02T14:24:29.355" v="1705" actId="478"/>
          <ac:picMkLst>
            <pc:docMk/>
            <pc:sldMk cId="2797883354" sldId="510"/>
            <ac:picMk id="1028" creationId="{96804379-BE40-44E0-815F-EE47F4CE5223}"/>
          </ac:picMkLst>
        </pc:picChg>
      </pc:sldChg>
      <pc:sldChg chg="addSp delSp modSp add del">
        <pc:chgData name="Huong Nguyen" userId="a3438fb82b5343a2" providerId="LiveId" clId="{53CD7067-7E78-43C2-9BCF-6C1AE5436BA0}" dt="2019-09-02T14:23:39.245" v="1698" actId="2696"/>
        <pc:sldMkLst>
          <pc:docMk/>
          <pc:sldMk cId="4230173894" sldId="510"/>
        </pc:sldMkLst>
        <pc:spChg chg="del">
          <ac:chgData name="Huong Nguyen" userId="a3438fb82b5343a2" providerId="LiveId" clId="{53CD7067-7E78-43C2-9BCF-6C1AE5436BA0}" dt="2019-09-02T13:51:37.931" v="46" actId="478"/>
          <ac:spMkLst>
            <pc:docMk/>
            <pc:sldMk cId="4230173894" sldId="510"/>
            <ac:spMk id="2" creationId="{DFFFFA99-E724-41BD-AD79-CF9F7F1B5B8F}"/>
          </ac:spMkLst>
        </pc:spChg>
        <pc:spChg chg="add mod">
          <ac:chgData name="Huong Nguyen" userId="a3438fb82b5343a2" providerId="LiveId" clId="{53CD7067-7E78-43C2-9BCF-6C1AE5436BA0}" dt="2019-09-02T13:51:59.111" v="53" actId="20577"/>
          <ac:spMkLst>
            <pc:docMk/>
            <pc:sldMk cId="4230173894" sldId="510"/>
            <ac:spMk id="4" creationId="{626C933D-C387-40C4-93CD-FF43AF01A82C}"/>
          </ac:spMkLst>
        </pc:spChg>
        <pc:spChg chg="add del">
          <ac:chgData name="Huong Nguyen" userId="a3438fb82b5343a2" providerId="LiveId" clId="{53CD7067-7E78-43C2-9BCF-6C1AE5436BA0}" dt="2019-09-02T13:52:08.574" v="55"/>
          <ac:spMkLst>
            <pc:docMk/>
            <pc:sldMk cId="4230173894" sldId="510"/>
            <ac:spMk id="5" creationId="{97B0A9B2-D8F4-4EDE-8763-759C112DCBC5}"/>
          </ac:spMkLst>
        </pc:spChg>
        <pc:spChg chg="del">
          <ac:chgData name="Huong Nguyen" userId="a3438fb82b5343a2" providerId="LiveId" clId="{53CD7067-7E78-43C2-9BCF-6C1AE5436BA0}" dt="2019-09-02T13:51:47.461" v="51" actId="478"/>
          <ac:spMkLst>
            <pc:docMk/>
            <pc:sldMk cId="4230173894" sldId="510"/>
            <ac:spMk id="6" creationId="{01B24803-5701-4789-9E80-37F06694CA37}"/>
          </ac:spMkLst>
        </pc:spChg>
        <pc:spChg chg="add mod">
          <ac:chgData name="Huong Nguyen" userId="a3438fb82b5343a2" providerId="LiveId" clId="{53CD7067-7E78-43C2-9BCF-6C1AE5436BA0}" dt="2019-09-02T14:10:35.017" v="1679"/>
          <ac:spMkLst>
            <pc:docMk/>
            <pc:sldMk cId="4230173894" sldId="510"/>
            <ac:spMk id="10" creationId="{0D1B1AAB-0407-4FA3-A0DB-D2663B72E143}"/>
          </ac:spMkLst>
        </pc:spChg>
        <pc:spChg chg="add mod">
          <ac:chgData name="Huong Nguyen" userId="a3438fb82b5343a2" providerId="LiveId" clId="{53CD7067-7E78-43C2-9BCF-6C1AE5436BA0}" dt="2019-09-02T14:10:56.123" v="1685" actId="1076"/>
          <ac:spMkLst>
            <pc:docMk/>
            <pc:sldMk cId="4230173894" sldId="510"/>
            <ac:spMk id="11" creationId="{D5E22921-C356-4AE5-8CD9-1E1242679D3D}"/>
          </ac:spMkLst>
        </pc:spChg>
        <pc:picChg chg="add mod">
          <ac:chgData name="Huong Nguyen" userId="a3438fb82b5343a2" providerId="LiveId" clId="{53CD7067-7E78-43C2-9BCF-6C1AE5436BA0}" dt="2019-09-02T13:57:33.252" v="65" actId="1076"/>
          <ac:picMkLst>
            <pc:docMk/>
            <pc:sldMk cId="4230173894" sldId="510"/>
            <ac:picMk id="1026" creationId="{9198540E-451A-470B-9DB5-989C455D83B8}"/>
          </ac:picMkLst>
        </pc:picChg>
        <pc:picChg chg="add mod">
          <ac:chgData name="Huong Nguyen" userId="a3438fb82b5343a2" providerId="LiveId" clId="{53CD7067-7E78-43C2-9BCF-6C1AE5436BA0}" dt="2019-09-02T13:57:34.382" v="66" actId="1076"/>
          <ac:picMkLst>
            <pc:docMk/>
            <pc:sldMk cId="4230173894" sldId="510"/>
            <ac:picMk id="1028" creationId="{96804379-BE40-44E0-815F-EE47F4CE5223}"/>
          </ac:picMkLst>
        </pc:picChg>
        <pc:picChg chg="add del mod">
          <ac:chgData name="Huong Nguyen" userId="a3438fb82b5343a2" providerId="LiveId" clId="{53CD7067-7E78-43C2-9BCF-6C1AE5436BA0}" dt="2019-09-02T14:10:16.324" v="1674" actId="478"/>
          <ac:picMkLst>
            <pc:docMk/>
            <pc:sldMk cId="4230173894" sldId="510"/>
            <ac:picMk id="1030" creationId="{D311CA82-FC3C-4D6B-934E-9424BAFB9F76}"/>
          </ac:picMkLst>
        </pc:picChg>
      </pc:sldChg>
      <pc:sldChg chg="addSp delSp modSp add del modNotesTx">
        <pc:chgData name="Huong Nguyen" userId="a3438fb82b5343a2" providerId="LiveId" clId="{53CD7067-7E78-43C2-9BCF-6C1AE5436BA0}" dt="2019-09-02T14:15:16.666" v="1686" actId="2696"/>
        <pc:sldMkLst>
          <pc:docMk/>
          <pc:sldMk cId="350658150" sldId="511"/>
        </pc:sldMkLst>
        <pc:spChg chg="add del">
          <ac:chgData name="Huong Nguyen" userId="a3438fb82b5343a2" providerId="LiveId" clId="{53CD7067-7E78-43C2-9BCF-6C1AE5436BA0}" dt="2019-09-02T14:02:01.774" v="76"/>
          <ac:spMkLst>
            <pc:docMk/>
            <pc:sldMk cId="350658150" sldId="511"/>
            <ac:spMk id="2" creationId="{749532C4-C24D-400B-995D-EB65D74CAB09}"/>
          </ac:spMkLst>
        </pc:spChg>
        <pc:spChg chg="add mod">
          <ac:chgData name="Huong Nguyen" userId="a3438fb82b5343a2" providerId="LiveId" clId="{53CD7067-7E78-43C2-9BCF-6C1AE5436BA0}" dt="2019-09-02T14:02:18.069" v="84" actId="1076"/>
          <ac:spMkLst>
            <pc:docMk/>
            <pc:sldMk cId="350658150" sldId="511"/>
            <ac:spMk id="3" creationId="{24F90471-E1F7-4917-9CCB-B074A2D0BEC6}"/>
          </ac:spMkLst>
        </pc:spChg>
        <pc:picChg chg="del">
          <ac:chgData name="Huong Nguyen" userId="a3438fb82b5343a2" providerId="LiveId" clId="{53CD7067-7E78-43C2-9BCF-6C1AE5436BA0}" dt="2019-09-02T14:01:41.468" v="71" actId="478"/>
          <ac:picMkLst>
            <pc:docMk/>
            <pc:sldMk cId="350658150" sldId="511"/>
            <ac:picMk id="1026" creationId="{9198540E-451A-470B-9DB5-989C455D83B8}"/>
          </ac:picMkLst>
        </pc:picChg>
        <pc:picChg chg="del">
          <ac:chgData name="Huong Nguyen" userId="a3438fb82b5343a2" providerId="LiveId" clId="{53CD7067-7E78-43C2-9BCF-6C1AE5436BA0}" dt="2019-09-02T14:01:42.124" v="72" actId="478"/>
          <ac:picMkLst>
            <pc:docMk/>
            <pc:sldMk cId="350658150" sldId="511"/>
            <ac:picMk id="1028" creationId="{96804379-BE40-44E0-815F-EE47F4CE5223}"/>
          </ac:picMkLst>
        </pc:picChg>
        <pc:picChg chg="mod">
          <ac:chgData name="Huong Nguyen" userId="a3438fb82b5343a2" providerId="LiveId" clId="{53CD7067-7E78-43C2-9BCF-6C1AE5436BA0}" dt="2019-09-02T14:02:14.788" v="83" actId="1076"/>
          <ac:picMkLst>
            <pc:docMk/>
            <pc:sldMk cId="350658150" sldId="511"/>
            <ac:picMk id="1030" creationId="{D311CA82-FC3C-4D6B-934E-9424BAFB9F76}"/>
          </ac:picMkLst>
        </pc:picChg>
      </pc:sldChg>
      <pc:sldChg chg="addSp delSp modSp add del ord">
        <pc:chgData name="Huong Nguyen" userId="a3438fb82b5343a2" providerId="LiveId" clId="{53CD7067-7E78-43C2-9BCF-6C1AE5436BA0}" dt="2019-09-02T15:48:23.917" v="1730" actId="1076"/>
        <pc:sldMkLst>
          <pc:docMk/>
          <pc:sldMk cId="1502823705" sldId="511"/>
        </pc:sldMkLst>
        <pc:spChg chg="mod">
          <ac:chgData name="Huong Nguyen" userId="a3438fb82b5343a2" providerId="LiveId" clId="{53CD7067-7E78-43C2-9BCF-6C1AE5436BA0}" dt="2019-09-02T15:47:56.351" v="1724" actId="1076"/>
          <ac:spMkLst>
            <pc:docMk/>
            <pc:sldMk cId="1502823705" sldId="511"/>
            <ac:spMk id="3" creationId="{24F90471-E1F7-4917-9CCB-B074A2D0BEC6}"/>
          </ac:spMkLst>
        </pc:spChg>
        <pc:spChg chg="del">
          <ac:chgData name="Huong Nguyen" userId="a3438fb82b5343a2" providerId="LiveId" clId="{53CD7067-7E78-43C2-9BCF-6C1AE5436BA0}" dt="2019-09-02T14:20:57.886" v="1688" actId="478"/>
          <ac:spMkLst>
            <pc:docMk/>
            <pc:sldMk cId="1502823705" sldId="511"/>
            <ac:spMk id="4" creationId="{626C933D-C387-40C4-93CD-FF43AF01A82C}"/>
          </ac:spMkLst>
        </pc:spChg>
        <pc:spChg chg="add del mod">
          <ac:chgData name="Huong Nguyen" userId="a3438fb82b5343a2" providerId="LiveId" clId="{53CD7067-7E78-43C2-9BCF-6C1AE5436BA0}" dt="2019-09-02T14:20:59.996" v="1689" actId="478"/>
          <ac:spMkLst>
            <pc:docMk/>
            <pc:sldMk cId="1502823705" sldId="511"/>
            <ac:spMk id="5" creationId="{4A20DE7A-F765-4525-84D6-EA989A3CB27B}"/>
          </ac:spMkLst>
        </pc:spChg>
        <pc:spChg chg="add del">
          <ac:chgData name="Huong Nguyen" userId="a3438fb82b5343a2" providerId="LiveId" clId="{53CD7067-7E78-43C2-9BCF-6C1AE5436BA0}" dt="2019-09-02T14:23:37.579" v="1697"/>
          <ac:spMkLst>
            <pc:docMk/>
            <pc:sldMk cId="1502823705" sldId="511"/>
            <ac:spMk id="7" creationId="{E8991A9E-47A2-4CE3-8E8A-DB54C639A044}"/>
          </ac:spMkLst>
        </pc:spChg>
        <pc:spChg chg="add mod">
          <ac:chgData name="Huong Nguyen" userId="a3438fb82b5343a2" providerId="LiveId" clId="{53CD7067-7E78-43C2-9BCF-6C1AE5436BA0}" dt="2019-09-02T15:48:23.917" v="1730" actId="1076"/>
          <ac:spMkLst>
            <pc:docMk/>
            <pc:sldMk cId="1502823705" sldId="511"/>
            <ac:spMk id="9" creationId="{8D037B2E-23B6-44C9-B9C7-3185A399EC3B}"/>
          </ac:spMkLst>
        </pc:spChg>
        <pc:picChg chg="add del">
          <ac:chgData name="Huong Nguyen" userId="a3438fb82b5343a2" providerId="LiveId" clId="{53CD7067-7E78-43C2-9BCF-6C1AE5436BA0}" dt="2019-09-02T14:23:37.579" v="1697"/>
          <ac:picMkLst>
            <pc:docMk/>
            <pc:sldMk cId="1502823705" sldId="511"/>
            <ac:picMk id="8" creationId="{725E5795-871A-4402-B34D-D7CBEB1146C5}"/>
          </ac:picMkLst>
        </pc:picChg>
      </pc:sldChg>
      <pc:sldChg chg="modSp add del">
        <pc:chgData name="Huong Nguyen" userId="a3438fb82b5343a2" providerId="LiveId" clId="{53CD7067-7E78-43C2-9BCF-6C1AE5436BA0}" dt="2019-09-02T15:48:29.976" v="1731" actId="2696"/>
        <pc:sldMkLst>
          <pc:docMk/>
          <pc:sldMk cId="1021141553" sldId="512"/>
        </pc:sldMkLst>
        <pc:spChg chg="mod">
          <ac:chgData name="Huong Nguyen" userId="a3438fb82b5343a2" providerId="LiveId" clId="{53CD7067-7E78-43C2-9BCF-6C1AE5436BA0}" dt="2019-09-02T15:47:41.778" v="1723"/>
          <ac:spMkLst>
            <pc:docMk/>
            <pc:sldMk cId="1021141553" sldId="512"/>
            <ac:spMk id="3" creationId="{24F90471-E1F7-4917-9CCB-B074A2D0BEC6}"/>
          </ac:spMkLst>
        </pc:spChg>
      </pc:sldChg>
      <pc:sldChg chg="modSp add">
        <pc:chgData name="Huong Nguyen" userId="a3438fb82b5343a2" providerId="LiveId" clId="{53CD7067-7E78-43C2-9BCF-6C1AE5436BA0}" dt="2019-09-02T15:49:58.200" v="1742" actId="27636"/>
        <pc:sldMkLst>
          <pc:docMk/>
          <pc:sldMk cId="1239368063" sldId="512"/>
        </pc:sldMkLst>
        <pc:spChg chg="mod">
          <ac:chgData name="Huong Nguyen" userId="a3438fb82b5343a2" providerId="LiveId" clId="{53CD7067-7E78-43C2-9BCF-6C1AE5436BA0}" dt="2019-09-02T15:49:58.200" v="1742" actId="27636"/>
          <ac:spMkLst>
            <pc:docMk/>
            <pc:sldMk cId="1239368063" sldId="512"/>
            <ac:spMk id="6" creationId="{01B24803-5701-4789-9E80-37F06694CA37}"/>
          </ac:spMkLst>
        </pc:spChg>
      </pc:sldChg>
      <pc:sldChg chg="add del">
        <pc:chgData name="Huong Nguyen" userId="a3438fb82b5343a2" providerId="LiveId" clId="{53CD7067-7E78-43C2-9BCF-6C1AE5436BA0}" dt="2019-09-02T15:14:52.390" v="1717" actId="2696"/>
        <pc:sldMkLst>
          <pc:docMk/>
          <pc:sldMk cId="4207643731" sldId="512"/>
        </pc:sldMkLst>
      </pc:sldChg>
    </pc:docChg>
  </pc:docChgLst>
  <pc:docChgLst>
    <pc:chgData name="Huong Nguyen" userId="a3438fb82b5343a2" providerId="LiveId" clId="{2B8626EC-9D8B-4FC2-B698-408B6D5CE559}"/>
    <pc:docChg chg="undo custSel addSld delSld modSld">
      <pc:chgData name="Huong Nguyen" userId="a3438fb82b5343a2" providerId="LiveId" clId="{2B8626EC-9D8B-4FC2-B698-408B6D5CE559}" dt="2019-04-19T14:23:37.435" v="167" actId="1076"/>
      <pc:docMkLst>
        <pc:docMk/>
      </pc:docMkLst>
      <pc:sldChg chg="addSp delSp modSp">
        <pc:chgData name="Huong Nguyen" userId="a3438fb82b5343a2" providerId="LiveId" clId="{2B8626EC-9D8B-4FC2-B698-408B6D5CE559}" dt="2019-04-19T14:17:35.163" v="21" actId="478"/>
        <pc:sldMkLst>
          <pc:docMk/>
          <pc:sldMk cId="603981510" sldId="264"/>
        </pc:sldMkLst>
        <pc:spChg chg="del">
          <ac:chgData name="Huong Nguyen" userId="a3438fb82b5343a2" providerId="LiveId" clId="{2B8626EC-9D8B-4FC2-B698-408B6D5CE559}" dt="2019-04-19T14:15:38.500" v="9" actId="478"/>
          <ac:spMkLst>
            <pc:docMk/>
            <pc:sldMk cId="603981510" sldId="264"/>
            <ac:spMk id="6" creationId="{4B84174A-E751-413E-A918-B7EFEF6A040B}"/>
          </ac:spMkLst>
        </pc:spChg>
        <pc:picChg chg="add del">
          <ac:chgData name="Huong Nguyen" userId="a3438fb82b5343a2" providerId="LiveId" clId="{2B8626EC-9D8B-4FC2-B698-408B6D5CE559}" dt="2019-04-19T14:16:15.612" v="11"/>
          <ac:picMkLst>
            <pc:docMk/>
            <pc:sldMk cId="603981510" sldId="264"/>
            <ac:picMk id="3" creationId="{E5C08BCD-CED7-43DC-B22A-F1858E789E32}"/>
          </ac:picMkLst>
        </pc:picChg>
        <pc:picChg chg="del">
          <ac:chgData name="Huong Nguyen" userId="a3438fb82b5343a2" providerId="LiveId" clId="{2B8626EC-9D8B-4FC2-B698-408B6D5CE559}" dt="2019-04-19T14:15:35.140" v="8" actId="478"/>
          <ac:picMkLst>
            <pc:docMk/>
            <pc:sldMk cId="603981510" sldId="264"/>
            <ac:picMk id="4" creationId="{66A1AD14-9ED5-4AB4-8DA1-9C221DAB9D1A}"/>
          </ac:picMkLst>
        </pc:picChg>
        <pc:picChg chg="add mod">
          <ac:chgData name="Huong Nguyen" userId="a3438fb82b5343a2" providerId="LiveId" clId="{2B8626EC-9D8B-4FC2-B698-408B6D5CE559}" dt="2019-04-19T14:16:51.315" v="18" actId="1076"/>
          <ac:picMkLst>
            <pc:docMk/>
            <pc:sldMk cId="603981510" sldId="264"/>
            <ac:picMk id="5" creationId="{28B44860-B540-4F4F-948E-D29B0A3DA393}"/>
          </ac:picMkLst>
        </pc:picChg>
        <pc:picChg chg="add del">
          <ac:chgData name="Huong Nguyen" userId="a3438fb82b5343a2" providerId="LiveId" clId="{2B8626EC-9D8B-4FC2-B698-408B6D5CE559}" dt="2019-04-19T14:17:35.163" v="21" actId="478"/>
          <ac:picMkLst>
            <pc:docMk/>
            <pc:sldMk cId="603981510" sldId="264"/>
            <ac:picMk id="7" creationId="{F072901B-BDA1-42B2-92CF-AEBB9162E2E1}"/>
          </ac:picMkLst>
        </pc:picChg>
      </pc:sldChg>
      <pc:sldChg chg="add del">
        <pc:chgData name="Huong Nguyen" userId="a3438fb82b5343a2" providerId="LiveId" clId="{2B8626EC-9D8B-4FC2-B698-408B6D5CE559}" dt="2019-04-19T14:10:22.783" v="2" actId="2696"/>
        <pc:sldMkLst>
          <pc:docMk/>
          <pc:sldMk cId="336904201" sldId="479"/>
        </pc:sldMkLst>
      </pc:sldChg>
      <pc:sldChg chg="add">
        <pc:chgData name="Huong Nguyen" userId="a3438fb82b5343a2" providerId="LiveId" clId="{2B8626EC-9D8B-4FC2-B698-408B6D5CE559}" dt="2019-04-19T14:10:27.592" v="5"/>
        <pc:sldMkLst>
          <pc:docMk/>
          <pc:sldMk cId="1007844591" sldId="479"/>
        </pc:sldMkLst>
      </pc:sldChg>
      <pc:sldChg chg="add">
        <pc:chgData name="Huong Nguyen" userId="a3438fb82b5343a2" providerId="LiveId" clId="{2B8626EC-9D8B-4FC2-B698-408B6D5CE559}" dt="2019-04-19T14:10:27.592" v="5"/>
        <pc:sldMkLst>
          <pc:docMk/>
          <pc:sldMk cId="1303707457" sldId="480"/>
        </pc:sldMkLst>
      </pc:sldChg>
      <pc:sldChg chg="add del">
        <pc:chgData name="Huong Nguyen" userId="a3438fb82b5343a2" providerId="LiveId" clId="{2B8626EC-9D8B-4FC2-B698-408B6D5CE559}" dt="2019-04-19T14:10:22.793" v="3" actId="2696"/>
        <pc:sldMkLst>
          <pc:docMk/>
          <pc:sldMk cId="2407109854" sldId="480"/>
        </pc:sldMkLst>
      </pc:sldChg>
      <pc:sldChg chg="add">
        <pc:chgData name="Huong Nguyen" userId="a3438fb82b5343a2" providerId="LiveId" clId="{2B8626EC-9D8B-4FC2-B698-408B6D5CE559}" dt="2019-04-19T14:10:35.330" v="6"/>
        <pc:sldMkLst>
          <pc:docMk/>
          <pc:sldMk cId="2965543010" sldId="504"/>
        </pc:sldMkLst>
      </pc:sldChg>
      <pc:sldChg chg="add">
        <pc:chgData name="Huong Nguyen" userId="a3438fb82b5343a2" providerId="LiveId" clId="{2B8626EC-9D8B-4FC2-B698-408B6D5CE559}" dt="2019-04-19T14:15:28.601" v="7"/>
        <pc:sldMkLst>
          <pc:docMk/>
          <pc:sldMk cId="2812134784" sldId="505"/>
        </pc:sldMkLst>
      </pc:sldChg>
      <pc:sldChg chg="addSp delSp modSp add">
        <pc:chgData name="Huong Nguyen" userId="a3438fb82b5343a2" providerId="LiveId" clId="{2B8626EC-9D8B-4FC2-B698-408B6D5CE559}" dt="2019-04-19T14:22:40.773" v="157" actId="478"/>
        <pc:sldMkLst>
          <pc:docMk/>
          <pc:sldMk cId="2955578887" sldId="506"/>
        </pc:sldMkLst>
        <pc:picChg chg="add del">
          <ac:chgData name="Huong Nguyen" userId="a3438fb82b5343a2" providerId="LiveId" clId="{2B8626EC-9D8B-4FC2-B698-408B6D5CE559}" dt="2019-04-19T14:22:40.773" v="157" actId="478"/>
          <ac:picMkLst>
            <pc:docMk/>
            <pc:sldMk cId="2955578887" sldId="506"/>
            <ac:picMk id="3" creationId="{DB375287-B841-43AA-8E90-7BD2B880B81B}"/>
          </ac:picMkLst>
        </pc:picChg>
        <pc:picChg chg="del">
          <ac:chgData name="Huong Nguyen" userId="a3438fb82b5343a2" providerId="LiveId" clId="{2B8626EC-9D8B-4FC2-B698-408B6D5CE559}" dt="2019-04-19T14:17:40.059" v="23" actId="478"/>
          <ac:picMkLst>
            <pc:docMk/>
            <pc:sldMk cId="2955578887" sldId="506"/>
            <ac:picMk id="5" creationId="{28B44860-B540-4F4F-948E-D29B0A3DA393}"/>
          </ac:picMkLst>
        </pc:picChg>
        <pc:picChg chg="mod">
          <ac:chgData name="Huong Nguyen" userId="a3438fb82b5343a2" providerId="LiveId" clId="{2B8626EC-9D8B-4FC2-B698-408B6D5CE559}" dt="2019-04-19T14:17:43.771" v="25" actId="1076"/>
          <ac:picMkLst>
            <pc:docMk/>
            <pc:sldMk cId="2955578887" sldId="506"/>
            <ac:picMk id="7" creationId="{F072901B-BDA1-42B2-92CF-AEBB9162E2E1}"/>
          </ac:picMkLst>
        </pc:picChg>
      </pc:sldChg>
      <pc:sldChg chg="addSp delSp modSp add">
        <pc:chgData name="Huong Nguyen" userId="a3438fb82b5343a2" providerId="LiveId" clId="{2B8626EC-9D8B-4FC2-B698-408B6D5CE559}" dt="2019-04-19T14:21:46.684" v="154" actId="20577"/>
        <pc:sldMkLst>
          <pc:docMk/>
          <pc:sldMk cId="119896350" sldId="507"/>
        </pc:sldMkLst>
        <pc:spChg chg="add mod">
          <ac:chgData name="Huong Nguyen" userId="a3438fb82b5343a2" providerId="LiveId" clId="{2B8626EC-9D8B-4FC2-B698-408B6D5CE559}" dt="2019-04-19T14:21:46.684" v="154" actId="20577"/>
          <ac:spMkLst>
            <pc:docMk/>
            <pc:sldMk cId="119896350" sldId="507"/>
            <ac:spMk id="6" creationId="{01B24803-5701-4789-9E80-37F06694CA37}"/>
          </ac:spMkLst>
        </pc:spChg>
        <pc:picChg chg="del">
          <ac:chgData name="Huong Nguyen" userId="a3438fb82b5343a2" providerId="LiveId" clId="{2B8626EC-9D8B-4FC2-B698-408B6D5CE559}" dt="2019-04-19T14:20:43.987" v="27" actId="478"/>
          <ac:picMkLst>
            <pc:docMk/>
            <pc:sldMk cId="119896350" sldId="507"/>
            <ac:picMk id="5" creationId="{28B44860-B540-4F4F-948E-D29B0A3DA393}"/>
          </ac:picMkLst>
        </pc:picChg>
      </pc:sldChg>
      <pc:sldChg chg="add del">
        <pc:chgData name="Huong Nguyen" userId="a3438fb82b5343a2" providerId="LiveId" clId="{2B8626EC-9D8B-4FC2-B698-408B6D5CE559}" dt="2019-04-19T14:22:43.293" v="158" actId="2696"/>
        <pc:sldMkLst>
          <pc:docMk/>
          <pc:sldMk cId="3458347396" sldId="508"/>
        </pc:sldMkLst>
      </pc:sldChg>
      <pc:sldChg chg="delSp modSp add">
        <pc:chgData name="Huong Nguyen" userId="a3438fb82b5343a2" providerId="LiveId" clId="{2B8626EC-9D8B-4FC2-B698-408B6D5CE559}" dt="2019-04-19T14:23:37.435" v="167" actId="1076"/>
        <pc:sldMkLst>
          <pc:docMk/>
          <pc:sldMk cId="3948928997" sldId="508"/>
        </pc:sldMkLst>
        <pc:picChg chg="mod">
          <ac:chgData name="Huong Nguyen" userId="a3438fb82b5343a2" providerId="LiveId" clId="{2B8626EC-9D8B-4FC2-B698-408B6D5CE559}" dt="2019-04-19T14:23:37.435" v="167" actId="1076"/>
          <ac:picMkLst>
            <pc:docMk/>
            <pc:sldMk cId="3948928997" sldId="508"/>
            <ac:picMk id="3" creationId="{DB375287-B841-43AA-8E90-7BD2B880B81B}"/>
          </ac:picMkLst>
        </pc:picChg>
        <pc:picChg chg="del">
          <ac:chgData name="Huong Nguyen" userId="a3438fb82b5343a2" providerId="LiveId" clId="{2B8626EC-9D8B-4FC2-B698-408B6D5CE559}" dt="2019-04-19T14:23:02.492" v="162" actId="478"/>
          <ac:picMkLst>
            <pc:docMk/>
            <pc:sldMk cId="3948928997" sldId="508"/>
            <ac:picMk id="7" creationId="{F072901B-BDA1-42B2-92CF-AEBB9162E2E1}"/>
          </ac:picMkLst>
        </pc:picChg>
      </pc:sldChg>
      <pc:sldMasterChg chg="delSldLayout">
        <pc:chgData name="Huong Nguyen" userId="a3438fb82b5343a2" providerId="LiveId" clId="{2B8626EC-9D8B-4FC2-B698-408B6D5CE559}" dt="2019-04-19T14:10:22.794" v="4" actId="2696"/>
        <pc:sldMasterMkLst>
          <pc:docMk/>
          <pc:sldMasterMk cId="3545584680" sldId="2147483648"/>
        </pc:sldMasterMkLst>
        <pc:sldLayoutChg chg="del">
          <pc:chgData name="Huong Nguyen" userId="a3438fb82b5343a2" providerId="LiveId" clId="{2B8626EC-9D8B-4FC2-B698-408B6D5CE559}" dt="2019-04-19T14:10:22.794" v="4" actId="2696"/>
          <pc:sldLayoutMkLst>
            <pc:docMk/>
            <pc:sldMasterMk cId="3545584680" sldId="2147483648"/>
            <pc:sldLayoutMk cId="4153301045" sldId="214748366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23DED3-039E-458B-A1F3-EE24CE2B1A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F9C0B00-62F6-4AAA-837C-4F841245E5E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en-US" sz="1600" dirty="0"/>
            <a:t>Data Source</a:t>
          </a:r>
        </a:p>
      </dgm:t>
    </dgm:pt>
    <dgm:pt modelId="{D58D97DF-D87F-4154-A894-B9E2361FE030}" type="parTrans" cxnId="{54D2CCEB-E50A-4CB1-98B4-25484EB575AC}">
      <dgm:prSet/>
      <dgm:spPr/>
      <dgm:t>
        <a:bodyPr/>
        <a:lstStyle/>
        <a:p>
          <a:endParaRPr lang="en-US" sz="1200"/>
        </a:p>
      </dgm:t>
    </dgm:pt>
    <dgm:pt modelId="{AA487925-E41A-4DC8-859E-5B9411F569CA}" type="sibTrans" cxnId="{54D2CCEB-E50A-4CB1-98B4-25484EB575AC}">
      <dgm:prSet/>
      <dgm:spPr/>
      <dgm:t>
        <a:bodyPr/>
        <a:lstStyle/>
        <a:p>
          <a:endParaRPr lang="en-US" sz="1200"/>
        </a:p>
      </dgm:t>
    </dgm:pt>
    <dgm:pt modelId="{BAA1A9CE-2181-452B-8565-065456B7B645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en-US" sz="1600" dirty="0"/>
            <a:t>Data Ingestion</a:t>
          </a:r>
        </a:p>
      </dgm:t>
    </dgm:pt>
    <dgm:pt modelId="{802A91FF-1A0C-4D4C-A7C5-8F3E0DD1C12B}" type="parTrans" cxnId="{50933D9F-C5F7-458D-8169-70B909A7E7FE}">
      <dgm:prSet/>
      <dgm:spPr/>
      <dgm:t>
        <a:bodyPr/>
        <a:lstStyle/>
        <a:p>
          <a:endParaRPr lang="en-US" sz="1200"/>
        </a:p>
      </dgm:t>
    </dgm:pt>
    <dgm:pt modelId="{A03209F8-0ECE-42EE-9402-7FB2E551CA33}" type="sibTrans" cxnId="{50933D9F-C5F7-458D-8169-70B909A7E7FE}">
      <dgm:prSet/>
      <dgm:spPr/>
      <dgm:t>
        <a:bodyPr/>
        <a:lstStyle/>
        <a:p>
          <a:endParaRPr lang="en-US" sz="1200"/>
        </a:p>
      </dgm:t>
    </dgm:pt>
    <dgm:pt modelId="{163DFDCC-09AE-4DC9-A419-2B66CB579665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en-US" sz="1600" dirty="0"/>
            <a:t>Data Processing</a:t>
          </a:r>
        </a:p>
      </dgm:t>
    </dgm:pt>
    <dgm:pt modelId="{E62D83CF-2BBA-4D02-AD52-1B41287118AE}" type="parTrans" cxnId="{3A61A7E4-621D-4E39-9CED-850A088DEBEF}">
      <dgm:prSet/>
      <dgm:spPr/>
      <dgm:t>
        <a:bodyPr/>
        <a:lstStyle/>
        <a:p>
          <a:endParaRPr lang="en-US" sz="1200"/>
        </a:p>
      </dgm:t>
    </dgm:pt>
    <dgm:pt modelId="{6AF973D9-101A-44F5-B88B-E718F8598AFC}" type="sibTrans" cxnId="{3A61A7E4-621D-4E39-9CED-850A088DEBEF}">
      <dgm:prSet/>
      <dgm:spPr/>
      <dgm:t>
        <a:bodyPr/>
        <a:lstStyle/>
        <a:p>
          <a:endParaRPr lang="en-US" sz="1200"/>
        </a:p>
      </dgm:t>
    </dgm:pt>
    <dgm:pt modelId="{24C405B3-A5E7-415C-8953-FEFBBC83FEDF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9050">
          <a:solidFill>
            <a:srgbClr val="7030A0"/>
          </a:solidFill>
        </a:ln>
      </dgm:spPr>
      <dgm:t>
        <a:bodyPr/>
        <a:lstStyle/>
        <a:p>
          <a:r>
            <a:rPr lang="en-US" sz="1600" dirty="0"/>
            <a:t>Data Visualization</a:t>
          </a:r>
        </a:p>
      </dgm:t>
    </dgm:pt>
    <dgm:pt modelId="{7B0DB818-3967-42DF-9D2F-CFE9DFD8E7D5}" type="parTrans" cxnId="{B4ECD69A-ECEE-4ECC-BECC-F09AFEBC1AC5}">
      <dgm:prSet/>
      <dgm:spPr/>
      <dgm:t>
        <a:bodyPr/>
        <a:lstStyle/>
        <a:p>
          <a:endParaRPr lang="en-US" sz="1200"/>
        </a:p>
      </dgm:t>
    </dgm:pt>
    <dgm:pt modelId="{2DA462AD-C127-43F9-A72D-7BC530DD846C}" type="sibTrans" cxnId="{B4ECD69A-ECEE-4ECC-BECC-F09AFEBC1AC5}">
      <dgm:prSet/>
      <dgm:spPr/>
      <dgm:t>
        <a:bodyPr/>
        <a:lstStyle/>
        <a:p>
          <a:endParaRPr lang="en-US" sz="1200"/>
        </a:p>
      </dgm:t>
    </dgm:pt>
    <dgm:pt modelId="{D943CECB-0DBD-41F6-893C-CC5BD5D4B557}" type="pres">
      <dgm:prSet presAssocID="{C123DED3-039E-458B-A1F3-EE24CE2B1AB6}" presName="Name0" presStyleCnt="0">
        <dgm:presLayoutVars>
          <dgm:dir/>
          <dgm:animLvl val="lvl"/>
          <dgm:resizeHandles val="exact"/>
        </dgm:presLayoutVars>
      </dgm:prSet>
      <dgm:spPr/>
    </dgm:pt>
    <dgm:pt modelId="{A4E06088-27F5-48BA-B8EC-DF9BBD650409}" type="pres">
      <dgm:prSet presAssocID="{6F9C0B00-62F6-4AAA-837C-4F841245E5E2}" presName="parTxOnly" presStyleLbl="node1" presStyleIdx="0" presStyleCnt="4" custScaleX="892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752D0A3B-E6EC-4228-8362-D93F2D762273}" type="pres">
      <dgm:prSet presAssocID="{AA487925-E41A-4DC8-859E-5B9411F569CA}" presName="parTxOnlySpace" presStyleCnt="0"/>
      <dgm:spPr/>
    </dgm:pt>
    <dgm:pt modelId="{2648E040-B087-472D-B017-00396FB25907}" type="pres">
      <dgm:prSet presAssocID="{BAA1A9CE-2181-452B-8565-065456B7B645}" presName="parTxOnly" presStyleLbl="node1" presStyleIdx="1" presStyleCnt="4" custScaleX="126035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822D94DB-CFAE-4558-9866-F04E06B3134A}" type="pres">
      <dgm:prSet presAssocID="{A03209F8-0ECE-42EE-9402-7FB2E551CA33}" presName="parTxOnlySpace" presStyleCnt="0"/>
      <dgm:spPr/>
    </dgm:pt>
    <dgm:pt modelId="{DF93ED32-03EB-4997-BEF1-8E7468CD7A1D}" type="pres">
      <dgm:prSet presAssocID="{163DFDCC-09AE-4DC9-A419-2B66CB579665}" presName="parTxOnly" presStyleLbl="node1" presStyleIdx="2" presStyleCnt="4" custScaleX="188983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14C748B8-2665-4CE2-A352-44E0BE530E83}" type="pres">
      <dgm:prSet presAssocID="{6AF973D9-101A-44F5-B88B-E718F8598AFC}" presName="parTxOnlySpace" presStyleCnt="0"/>
      <dgm:spPr/>
    </dgm:pt>
    <dgm:pt modelId="{781FBB3E-6DC3-40D2-9252-A331B63DEAF6}" type="pres">
      <dgm:prSet presAssocID="{24C405B3-A5E7-415C-8953-FEFBBC83FEDF}" presName="parTxOnly" presStyleLbl="node1" presStyleIdx="3" presStyleCnt="4" custScaleX="68373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</dgm:ptLst>
  <dgm:cxnLst>
    <dgm:cxn modelId="{68C3EA01-560A-4468-9DC7-A04CED9BB65B}" type="presOf" srcId="{C123DED3-039E-458B-A1F3-EE24CE2B1AB6}" destId="{D943CECB-0DBD-41F6-893C-CC5BD5D4B557}" srcOrd="0" destOrd="0" presId="urn:microsoft.com/office/officeart/2005/8/layout/chevron1"/>
    <dgm:cxn modelId="{96B7110D-72FA-4CDD-9885-81300AF4A953}" type="presOf" srcId="{163DFDCC-09AE-4DC9-A419-2B66CB579665}" destId="{DF93ED32-03EB-4997-BEF1-8E7468CD7A1D}" srcOrd="0" destOrd="0" presId="urn:microsoft.com/office/officeart/2005/8/layout/chevron1"/>
    <dgm:cxn modelId="{1A210C63-A028-4662-8C3E-29A4214CABD1}" type="presOf" srcId="{24C405B3-A5E7-415C-8953-FEFBBC83FEDF}" destId="{781FBB3E-6DC3-40D2-9252-A331B63DEAF6}" srcOrd="0" destOrd="0" presId="urn:microsoft.com/office/officeart/2005/8/layout/chevron1"/>
    <dgm:cxn modelId="{370AA968-D0CB-42AB-8553-C12D7B819521}" type="presOf" srcId="{BAA1A9CE-2181-452B-8565-065456B7B645}" destId="{2648E040-B087-472D-B017-00396FB25907}" srcOrd="0" destOrd="0" presId="urn:microsoft.com/office/officeart/2005/8/layout/chevron1"/>
    <dgm:cxn modelId="{4AE6FD55-72B2-453C-9D19-6441652AD941}" type="presOf" srcId="{6F9C0B00-62F6-4AAA-837C-4F841245E5E2}" destId="{A4E06088-27F5-48BA-B8EC-DF9BBD650409}" srcOrd="0" destOrd="0" presId="urn:microsoft.com/office/officeart/2005/8/layout/chevron1"/>
    <dgm:cxn modelId="{B4ECD69A-ECEE-4ECC-BECC-F09AFEBC1AC5}" srcId="{C123DED3-039E-458B-A1F3-EE24CE2B1AB6}" destId="{24C405B3-A5E7-415C-8953-FEFBBC83FEDF}" srcOrd="3" destOrd="0" parTransId="{7B0DB818-3967-42DF-9D2F-CFE9DFD8E7D5}" sibTransId="{2DA462AD-C127-43F9-A72D-7BC530DD846C}"/>
    <dgm:cxn modelId="{50933D9F-C5F7-458D-8169-70B909A7E7FE}" srcId="{C123DED3-039E-458B-A1F3-EE24CE2B1AB6}" destId="{BAA1A9CE-2181-452B-8565-065456B7B645}" srcOrd="1" destOrd="0" parTransId="{802A91FF-1A0C-4D4C-A7C5-8F3E0DD1C12B}" sibTransId="{A03209F8-0ECE-42EE-9402-7FB2E551CA33}"/>
    <dgm:cxn modelId="{3A61A7E4-621D-4E39-9CED-850A088DEBEF}" srcId="{C123DED3-039E-458B-A1F3-EE24CE2B1AB6}" destId="{163DFDCC-09AE-4DC9-A419-2B66CB579665}" srcOrd="2" destOrd="0" parTransId="{E62D83CF-2BBA-4D02-AD52-1B41287118AE}" sibTransId="{6AF973D9-101A-44F5-B88B-E718F8598AFC}"/>
    <dgm:cxn modelId="{54D2CCEB-E50A-4CB1-98B4-25484EB575AC}" srcId="{C123DED3-039E-458B-A1F3-EE24CE2B1AB6}" destId="{6F9C0B00-62F6-4AAA-837C-4F841245E5E2}" srcOrd="0" destOrd="0" parTransId="{D58D97DF-D87F-4154-A894-B9E2361FE030}" sibTransId="{AA487925-E41A-4DC8-859E-5B9411F569CA}"/>
    <dgm:cxn modelId="{94F9C7EE-E058-4CB5-836B-F2B0ED1D5F95}" type="presParOf" srcId="{D943CECB-0DBD-41F6-893C-CC5BD5D4B557}" destId="{A4E06088-27F5-48BA-B8EC-DF9BBD650409}" srcOrd="0" destOrd="0" presId="urn:microsoft.com/office/officeart/2005/8/layout/chevron1"/>
    <dgm:cxn modelId="{88F41514-AA23-4AA4-A599-176469FA2016}" type="presParOf" srcId="{D943CECB-0DBD-41F6-893C-CC5BD5D4B557}" destId="{752D0A3B-E6EC-4228-8362-D93F2D762273}" srcOrd="1" destOrd="0" presId="urn:microsoft.com/office/officeart/2005/8/layout/chevron1"/>
    <dgm:cxn modelId="{9FD2FBCA-4F07-48E8-95D9-27F5A6DC37AD}" type="presParOf" srcId="{D943CECB-0DBD-41F6-893C-CC5BD5D4B557}" destId="{2648E040-B087-472D-B017-00396FB25907}" srcOrd="2" destOrd="0" presId="urn:microsoft.com/office/officeart/2005/8/layout/chevron1"/>
    <dgm:cxn modelId="{4DA304D5-CF42-48ED-8793-8FBFD4E84E0F}" type="presParOf" srcId="{D943CECB-0DBD-41F6-893C-CC5BD5D4B557}" destId="{822D94DB-CFAE-4558-9866-F04E06B3134A}" srcOrd="3" destOrd="0" presId="urn:microsoft.com/office/officeart/2005/8/layout/chevron1"/>
    <dgm:cxn modelId="{D614775E-7A76-4A68-AC31-E407100605FD}" type="presParOf" srcId="{D943CECB-0DBD-41F6-893C-CC5BD5D4B557}" destId="{DF93ED32-03EB-4997-BEF1-8E7468CD7A1D}" srcOrd="4" destOrd="0" presId="urn:microsoft.com/office/officeart/2005/8/layout/chevron1"/>
    <dgm:cxn modelId="{06F395AE-F60A-4D16-A02F-6411AEB510B9}" type="presParOf" srcId="{D943CECB-0DBD-41F6-893C-CC5BD5D4B557}" destId="{14C748B8-2665-4CE2-A352-44E0BE530E83}" srcOrd="5" destOrd="0" presId="urn:microsoft.com/office/officeart/2005/8/layout/chevron1"/>
    <dgm:cxn modelId="{13A59CD1-2793-4BB0-B234-398AD394AC03}" type="presParOf" srcId="{D943CECB-0DBD-41F6-893C-CC5BD5D4B557}" destId="{781FBB3E-6DC3-40D2-9252-A331B63DEAF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06088-27F5-48BA-B8EC-DF9BBD650409}">
      <dsp:nvSpPr>
        <dsp:cNvPr id="0" name=""/>
        <dsp:cNvSpPr/>
      </dsp:nvSpPr>
      <dsp:spPr>
        <a:xfrm>
          <a:off x="2798" y="0"/>
          <a:ext cx="2271152" cy="651593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Source</a:t>
          </a:r>
        </a:p>
      </dsp:txBody>
      <dsp:txXfrm>
        <a:off x="34606" y="31808"/>
        <a:ext cx="2207536" cy="587977"/>
      </dsp:txXfrm>
    </dsp:sp>
    <dsp:sp modelId="{2648E040-B087-472D-B017-00396FB25907}">
      <dsp:nvSpPr>
        <dsp:cNvPr id="0" name=""/>
        <dsp:cNvSpPr/>
      </dsp:nvSpPr>
      <dsp:spPr>
        <a:xfrm>
          <a:off x="2019336" y="0"/>
          <a:ext cx="3209020" cy="651593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Ingestion</a:t>
          </a:r>
        </a:p>
      </dsp:txBody>
      <dsp:txXfrm>
        <a:off x="2051144" y="31808"/>
        <a:ext cx="3145404" cy="587977"/>
      </dsp:txXfrm>
    </dsp:sp>
    <dsp:sp modelId="{DF93ED32-03EB-4997-BEF1-8E7468CD7A1D}">
      <dsp:nvSpPr>
        <dsp:cNvPr id="0" name=""/>
        <dsp:cNvSpPr/>
      </dsp:nvSpPr>
      <dsp:spPr>
        <a:xfrm>
          <a:off x="4973744" y="0"/>
          <a:ext cx="4811761" cy="651593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Processing</a:t>
          </a:r>
        </a:p>
      </dsp:txBody>
      <dsp:txXfrm>
        <a:off x="5005552" y="31808"/>
        <a:ext cx="4748145" cy="587977"/>
      </dsp:txXfrm>
    </dsp:sp>
    <dsp:sp modelId="{781FBB3E-6DC3-40D2-9252-A331B63DEAF6}">
      <dsp:nvSpPr>
        <dsp:cNvPr id="0" name=""/>
        <dsp:cNvSpPr/>
      </dsp:nvSpPr>
      <dsp:spPr>
        <a:xfrm>
          <a:off x="9530892" y="0"/>
          <a:ext cx="1740868" cy="651593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Visualization</a:t>
          </a:r>
        </a:p>
      </dsp:txBody>
      <dsp:txXfrm>
        <a:off x="9562700" y="31808"/>
        <a:ext cx="1677252" cy="587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FF073-F312-4F63-BD1A-D996E86F83F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94028-BB04-43E0-9762-A74B1D24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3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IBM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đều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gã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khổng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lồ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công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đi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trong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hữu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tỷ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Nhưng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kinh doanh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năm nay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luôn đi sau </a:t>
            </a:r>
            <a:r>
              <a:rPr lang="vi-V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kinh doanh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không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thương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chặt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tên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tuổi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rằng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công ty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đang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trong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tỷ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đang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độc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chiếm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mây,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tên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(AWS)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công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bố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tiên năm 2006.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Bezos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bố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nhuận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khổng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lồ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12,2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tỷ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USD,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nhuận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3,1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tỷ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2016.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gì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 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mây”  (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lưu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phân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tuệ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nhân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5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IoT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IoT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tin: MQTT, HTTP, HTTPs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Cloud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82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IoT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IoT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tin: MQTT, HTTP, HTTPs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Cloud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2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IoT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IoT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tin: MQTT, HTTP, HTTPs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Cloud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13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49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67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2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</a:p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datacenter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1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xửa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x</a:t>
            </a:r>
            <a:r>
              <a:rPr lang="vi-VN" dirty="0"/>
              <a:t>ư</a:t>
            </a:r>
            <a:r>
              <a:rPr lang="en-US" dirty="0"/>
              <a:t>a, server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, </a:t>
            </a:r>
            <a:r>
              <a:rPr lang="en-US" dirty="0" err="1"/>
              <a:t>deverlopers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deploy application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server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,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lắp</a:t>
            </a:r>
            <a:r>
              <a:rPr lang="en-US" dirty="0"/>
              <a:t> </a:t>
            </a:r>
            <a:r>
              <a:rPr lang="en-US" dirty="0" err="1"/>
              <a:t>ráp</a:t>
            </a:r>
            <a:r>
              <a:rPr lang="en-US" dirty="0"/>
              <a:t>,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mát</a:t>
            </a:r>
            <a:r>
              <a:rPr lang="en-US" dirty="0"/>
              <a:t>,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,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42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3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13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9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4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71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18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31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60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8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43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[After first bullet point]: Each region designed to be completely isolated from other regions – this achieves the greatest possible fault tolerance and stability</a:t>
            </a:r>
          </a:p>
          <a:p>
            <a:endParaRPr lang="en-US" dirty="0"/>
          </a:p>
          <a:p>
            <a:r>
              <a:rPr lang="en-US" dirty="0"/>
              <a:t>[After second bullet point]: So</a:t>
            </a:r>
            <a:r>
              <a:rPr lang="en-US" baseline="0" dirty="0"/>
              <a:t> when you launch an EC2 instance, you select the region it should be in. </a:t>
            </a:r>
            <a:r>
              <a:rPr lang="en-US" dirty="0"/>
              <a:t>Customers can select a region based on, e.g., latency requirements or legal requirements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3F2ED-74C5-7D4F-8560-0CC253E9A43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48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[After first bullet point]: Really a logical group of data centers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[After third bullet point]: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Note that some customers distribute their instances across multiple AZs to have extremely high fault tolerance.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have 28 availability zones worldwide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3F2ED-74C5-7D4F-8560-0CC253E9A43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60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IoT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IoT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tin: MQTT, HTTP, HTTPs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Cloud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4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IoT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IoT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tin: MQTT, HTTP, HTTPs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Cloud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09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IoT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IoT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tin: MQTT, HTTP, HTTPs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Cloud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98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IoT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IoT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tin: MQTT, HTTP, HTTPs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Cloud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7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IoT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action </a:t>
            </a:r>
            <a:r>
              <a:rPr lang="en-US" dirty="0" err="1"/>
              <a:t>trong</a:t>
            </a:r>
            <a:r>
              <a:rPr lang="en-US" dirty="0"/>
              <a:t> IoT</a:t>
            </a:r>
          </a:p>
          <a:p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IoT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cloud </a:t>
            </a:r>
            <a:r>
              <a:rPr lang="en-US" dirty="0" err="1"/>
              <a:t>cho</a:t>
            </a:r>
            <a:r>
              <a:rPr lang="en-US" dirty="0"/>
              <a:t> IoT,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đ</a:t>
            </a:r>
            <a:r>
              <a:rPr lang="vi-VN" dirty="0"/>
              <a:t>ư</a:t>
            </a:r>
            <a:r>
              <a:rPr lang="en-US" dirty="0"/>
              <a:t>a ra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services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IoT cloud</a:t>
            </a:r>
          </a:p>
          <a:p>
            <a:endParaRPr lang="en-US" dirty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1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/>
              <a:t>brocker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khoai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, </a:t>
            </a:r>
            <a:r>
              <a:rPr lang="en-US" dirty="0" err="1"/>
              <a:t>mạnh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nhiều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brocker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.</a:t>
            </a:r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brocker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data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pipeline </a:t>
            </a:r>
            <a:r>
              <a:rPr lang="en-US" dirty="0" err="1"/>
              <a:t>dẫn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đằng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,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đạc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?, …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9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IoT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IoT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tin: MQTT, HTTP, HTTPs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Cloud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br>
              <a:rPr lang="en-US" dirty="0"/>
            </a:br>
            <a:br>
              <a:rPr lang="en-US" dirty="0"/>
            </a:br>
            <a:r>
              <a:rPr lang="en-US" sz="1200" dirty="0"/>
              <a:t>IoT Platform requirements you should consider are security, reliability, </a:t>
            </a:r>
            <a:r>
              <a:rPr lang="en-US" sz="1200" dirty="0" err="1"/>
              <a:t>scaleability</a:t>
            </a:r>
            <a:r>
              <a:rPr lang="en-US" sz="1200" dirty="0"/>
              <a:t>, </a:t>
            </a:r>
            <a:r>
              <a:rPr lang="en-US" sz="1200" dirty="0" err="1"/>
              <a:t>flexibilityleast</a:t>
            </a:r>
            <a:r>
              <a:rPr lang="en-US" sz="1200" dirty="0"/>
              <a:t> simplicity.</a:t>
            </a:r>
          </a:p>
          <a:p>
            <a:pPr marL="0" indent="0"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75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IoT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IoT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tin: MQTT, HTTP, HTTPs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Cloud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4028-BB04-43E0-9762-A74B1D24D2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10F956-34E0-4DED-A542-0DFC8891C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08462C0-C34F-4C59-8141-5D751BC32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2464A85-B8D4-492D-B325-E0335027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051432F-B6DD-4386-83BA-3A7A8FDC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037B6E9-F04B-4F48-A958-85A28783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6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0BD250-ECB5-474A-AE4C-D7B71F8E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701391B-31F4-462C-AA7B-F73279601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0C50EF6-E1C1-45AF-8E14-94366042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892A119-6D66-4670-92AB-13248885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D9A3608-B6BE-468A-B507-C86D1DDA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3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BDA5EEBB-F3FE-467E-85FA-91B1364B8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3E1E92C-01AC-465C-860D-C8CF37933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40E97F2-11A4-4C6B-B816-EEA06A2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DC8C769-58AB-4C9D-8006-63CF391A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4183AA3-A59A-417D-8395-61643511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86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1192529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733" b="1">
                <a:solidFill>
                  <a:srgbClr val="474746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54123" y="1345775"/>
            <a:ext cx="10940405" cy="5512228"/>
          </a:xfrm>
          <a:prstGeom prst="rect">
            <a:avLst/>
          </a:prstGeom>
        </p:spPr>
        <p:txBody>
          <a:bodyPr/>
          <a:lstStyle>
            <a:lvl1pPr marL="457189" indent="-457189">
              <a:spcBef>
                <a:spcPts val="800"/>
              </a:spcBef>
              <a:buSzPct val="100000"/>
              <a:buFont typeface="Arial"/>
              <a:buChar char="•"/>
              <a:defRPr sz="3733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42971" indent="-533387">
              <a:spcBef>
                <a:spcPts val="800"/>
              </a:spcBef>
              <a:buSzPct val="100000"/>
              <a:buFont typeface="Arial"/>
              <a:buChar char="–"/>
              <a:defRPr sz="3733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93291" indent="-474121">
              <a:spcBef>
                <a:spcPts val="800"/>
              </a:spcBef>
              <a:buSzPct val="100000"/>
              <a:buFont typeface="Arial"/>
              <a:buChar char="•"/>
              <a:defRPr sz="3733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62141" indent="-533387">
              <a:spcBef>
                <a:spcPts val="800"/>
              </a:spcBef>
              <a:buSzPct val="100000"/>
              <a:buFont typeface="Arial"/>
              <a:buChar char="–"/>
              <a:defRPr sz="3733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71726" indent="-533387">
              <a:spcBef>
                <a:spcPts val="800"/>
              </a:spcBef>
              <a:buSzPct val="100000"/>
              <a:buFont typeface="Arial"/>
              <a:buChar char="»"/>
              <a:defRPr sz="3733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33">
                <a:solidFill>
                  <a:srgbClr val="595A5D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733">
                <a:solidFill>
                  <a:srgbClr val="595A5D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733">
                <a:solidFill>
                  <a:srgbClr val="595A5D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733">
                <a:solidFill>
                  <a:srgbClr val="595A5D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733">
                <a:solidFill>
                  <a:srgbClr val="595A5D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21256830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2285153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733" b="1">
                <a:solidFill>
                  <a:srgbClr val="474746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998777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BAB759-6291-4439-AD28-185FF000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BD3C676-94B3-403B-9010-8B7228BC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0DF199-0362-440A-A6B4-8F37680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D594F88-9DB5-4767-ACBD-DCB42670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3083159-5E5C-470A-A733-8F61F32B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8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7B3616-94D4-41FF-AD98-F8C78EFB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7B8C6B1-DA19-453D-B312-A314AC365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0AA7B1E-D06C-439B-87AE-3F299AA6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6109FE-6167-4A14-A79C-6CE860A7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E4DB358-65A6-4F68-8E47-141F54C5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59DCD8-CC76-4BA8-B29D-67A558EA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AE2F0BD-6A1D-4182-AC12-A42D571BB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A7DDD0A-7F39-49EC-8539-FE721A049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5A66FBC-6FF5-4FF7-BD84-5EA04B07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5F04DCF-16F6-4D30-A7D3-BBE3190B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F2B96FA-53D6-44AD-AFBD-6C1FB2E3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2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9B3329-4F22-42C5-AECB-8B0A28BF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5B5400B-21E5-4409-AA39-5928A5AD6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BAB3A85-4215-4C6C-AE70-F0A4EE6A9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206C8AE9-29E0-4C88-AF27-FD4B0F7AE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F8C1733-1E94-4402-A2C6-14801CA9A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9645647-0995-4B2C-A545-EAE5DDA5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1146F25-1D06-43CD-B6F5-F70452DA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4A269B0-57B5-454D-8212-C3E708C9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A0262F-5318-427A-AA89-DC01D972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E4E47D2-1ACF-4713-A90B-C3D103B3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DBF4CB0-90F2-4CB6-A2AA-6E5F73D5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DD81E0D-272E-4694-9EBD-542B5C22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DE13292-6E63-4768-B532-56A921F4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717C6E5A-1149-4D23-B5DC-169C7CC1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46E5C7D-C958-4EC0-891E-2CCCD39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3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FBF206-3FBE-4B03-B945-4EB16771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DE57298-33A6-49CC-9DBE-B95029958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352A22A-7B4C-48D4-8B84-0F79FE67C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0075A99-882F-4F69-B388-4F17628F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D36137C-1758-42F8-8239-1297A786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F42A73C-3E5F-4B01-9611-15A09562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2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3229FD-B34C-4EBC-95A4-49AF752C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0BB682D-E3BD-4821-96E1-9FCAEBFFF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A3A4425-B248-4F17-8910-87A52E62E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2F351BD-7FA4-4D28-8650-B4047683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717-D069-4865-822B-EE8607A5752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59A5352-A452-454C-A404-64697F84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A89AE37-63A7-4887-97D3-4744BD15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7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45900F5-EA7E-4915-93AD-6E2C1834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1EFEE31-5084-4DF7-9C2D-5B0E040CF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8F5AD6F-92EB-482F-946F-E88C2E52C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F2717-D069-4865-822B-EE8607A5752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7454B95-52AD-4A5F-BE99-E72DAE7B4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D024730-2AD5-4CF5-8A43-99579A0B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38D68-BEA0-46BF-9D42-56CD1A53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8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phụ 2">
            <a:extLst>
              <a:ext uri="{FF2B5EF4-FFF2-40B4-BE49-F238E27FC236}">
                <a16:creationId xmlns:a16="http://schemas.microsoft.com/office/drawing/2014/main" id="{104A68C3-15D3-4FF2-A3EB-7B771C1433B9}"/>
              </a:ext>
            </a:extLst>
          </p:cNvPr>
          <p:cNvSpPr txBox="1">
            <a:spLocks/>
          </p:cNvSpPr>
          <p:nvPr/>
        </p:nvSpPr>
        <p:spPr>
          <a:xfrm>
            <a:off x="255373" y="4604954"/>
            <a:ext cx="12192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 err="1"/>
              <a:t>Giới</a:t>
            </a:r>
            <a:r>
              <a:rPr lang="en-US" sz="6000" dirty="0"/>
              <a:t> </a:t>
            </a:r>
            <a:r>
              <a:rPr lang="en-US" sz="6000" dirty="0" err="1"/>
              <a:t>thiệu</a:t>
            </a:r>
            <a:r>
              <a:rPr lang="en-US" sz="6000" dirty="0"/>
              <a:t> Amazon Web Services</a:t>
            </a:r>
          </a:p>
        </p:txBody>
      </p:sp>
      <p:pic>
        <p:nvPicPr>
          <p:cNvPr id="2054" name="Picture 6" descr="Káº¿t quáº£ hÃ¬nh áº£nh cho Amazon Web Services">
            <a:extLst>
              <a:ext uri="{FF2B5EF4-FFF2-40B4-BE49-F238E27FC236}">
                <a16:creationId xmlns:a16="http://schemas.microsoft.com/office/drawing/2014/main" id="{332AB929-7FC8-4606-89B8-6EC51A8C6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625" y="763028"/>
            <a:ext cx="5578750" cy="347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88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66A1AD14-9ED5-4AB4-8DA1-9C221DAB9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6637"/>
            <a:ext cx="12192000" cy="4309241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4B84174A-E751-413E-A918-B7EFEF6A040B}"/>
              </a:ext>
            </a:extLst>
          </p:cNvPr>
          <p:cNvSpPr txBox="1">
            <a:spLocks/>
          </p:cNvSpPr>
          <p:nvPr/>
        </p:nvSpPr>
        <p:spPr>
          <a:xfrm>
            <a:off x="838200" y="14104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 </a:t>
            </a:r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nối</a:t>
            </a:r>
            <a:r>
              <a:rPr lang="en-US" sz="3600" dirty="0"/>
              <a:t> </a:t>
            </a:r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bị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Cloud?</a:t>
            </a:r>
          </a:p>
        </p:txBody>
      </p:sp>
    </p:spTree>
    <p:extLst>
      <p:ext uri="{BB962C8B-B14F-4D97-AF65-F5344CB8AC3E}">
        <p14:creationId xmlns:p14="http://schemas.microsoft.com/office/powerpoint/2010/main" val="281213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4B84174A-E751-413E-A918-B7EFEF6A040B}"/>
              </a:ext>
            </a:extLst>
          </p:cNvPr>
          <p:cNvSpPr txBox="1">
            <a:spLocks/>
          </p:cNvSpPr>
          <p:nvPr/>
        </p:nvSpPr>
        <p:spPr>
          <a:xfrm>
            <a:off x="838200" y="14104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AWS IoT </a:t>
            </a: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mọi</a:t>
            </a:r>
            <a:r>
              <a:rPr lang="en-US" sz="3600" dirty="0"/>
              <a:t> </a:t>
            </a:r>
            <a:r>
              <a:rPr lang="en-US" sz="3600" dirty="0" err="1"/>
              <a:t>thứ</a:t>
            </a:r>
            <a:r>
              <a:rPr lang="en-US" sz="3600" dirty="0"/>
              <a:t> đ</a:t>
            </a:r>
            <a:r>
              <a:rPr lang="vi-VN" sz="3600" dirty="0"/>
              <a:t>ơ</a:t>
            </a:r>
            <a:r>
              <a:rPr lang="en-US" sz="3600" dirty="0"/>
              <a:t>n </a:t>
            </a:r>
            <a:r>
              <a:rPr lang="en-US" sz="3600" dirty="0" err="1"/>
              <a:t>giản</a:t>
            </a:r>
            <a:r>
              <a:rPr lang="en-US" sz="3600" dirty="0"/>
              <a:t> h</a:t>
            </a:r>
            <a:r>
              <a:rPr lang="vi-VN" sz="3600" dirty="0"/>
              <a:t>ơ</a:t>
            </a:r>
            <a:r>
              <a:rPr lang="en-US" sz="3600" dirty="0"/>
              <a:t>n!</a:t>
            </a: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9551AD72-8454-45A9-9F82-BAFA2720D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3351"/>
            <a:ext cx="10515600" cy="3573612"/>
          </a:xfrm>
        </p:spPr>
        <p:txBody>
          <a:bodyPr>
            <a:norm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 lvl="1"/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bấy</a:t>
            </a:r>
            <a:r>
              <a:rPr lang="en-US" dirty="0"/>
              <a:t> </a:t>
            </a:r>
            <a:r>
              <a:rPr lang="en-US" dirty="0" err="1"/>
              <a:t>nhiêu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4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9551AD72-8454-45A9-9F82-BAFA2720D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194"/>
            <a:ext cx="10515600" cy="35736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AWS IOT:</a:t>
            </a:r>
          </a:p>
          <a:p>
            <a:r>
              <a:rPr lang="en-US" dirty="0" err="1"/>
              <a:t>Là</a:t>
            </a:r>
            <a:r>
              <a:rPr lang="en-US" dirty="0"/>
              <a:t> 1 MQTT Broker (Pub/Sub)</a:t>
            </a:r>
          </a:p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AWS(</a:t>
            </a:r>
            <a:r>
              <a:rPr lang="en-US" dirty="0" err="1"/>
              <a:t>với</a:t>
            </a:r>
            <a:r>
              <a:rPr lang="en-US" dirty="0"/>
              <a:t> Rule Engine)</a:t>
            </a:r>
          </a:p>
          <a:p>
            <a:pPr lvl="1"/>
            <a:r>
              <a:rPr lang="en-US" dirty="0" err="1"/>
              <a:t>Ghi</a:t>
            </a:r>
            <a:r>
              <a:rPr lang="en-US" dirty="0"/>
              <a:t> message </a:t>
            </a:r>
            <a:r>
              <a:rPr lang="en-US" dirty="0" err="1"/>
              <a:t>vào</a:t>
            </a:r>
            <a:r>
              <a:rPr lang="en-US" dirty="0"/>
              <a:t> DynamoDB</a:t>
            </a:r>
          </a:p>
          <a:p>
            <a:pPr lvl="1"/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SNS</a:t>
            </a:r>
          </a:p>
          <a:p>
            <a:pPr lvl="1"/>
            <a:r>
              <a:rPr lang="en-US" dirty="0" err="1"/>
              <a:t>Gửi</a:t>
            </a:r>
            <a:r>
              <a:rPr lang="en-US" dirty="0"/>
              <a:t> message </a:t>
            </a:r>
            <a:r>
              <a:rPr lang="en-US" dirty="0" err="1"/>
              <a:t>tới</a:t>
            </a:r>
            <a:r>
              <a:rPr lang="en-US" dirty="0"/>
              <a:t> Machine Learning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device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disconnect </a:t>
            </a:r>
            <a:r>
              <a:rPr lang="en-US" dirty="0" err="1"/>
              <a:t>với</a:t>
            </a:r>
            <a:r>
              <a:rPr lang="en-US" dirty="0"/>
              <a:t> thing shadow.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deivce</a:t>
            </a:r>
            <a:r>
              <a:rPr lang="en-US" dirty="0"/>
              <a:t> </a:t>
            </a:r>
            <a:r>
              <a:rPr lang="en-US" dirty="0" err="1"/>
              <a:t>managerment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3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DB375287-B841-43AA-8E90-7BD2B880B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5123"/>
            <a:ext cx="12192000" cy="58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28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9551AD72-8454-45A9-9F82-BAFA2720D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194"/>
            <a:ext cx="10515600" cy="3573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AWS IOT:</a:t>
            </a:r>
          </a:p>
          <a:p>
            <a:pPr lvl="1"/>
            <a:r>
              <a:rPr lang="en-US" dirty="0"/>
              <a:t>Greengrass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Fog </a:t>
            </a:r>
            <a:r>
              <a:rPr lang="en-US" dirty="0" err="1"/>
              <a:t>dưới</a:t>
            </a:r>
            <a:r>
              <a:rPr lang="en-US" dirty="0"/>
              <a:t> Cloud</a:t>
            </a:r>
          </a:p>
          <a:p>
            <a:pPr lvl="1"/>
            <a:r>
              <a:rPr lang="en-US" dirty="0" err="1"/>
              <a:t>FreeRTOS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AWS IoT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: (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rẻ</a:t>
            </a:r>
            <a:r>
              <a:rPr lang="en-US" dirty="0"/>
              <a:t>) (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N.Virginia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1$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tin Pub</a:t>
            </a:r>
          </a:p>
          <a:p>
            <a:pPr marL="0" indent="0">
              <a:buNone/>
            </a:pPr>
            <a:r>
              <a:rPr lang="en-US" dirty="0"/>
              <a:t>	0.08$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phút</a:t>
            </a:r>
            <a:r>
              <a:rPr lang="en-US" dirty="0"/>
              <a:t> Sub</a:t>
            </a:r>
          </a:p>
        </p:txBody>
      </p:sp>
    </p:spTree>
    <p:extLst>
      <p:ext uri="{BB962C8B-B14F-4D97-AF65-F5344CB8AC3E}">
        <p14:creationId xmlns:p14="http://schemas.microsoft.com/office/powerpoint/2010/main" val="100778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9551AD72-8454-45A9-9F82-BAFA2720D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194"/>
            <a:ext cx="10515600" cy="3573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Chi </a:t>
            </a:r>
            <a:r>
              <a:rPr lang="en-US" sz="2600" dirty="0" err="1"/>
              <a:t>phí</a:t>
            </a:r>
            <a:r>
              <a:rPr lang="en-US" sz="2600" dirty="0"/>
              <a:t>: 10000 </a:t>
            </a:r>
            <a:r>
              <a:rPr lang="en-US" sz="2600" dirty="0" err="1"/>
              <a:t>sp</a:t>
            </a:r>
            <a:r>
              <a:rPr lang="en-US" sz="2600" dirty="0"/>
              <a:t> sub </a:t>
            </a:r>
            <a:r>
              <a:rPr lang="en-US" sz="2600" dirty="0" err="1"/>
              <a:t>liên</a:t>
            </a:r>
            <a:r>
              <a:rPr lang="en-US" sz="2600" dirty="0"/>
              <a:t> </a:t>
            </a:r>
            <a:r>
              <a:rPr lang="en-US" sz="2600" dirty="0" err="1"/>
              <a:t>tục</a:t>
            </a:r>
            <a:r>
              <a:rPr lang="en-US" sz="2600" dirty="0"/>
              <a:t> 24/24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mỗi</a:t>
            </a:r>
            <a:r>
              <a:rPr lang="en-US" sz="2600" dirty="0"/>
              <a:t> 10p pub 1 </a:t>
            </a:r>
            <a:r>
              <a:rPr lang="en-US" sz="2600" dirty="0" err="1"/>
              <a:t>bản</a:t>
            </a:r>
            <a:r>
              <a:rPr lang="en-US" sz="2600" dirty="0"/>
              <a:t> tin </a:t>
            </a:r>
            <a:r>
              <a:rPr lang="en-US" sz="2600" dirty="0" err="1"/>
              <a:t>cập</a:t>
            </a:r>
            <a:r>
              <a:rPr lang="en-US" sz="2600" dirty="0"/>
              <a:t> </a:t>
            </a:r>
            <a:r>
              <a:rPr lang="en-US" sz="2600" dirty="0" err="1"/>
              <a:t>nhật</a:t>
            </a:r>
            <a:r>
              <a:rPr lang="en-US" sz="2600" dirty="0"/>
              <a:t> </a:t>
            </a:r>
            <a:r>
              <a:rPr lang="en-US" sz="2600" dirty="0" err="1"/>
              <a:t>trạng</a:t>
            </a:r>
            <a:r>
              <a:rPr lang="en-US" sz="2600" dirty="0"/>
              <a:t> </a:t>
            </a:r>
            <a:r>
              <a:rPr lang="en-US" sz="2600" dirty="0" err="1"/>
              <a:t>thái</a:t>
            </a:r>
            <a:r>
              <a:rPr lang="en-US" sz="2600" dirty="0"/>
              <a:t> 1 </a:t>
            </a:r>
            <a:r>
              <a:rPr lang="en-US" sz="2600" dirty="0" err="1"/>
              <a:t>lần</a:t>
            </a:r>
            <a:endParaRPr lang="en-US" sz="2600" dirty="0"/>
          </a:p>
          <a:p>
            <a:pPr marL="0" indent="0">
              <a:buNone/>
            </a:pPr>
            <a:r>
              <a:rPr 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phút</a:t>
            </a:r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sub </a:t>
            </a:r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= 10.000 * 60 * 24 * 30 = 432.000.000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minutes</a:t>
            </a:r>
            <a:endParaRPr lang="vi-V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phí</a:t>
            </a:r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sub </a:t>
            </a:r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= 432.000.000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minutes </a:t>
            </a:r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* 0,08 USD/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10^6 </a:t>
            </a:r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= 34,56 USD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message pub </a:t>
            </a:r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= 10.000 * 6 * 24 * 30 = 43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200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000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messages</a:t>
            </a:r>
            <a:endParaRPr lang="vi-V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phí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pub = 43.200.000 p * 1 USD/ 10^6 = 43,2 USD</a:t>
            </a:r>
          </a:p>
          <a:p>
            <a:pPr marL="0" indent="0">
              <a:buNone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: 77.76 USD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14C92D21-50C1-4EFF-8454-8D4B101FC30F}"/>
              </a:ext>
            </a:extLst>
          </p:cNvPr>
          <p:cNvCxnSpPr/>
          <p:nvPr/>
        </p:nvCxnSpPr>
        <p:spPr>
          <a:xfrm>
            <a:off x="1016000" y="4346222"/>
            <a:ext cx="1009226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8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IOT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C7D16ADC-0843-4336-B178-ABFB9BF1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40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6DFF20B1-B202-48B3-9265-6D126A86F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11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Lambda</a:t>
            </a:r>
          </a:p>
        </p:txBody>
      </p:sp>
      <p:pic>
        <p:nvPicPr>
          <p:cNvPr id="8198" name="Picture 6" descr="Káº¿t quáº£ hÃ¬nh áº£nh cho aws lambda">
            <a:extLst>
              <a:ext uri="{FF2B5EF4-FFF2-40B4-BE49-F238E27FC236}">
                <a16:creationId xmlns:a16="http://schemas.microsoft.com/office/drawing/2014/main" id="{42EB90F8-2CBA-42DC-A500-6A132928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0" y="591671"/>
            <a:ext cx="665540" cy="6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D269E8DD-9695-4D74-9916-72A6388DD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60" y="2446689"/>
            <a:ext cx="11753850" cy="3771900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019F748B-F571-42FD-8161-0E6A8576715F}"/>
              </a:ext>
            </a:extLst>
          </p:cNvPr>
          <p:cNvSpPr txBox="1">
            <a:spLocks/>
          </p:cNvSpPr>
          <p:nvPr/>
        </p:nvSpPr>
        <p:spPr>
          <a:xfrm>
            <a:off x="990600" y="14641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Phát</a:t>
            </a:r>
            <a:r>
              <a:rPr lang="en-US" sz="3600" dirty="0"/>
              <a:t> </a:t>
            </a:r>
            <a:r>
              <a:rPr lang="en-US" sz="3600" dirty="0" err="1"/>
              <a:t>triển</a:t>
            </a:r>
            <a:r>
              <a:rPr lang="en-US" sz="3600" dirty="0"/>
              <a:t> </a:t>
            </a:r>
            <a:r>
              <a:rPr lang="en-US" sz="3600" dirty="0" err="1"/>
              <a:t>tới</a:t>
            </a:r>
            <a:r>
              <a:rPr lang="en-US" sz="3600" dirty="0"/>
              <a:t> Serverless</a:t>
            </a:r>
          </a:p>
        </p:txBody>
      </p:sp>
    </p:spTree>
    <p:extLst>
      <p:ext uri="{BB962C8B-B14F-4D97-AF65-F5344CB8AC3E}">
        <p14:creationId xmlns:p14="http://schemas.microsoft.com/office/powerpoint/2010/main" val="545067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Lambda</a:t>
            </a:r>
          </a:p>
        </p:txBody>
      </p:sp>
      <p:pic>
        <p:nvPicPr>
          <p:cNvPr id="8198" name="Picture 6" descr="Káº¿t quáº£ hÃ¬nh áº£nh cho aws lambda">
            <a:extLst>
              <a:ext uri="{FF2B5EF4-FFF2-40B4-BE49-F238E27FC236}">
                <a16:creationId xmlns:a16="http://schemas.microsoft.com/office/drawing/2014/main" id="{42EB90F8-2CBA-42DC-A500-6A132928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0" y="591671"/>
            <a:ext cx="665540" cy="6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êu đề 1">
            <a:extLst>
              <a:ext uri="{FF2B5EF4-FFF2-40B4-BE49-F238E27FC236}">
                <a16:creationId xmlns:a16="http://schemas.microsoft.com/office/drawing/2014/main" id="{7D91E52A-9465-4AE5-87BB-9893A76A814F}"/>
              </a:ext>
            </a:extLst>
          </p:cNvPr>
          <p:cNvSpPr txBox="1">
            <a:spLocks/>
          </p:cNvSpPr>
          <p:nvPr/>
        </p:nvSpPr>
        <p:spPr>
          <a:xfrm>
            <a:off x="990600" y="14641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Đặc</a:t>
            </a:r>
            <a:r>
              <a:rPr lang="en-US" sz="3600" dirty="0"/>
              <a:t> </a:t>
            </a:r>
            <a:r>
              <a:rPr lang="en-US" sz="3600" dirty="0" err="1"/>
              <a:t>tính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Serverless</a:t>
            </a:r>
          </a:p>
        </p:txBody>
      </p:sp>
    </p:spTree>
    <p:extLst>
      <p:ext uri="{BB962C8B-B14F-4D97-AF65-F5344CB8AC3E}">
        <p14:creationId xmlns:p14="http://schemas.microsoft.com/office/powerpoint/2010/main" val="10443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56F44E-28DD-406A-BBB0-A3737553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42976"/>
            <a:ext cx="10515600" cy="1325563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CB20E7-E1BC-4BB7-8FA4-611CB985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Amazon web service</a:t>
            </a:r>
          </a:p>
          <a:p>
            <a:r>
              <a:rPr lang="en-US" dirty="0"/>
              <a:t>AWS IOT</a:t>
            </a:r>
          </a:p>
          <a:p>
            <a:r>
              <a:rPr lang="en-US" dirty="0"/>
              <a:t>AWS Lambda</a:t>
            </a:r>
          </a:p>
          <a:p>
            <a:r>
              <a:rPr lang="en-US" dirty="0"/>
              <a:t>AWS DynamoDB</a:t>
            </a:r>
          </a:p>
        </p:txBody>
      </p:sp>
      <p:pic>
        <p:nvPicPr>
          <p:cNvPr id="4" name="Picture 2" descr="Káº¿t quáº£ hÃ¬nh áº£nh cho aws">
            <a:extLst>
              <a:ext uri="{FF2B5EF4-FFF2-40B4-BE49-F238E27FC236}">
                <a16:creationId xmlns:a16="http://schemas.microsoft.com/office/drawing/2014/main" id="{6DF8D1D5-EF58-45C5-B904-FCC069F4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3" y="164261"/>
            <a:ext cx="1504278" cy="150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159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Lambda</a:t>
            </a:r>
          </a:p>
        </p:txBody>
      </p:sp>
      <p:pic>
        <p:nvPicPr>
          <p:cNvPr id="8198" name="Picture 6" descr="Káº¿t quáº£ hÃ¬nh áº£nh cho aws lambda">
            <a:extLst>
              <a:ext uri="{FF2B5EF4-FFF2-40B4-BE49-F238E27FC236}">
                <a16:creationId xmlns:a16="http://schemas.microsoft.com/office/drawing/2014/main" id="{42EB90F8-2CBA-42DC-A500-6A132928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0" y="591671"/>
            <a:ext cx="665540" cy="6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92FAC067-F8D8-474E-950B-3910593D7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135" y="1623400"/>
            <a:ext cx="8433730" cy="486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13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1E95C75-DF28-42C9-9F20-35B2CC66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Lambda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server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upload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Lambda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AWS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cung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AWS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Lambda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kiện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đáp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request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giây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request (0.2$ /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requests)</a:t>
            </a: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5E9B622F-8B27-4105-A57E-9E2125B9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Lambda</a:t>
            </a:r>
          </a:p>
        </p:txBody>
      </p:sp>
      <p:pic>
        <p:nvPicPr>
          <p:cNvPr id="5" name="Picture 6" descr="Káº¿t quáº£ hÃ¬nh áº£nh cho aws lambda">
            <a:extLst>
              <a:ext uri="{FF2B5EF4-FFF2-40B4-BE49-F238E27FC236}">
                <a16:creationId xmlns:a16="http://schemas.microsoft.com/office/drawing/2014/main" id="{4C959079-14BE-4735-8518-BD2EEC2F9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0" y="591671"/>
            <a:ext cx="665540" cy="6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900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Lambda</a:t>
            </a:r>
          </a:p>
        </p:txBody>
      </p:sp>
      <p:pic>
        <p:nvPicPr>
          <p:cNvPr id="8198" name="Picture 6" descr="Káº¿t quáº£ hÃ¬nh áº£nh cho aws lambda">
            <a:extLst>
              <a:ext uri="{FF2B5EF4-FFF2-40B4-BE49-F238E27FC236}">
                <a16:creationId xmlns:a16="http://schemas.microsoft.com/office/drawing/2014/main" id="{42EB90F8-2CBA-42DC-A500-6A132928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0" y="591671"/>
            <a:ext cx="665540" cy="6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019F748B-F571-42FD-8161-0E6A8576715F}"/>
              </a:ext>
            </a:extLst>
          </p:cNvPr>
          <p:cNvSpPr txBox="1">
            <a:spLocks/>
          </p:cNvSpPr>
          <p:nvPr/>
        </p:nvSpPr>
        <p:spPr>
          <a:xfrm>
            <a:off x="65151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Common cases using lambda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B6D5556-CB3A-4BD0-918B-6FC444D26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60935"/>
            <a:ext cx="12192000" cy="5136084"/>
          </a:xfrm>
          <a:prstGeom prst="rect">
            <a:avLst/>
          </a:prstGeom>
        </p:spPr>
      </p:pic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C752D3E2-49A9-4E3F-A544-087807C42D44}"/>
              </a:ext>
            </a:extLst>
          </p:cNvPr>
          <p:cNvSpPr/>
          <p:nvPr/>
        </p:nvSpPr>
        <p:spPr>
          <a:xfrm>
            <a:off x="1959057" y="4149970"/>
            <a:ext cx="1710266" cy="18189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5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Káº¿t quáº£ hÃ¬nh áº£nh cho aws lambda">
            <a:extLst>
              <a:ext uri="{FF2B5EF4-FFF2-40B4-BE49-F238E27FC236}">
                <a16:creationId xmlns:a16="http://schemas.microsoft.com/office/drawing/2014/main" id="{42EB90F8-2CBA-42DC-A500-6A132928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0" y="591671"/>
            <a:ext cx="665540" cy="6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F7F27163-E1E0-4513-A978-FC048D49E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820"/>
            <a:ext cx="12192000" cy="617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3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Káº¿t quáº£ hÃ¬nh áº£nh cho aws lambda">
            <a:extLst>
              <a:ext uri="{FF2B5EF4-FFF2-40B4-BE49-F238E27FC236}">
                <a16:creationId xmlns:a16="http://schemas.microsoft.com/office/drawing/2014/main" id="{42EB90F8-2CBA-42DC-A500-6A132928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0" y="591671"/>
            <a:ext cx="665540" cy="6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Hình ảnh 1">
            <a:extLst>
              <a:ext uri="{FF2B5EF4-FFF2-40B4-BE49-F238E27FC236}">
                <a16:creationId xmlns:a16="http://schemas.microsoft.com/office/drawing/2014/main" id="{62E594A1-5C97-4565-86C1-12164D796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88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Káº¿t quáº£ hÃ¬nh áº£nh cho aws lambda">
            <a:extLst>
              <a:ext uri="{FF2B5EF4-FFF2-40B4-BE49-F238E27FC236}">
                <a16:creationId xmlns:a16="http://schemas.microsoft.com/office/drawing/2014/main" id="{42EB90F8-2CBA-42DC-A500-6A132928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0" y="591671"/>
            <a:ext cx="665540" cy="6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44EB21F9-0ED0-4741-AAED-6ECC9D5E4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275"/>
            <a:ext cx="12192000" cy="677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63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Káº¿t quáº£ hÃ¬nh áº£nh cho aws lambda">
            <a:extLst>
              <a:ext uri="{FF2B5EF4-FFF2-40B4-BE49-F238E27FC236}">
                <a16:creationId xmlns:a16="http://schemas.microsoft.com/office/drawing/2014/main" id="{42EB90F8-2CBA-42DC-A500-6A132928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0" y="591671"/>
            <a:ext cx="665540" cy="6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Hình ảnh 1">
            <a:extLst>
              <a:ext uri="{FF2B5EF4-FFF2-40B4-BE49-F238E27FC236}">
                <a16:creationId xmlns:a16="http://schemas.microsoft.com/office/drawing/2014/main" id="{321CD8F5-9A83-47B9-B803-F47EE56AC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4643"/>
            <a:ext cx="12192000" cy="61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55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1CF3F5-7244-41BC-888E-578CA80C1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latin typeface="Calibri (Thân)"/>
              </a:rPr>
              <a:t>DynamoDB</a:t>
            </a:r>
            <a:r>
              <a:rPr lang="en-US" sz="2600" dirty="0">
                <a:latin typeface="Calibri (Thân)"/>
              </a:rPr>
              <a:t> </a:t>
            </a:r>
            <a:r>
              <a:rPr lang="en-US" sz="2600" dirty="0" err="1">
                <a:latin typeface="Calibri (Thân)"/>
              </a:rPr>
              <a:t>là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môt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dịch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vụ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quản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lý</a:t>
            </a:r>
            <a:r>
              <a:rPr lang="en-US" sz="2600" dirty="0">
                <a:latin typeface="Calibri (Thân)"/>
              </a:rPr>
              <a:t> </a:t>
            </a:r>
            <a:r>
              <a:rPr lang="en-US" sz="2600" b="1" dirty="0">
                <a:latin typeface="Calibri (Thân)"/>
              </a:rPr>
              <a:t>NoSQL</a:t>
            </a:r>
            <a:r>
              <a:rPr lang="en-US" sz="2600" dirty="0">
                <a:latin typeface="Calibri (Thân)"/>
              </a:rPr>
              <a:t> </a:t>
            </a:r>
            <a:r>
              <a:rPr lang="en-US" sz="2600" dirty="0" err="1">
                <a:latin typeface="Calibri (Thân)"/>
              </a:rPr>
              <a:t>có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khả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năng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đáp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ứng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hiệu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suất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cao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và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nhanh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kèm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theo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khả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năng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mở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rộng</a:t>
            </a:r>
            <a:r>
              <a:rPr lang="en-US" sz="2600" dirty="0">
                <a:latin typeface="Calibri (Thân)"/>
              </a:rPr>
              <a:t>. </a:t>
            </a:r>
            <a:r>
              <a:rPr lang="en-US" sz="2600" dirty="0" err="1">
                <a:latin typeface="Calibri (Thân)"/>
              </a:rPr>
              <a:t>Lưu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dữ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liệu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dạng</a:t>
            </a:r>
            <a:r>
              <a:rPr lang="en-US" sz="2600" dirty="0">
                <a:latin typeface="Calibri (Thân)"/>
              </a:rPr>
              <a:t> Key-Value</a:t>
            </a:r>
          </a:p>
          <a:p>
            <a:r>
              <a:rPr lang="vi-VN" sz="2600" b="1" dirty="0">
                <a:latin typeface="Calibri (Thân)"/>
              </a:rPr>
              <a:t>DynamoDB</a:t>
            </a:r>
            <a:r>
              <a:rPr lang="vi-VN" sz="2600" dirty="0">
                <a:latin typeface="Calibri (Thân)"/>
              </a:rPr>
              <a:t> tự động phân tán dữ liệu và traffic của một bảng ra một số lượng server vừa đủ để có thể xử lý request capacity đặt ra b</a:t>
            </a:r>
            <a:r>
              <a:rPr lang="en-US" sz="2600">
                <a:latin typeface="Calibri (Thân)"/>
              </a:rPr>
              <a:t>ở</a:t>
            </a:r>
            <a:r>
              <a:rPr lang="vi-VN" sz="2600">
                <a:latin typeface="Calibri (Thân)"/>
              </a:rPr>
              <a:t>i </a:t>
            </a:r>
            <a:r>
              <a:rPr lang="vi-VN" sz="2600" dirty="0" err="1">
                <a:latin typeface="Calibri (Thân)"/>
              </a:rPr>
              <a:t>khách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hàng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và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lượng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dữ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liệu</a:t>
            </a:r>
            <a:r>
              <a:rPr lang="vi-VN" sz="2600" dirty="0">
                <a:latin typeface="Calibri (Thân)"/>
              </a:rPr>
              <a:t> lưu </a:t>
            </a:r>
            <a:r>
              <a:rPr lang="vi-VN" sz="2600" dirty="0" err="1">
                <a:latin typeface="Calibri (Thân)"/>
              </a:rPr>
              <a:t>trữ</a:t>
            </a:r>
            <a:r>
              <a:rPr lang="vi-VN" sz="2600" dirty="0">
                <a:latin typeface="Calibri (Thân)"/>
              </a:rPr>
              <a:t>, </a:t>
            </a:r>
            <a:r>
              <a:rPr lang="vi-VN" sz="2600" dirty="0" err="1">
                <a:latin typeface="Calibri (Thân)"/>
              </a:rPr>
              <a:t>và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đồng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thời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đảm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bảo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hiệu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suất</a:t>
            </a:r>
            <a:r>
              <a:rPr lang="vi-VN" sz="2600" dirty="0">
                <a:latin typeface="Calibri (Thân)"/>
              </a:rPr>
              <a:t> nhanh </a:t>
            </a:r>
            <a:r>
              <a:rPr lang="vi-VN" sz="2600" dirty="0" err="1">
                <a:latin typeface="Calibri (Thân)"/>
              </a:rPr>
              <a:t>và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đồng</a:t>
            </a:r>
            <a:r>
              <a:rPr lang="vi-VN" sz="2600" dirty="0">
                <a:latin typeface="Calibri (Thân)"/>
              </a:rPr>
              <a:t> </a:t>
            </a:r>
            <a:r>
              <a:rPr lang="vi-VN" sz="2600" dirty="0" err="1">
                <a:latin typeface="Calibri (Thân)"/>
              </a:rPr>
              <a:t>nhất</a:t>
            </a:r>
            <a:r>
              <a:rPr lang="vi-VN" sz="2600" dirty="0">
                <a:latin typeface="Calibri (Thân)"/>
              </a:rPr>
              <a:t>.</a:t>
            </a:r>
            <a:endParaRPr lang="en-US" sz="2600" dirty="0">
              <a:latin typeface="Calibri (Thân)"/>
            </a:endParaRPr>
          </a:p>
          <a:p>
            <a:r>
              <a:rPr lang="en-US" sz="2600" dirty="0" err="1">
                <a:latin typeface="Calibri (Thân)"/>
              </a:rPr>
              <a:t>Với</a:t>
            </a:r>
            <a:r>
              <a:rPr lang="en-US" sz="2600" dirty="0">
                <a:latin typeface="Calibri (Thân)"/>
              </a:rPr>
              <a:t> </a:t>
            </a:r>
            <a:r>
              <a:rPr lang="en-US" sz="2600" b="1" dirty="0">
                <a:latin typeface="Calibri (Thân)"/>
              </a:rPr>
              <a:t>DynamoDB</a:t>
            </a:r>
            <a:r>
              <a:rPr lang="en-US" sz="2600" dirty="0">
                <a:latin typeface="Calibri (Thân)"/>
              </a:rPr>
              <a:t>, </a:t>
            </a:r>
            <a:r>
              <a:rPr lang="en-US" sz="2600" dirty="0" err="1">
                <a:latin typeface="Calibri (Thân)"/>
              </a:rPr>
              <a:t>bạn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có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thể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phó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thác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gánh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nặng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quản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lý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và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mở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rộng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dữ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liệu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cho</a:t>
            </a:r>
            <a:r>
              <a:rPr lang="en-US" sz="2600" dirty="0">
                <a:latin typeface="Calibri (Thân)"/>
              </a:rPr>
              <a:t> AWS </a:t>
            </a:r>
            <a:r>
              <a:rPr lang="en-US" sz="2600" dirty="0" err="1">
                <a:latin typeface="Calibri (Thân)"/>
              </a:rPr>
              <a:t>và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không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phải</a:t>
            </a:r>
            <a:r>
              <a:rPr lang="en-US" sz="2600" dirty="0">
                <a:latin typeface="Calibri (Thân)"/>
              </a:rPr>
              <a:t> lo </a:t>
            </a:r>
            <a:r>
              <a:rPr lang="en-US" sz="2600" dirty="0" err="1">
                <a:latin typeface="Calibri (Thân)"/>
              </a:rPr>
              <a:t>lắng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về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việc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cung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cấp</a:t>
            </a:r>
            <a:r>
              <a:rPr lang="en-US" sz="2600" dirty="0">
                <a:latin typeface="Calibri (Thân)"/>
              </a:rPr>
              <a:t> hardware, </a:t>
            </a:r>
            <a:r>
              <a:rPr lang="en-US" sz="2600" dirty="0" err="1">
                <a:latin typeface="Calibri (Thân)"/>
              </a:rPr>
              <a:t>thiết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lập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và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cài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đặt</a:t>
            </a:r>
            <a:r>
              <a:rPr lang="en-US" sz="2600" dirty="0">
                <a:latin typeface="Calibri (Thân)"/>
              </a:rPr>
              <a:t>, </a:t>
            </a:r>
            <a:r>
              <a:rPr lang="en-US" sz="2600" dirty="0" err="1">
                <a:latin typeface="Calibri (Thân)"/>
              </a:rPr>
              <a:t>sao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chép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dữ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liệu</a:t>
            </a:r>
            <a:r>
              <a:rPr lang="en-US" sz="2600" dirty="0">
                <a:latin typeface="Calibri (Thân)"/>
              </a:rPr>
              <a:t>.</a:t>
            </a: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7E1A5D65-CE60-4BE5-8114-E9788DA6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DynamoDB</a:t>
            </a:r>
          </a:p>
        </p:txBody>
      </p:sp>
      <p:pic>
        <p:nvPicPr>
          <p:cNvPr id="5" name="Picture 8" descr="Káº¿t quáº£ hÃ¬nh áº£nh cho DynamoDB">
            <a:extLst>
              <a:ext uri="{FF2B5EF4-FFF2-40B4-BE49-F238E27FC236}">
                <a16:creationId xmlns:a16="http://schemas.microsoft.com/office/drawing/2014/main" id="{0BC35620-A5C4-482A-849F-7AB01B1A5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6" y="539956"/>
            <a:ext cx="901567" cy="81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352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DynamoDB</a:t>
            </a:r>
          </a:p>
        </p:txBody>
      </p:sp>
      <p:pic>
        <p:nvPicPr>
          <p:cNvPr id="8200" name="Picture 8" descr="Káº¿t quáº£ hÃ¬nh áº£nh cho DynamoDB">
            <a:extLst>
              <a:ext uri="{FF2B5EF4-FFF2-40B4-BE49-F238E27FC236}">
                <a16:creationId xmlns:a16="http://schemas.microsoft.com/office/drawing/2014/main" id="{4C7FD6C9-DCD6-4829-B97C-D4A988B69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6" y="539956"/>
            <a:ext cx="901567" cy="81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hỗ dành sẵn cho Nội dung 2">
            <a:extLst>
              <a:ext uri="{FF2B5EF4-FFF2-40B4-BE49-F238E27FC236}">
                <a16:creationId xmlns:a16="http://schemas.microsoft.com/office/drawing/2014/main" id="{A310F7AA-82D1-45B4-A94E-C3BF7266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>
                <a:latin typeface="Calibri (Thân)"/>
              </a:rPr>
              <a:t>Bảng</a:t>
            </a:r>
            <a:r>
              <a:rPr lang="en-US" sz="2600" dirty="0">
                <a:latin typeface="Calibri (Thân)"/>
              </a:rPr>
              <a:t> </a:t>
            </a:r>
            <a:r>
              <a:rPr lang="en-US" sz="2600" dirty="0" err="1">
                <a:latin typeface="Calibri (Thân)"/>
              </a:rPr>
              <a:t>trong</a:t>
            </a:r>
            <a:r>
              <a:rPr lang="en-US" sz="2600" dirty="0">
                <a:latin typeface="Calibri (Thân)"/>
              </a:rPr>
              <a:t> DynamoDB</a:t>
            </a:r>
          </a:p>
          <a:p>
            <a:pPr lvl="1"/>
            <a:r>
              <a:rPr lang="en-US" b="1" dirty="0">
                <a:latin typeface="Calibri (Thân)"/>
              </a:rPr>
              <a:t>Primary Key</a:t>
            </a:r>
            <a:r>
              <a:rPr lang="en-US" dirty="0">
                <a:latin typeface="Calibri (Thân)"/>
              </a:rPr>
              <a:t>: </a:t>
            </a:r>
            <a:r>
              <a:rPr lang="en-US" dirty="0" err="1">
                <a:latin typeface="Calibri (Thân)"/>
              </a:rPr>
              <a:t>đảm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bảo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rằng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không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có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hai</a:t>
            </a:r>
            <a:r>
              <a:rPr lang="en-US" dirty="0">
                <a:latin typeface="Calibri (Thân)"/>
              </a:rPr>
              <a:t> items </a:t>
            </a:r>
            <a:r>
              <a:rPr lang="en-US" dirty="0" err="1">
                <a:latin typeface="Calibri (Thân)"/>
              </a:rPr>
              <a:t>nào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trong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bảng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có</a:t>
            </a:r>
            <a:r>
              <a:rPr lang="en-US" dirty="0">
                <a:latin typeface="Calibri (Thân)"/>
              </a:rPr>
              <a:t> </a:t>
            </a:r>
            <a:r>
              <a:rPr lang="en-US" dirty="0" err="1">
                <a:latin typeface="Calibri (Thân)"/>
              </a:rPr>
              <a:t>cùng</a:t>
            </a:r>
            <a:r>
              <a:rPr lang="en-US" dirty="0">
                <a:latin typeface="Calibri (Thân)"/>
              </a:rPr>
              <a:t> primary key.</a:t>
            </a:r>
          </a:p>
          <a:p>
            <a:pPr lvl="1"/>
            <a:r>
              <a:rPr lang="en-US" dirty="0"/>
              <a:t> </a:t>
            </a:r>
            <a:r>
              <a:rPr lang="en-US" b="1" dirty="0"/>
              <a:t>Read</a:t>
            </a:r>
            <a:r>
              <a:rPr lang="en-US" dirty="0"/>
              <a:t> </a:t>
            </a:r>
            <a:r>
              <a:rPr lang="en-US" b="1" dirty="0"/>
              <a:t>Write</a:t>
            </a:r>
            <a:r>
              <a:rPr lang="en-US" dirty="0"/>
              <a:t> throughput: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Secondary index: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attribute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secondary index.</a:t>
            </a:r>
            <a:endParaRPr lang="en-US" b="1" dirty="0"/>
          </a:p>
          <a:p>
            <a:pPr lvl="1"/>
            <a:r>
              <a:rPr lang="en-US" b="1" dirty="0"/>
              <a:t>Query/Scan: </a:t>
            </a:r>
          </a:p>
          <a:p>
            <a:pPr lvl="2"/>
            <a:r>
              <a:rPr lang="en-US" b="1" dirty="0"/>
              <a:t>Query</a:t>
            </a:r>
            <a:r>
              <a:rPr lang="en-US" dirty="0"/>
              <a:t>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query operation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primary key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range key. Query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secondary index.</a:t>
            </a:r>
          </a:p>
          <a:p>
            <a:pPr lvl="2"/>
            <a:r>
              <a:rPr lang="en-US" b="1" dirty="0"/>
              <a:t>Scan</a:t>
            </a:r>
            <a:r>
              <a:rPr lang="en-US" dirty="0"/>
              <a:t>: </a:t>
            </a:r>
            <a:r>
              <a:rPr lang="en-US" dirty="0" err="1"/>
              <a:t>Một</a:t>
            </a:r>
            <a:r>
              <a:rPr lang="en-US" dirty="0"/>
              <a:t> scan operation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.(</a:t>
            </a:r>
            <a:r>
              <a:rPr lang="en-US" b="1" dirty="0" err="1"/>
              <a:t>tránh</a:t>
            </a:r>
            <a:r>
              <a:rPr lang="en-US" b="1" dirty="0"/>
              <a:t> Scan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)</a:t>
            </a:r>
          </a:p>
          <a:p>
            <a:pPr lvl="2"/>
            <a:endParaRPr lang="en-US" b="1" dirty="0"/>
          </a:p>
          <a:p>
            <a:pPr lvl="1"/>
            <a:endParaRPr lang="en-US" sz="2200" dirty="0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2714834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2490" y="2449691"/>
            <a:ext cx="3733663" cy="4228907"/>
          </a:xfrm>
        </p:spPr>
        <p:txBody>
          <a:bodyPr>
            <a:normAutofit/>
          </a:bodyPr>
          <a:lstStyle/>
          <a:p>
            <a:r>
              <a:rPr lang="en-US" sz="2133" dirty="0"/>
              <a:t>Geographic area where AWS services are available</a:t>
            </a:r>
          </a:p>
          <a:p>
            <a:r>
              <a:rPr lang="en-US" sz="2133" dirty="0"/>
              <a:t>Customers choose region(s) for their AWS resources</a:t>
            </a:r>
          </a:p>
          <a:p>
            <a:r>
              <a:rPr lang="en-US" sz="2133" dirty="0"/>
              <a:t>Eleven regions worldwide</a:t>
            </a:r>
          </a:p>
          <a:p>
            <a:endParaRPr lang="en-US" sz="2133" dirty="0"/>
          </a:p>
          <a:p>
            <a:endParaRPr lang="en-US" sz="2133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t="10328" r="1016" b="7556"/>
          <a:stretch/>
        </p:blipFill>
        <p:spPr>
          <a:xfrm>
            <a:off x="8191851" y="316298"/>
            <a:ext cx="3650284" cy="202337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V="1">
            <a:off x="5943601" y="1003301"/>
            <a:ext cx="3289300" cy="577216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943601" y="1193800"/>
            <a:ext cx="3289300" cy="3984808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72637" y="1580517"/>
            <a:ext cx="5370964" cy="3598091"/>
            <a:chOff x="429476" y="1271451"/>
            <a:chExt cx="5146569" cy="3082835"/>
          </a:xfrm>
        </p:grpSpPr>
        <p:cxnSp>
          <p:nvCxnSpPr>
            <p:cNvPr id="27" name="Straight Connector 26"/>
            <p:cNvCxnSpPr>
              <a:stCxn id="50" idx="6"/>
              <a:endCxn id="55" idx="2"/>
            </p:cNvCxnSpPr>
            <p:nvPr/>
          </p:nvCxnSpPr>
          <p:spPr>
            <a:xfrm>
              <a:off x="2301776" y="1591659"/>
              <a:ext cx="2208944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4" idx="0"/>
              <a:endCxn id="55" idx="4"/>
            </p:cNvCxnSpPr>
            <p:nvPr/>
          </p:nvCxnSpPr>
          <p:spPr>
            <a:xfrm flipV="1">
              <a:off x="5000956" y="1835168"/>
              <a:ext cx="0" cy="194501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49" idx="0"/>
              <a:endCxn id="50" idx="4"/>
            </p:cNvCxnSpPr>
            <p:nvPr/>
          </p:nvCxnSpPr>
          <p:spPr>
            <a:xfrm flipV="1">
              <a:off x="1811540" y="1835168"/>
              <a:ext cx="0" cy="194501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53" idx="1"/>
            </p:cNvCxnSpPr>
            <p:nvPr/>
          </p:nvCxnSpPr>
          <p:spPr>
            <a:xfrm>
              <a:off x="2255855" y="1703196"/>
              <a:ext cx="1765284" cy="93686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52" idx="0"/>
            </p:cNvCxnSpPr>
            <p:nvPr/>
          </p:nvCxnSpPr>
          <p:spPr>
            <a:xfrm>
              <a:off x="2009670" y="1813727"/>
              <a:ext cx="649688" cy="75501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139105" y="1769643"/>
              <a:ext cx="2603717" cy="204873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429476" y="1271451"/>
              <a:ext cx="5146569" cy="3082835"/>
              <a:chOff x="557546" y="1271451"/>
              <a:chExt cx="5146569" cy="3082835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648917" y="1348150"/>
                <a:ext cx="4970345" cy="2919050"/>
                <a:chOff x="-131203" y="1058981"/>
                <a:chExt cx="6735208" cy="3747476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953479" y="4181223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867" dirty="0">
                      <a:solidFill>
                        <a:schemeClr val="tx1"/>
                      </a:solidFill>
                    </a:rPr>
                    <a:t>AZ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953479" y="1058981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867" dirty="0">
                      <a:solidFill>
                        <a:schemeClr val="tx1"/>
                      </a:solidFill>
                    </a:rPr>
                    <a:t>AZ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-131203" y="2618147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867" dirty="0">
                      <a:solidFill>
                        <a:schemeClr val="tx1"/>
                      </a:solidFill>
                    </a:rPr>
                    <a:t>AZ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2102339" y="2625972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867" dirty="0">
                      <a:solidFill>
                        <a:schemeClr val="tx1"/>
                      </a:solidFill>
                    </a:rPr>
                    <a:t>AZ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4417396" y="2625972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867" dirty="0">
                      <a:solidFill>
                        <a:schemeClr val="tx1"/>
                      </a:solidFill>
                    </a:rPr>
                    <a:t>AZ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5275388" y="4181223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867" dirty="0">
                      <a:solidFill>
                        <a:schemeClr val="tx1"/>
                      </a:solidFill>
                    </a:rPr>
                    <a:t>Transit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5275388" y="1058981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867" dirty="0">
                      <a:solidFill>
                        <a:schemeClr val="tx1"/>
                      </a:solidFill>
                    </a:rPr>
                    <a:t>Transit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8" name="Rectangle 47"/>
              <p:cNvSpPr/>
              <p:nvPr/>
            </p:nvSpPr>
            <p:spPr>
              <a:xfrm>
                <a:off x="557546" y="1271451"/>
                <a:ext cx="5146569" cy="3082835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667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" name="Straight Connector 33"/>
            <p:cNvCxnSpPr>
              <a:endCxn id="51" idx="7"/>
            </p:cNvCxnSpPr>
            <p:nvPr/>
          </p:nvCxnSpPr>
          <p:spPr>
            <a:xfrm flipH="1">
              <a:off x="1357732" y="1654174"/>
              <a:ext cx="3185947" cy="97979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52" idx="7"/>
            </p:cNvCxnSpPr>
            <p:nvPr/>
          </p:nvCxnSpPr>
          <p:spPr>
            <a:xfrm flipH="1">
              <a:off x="3006007" y="1737387"/>
              <a:ext cx="1579674" cy="90267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185546" y="1793806"/>
              <a:ext cx="2560146" cy="205769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615272" y="3023202"/>
              <a:ext cx="202914" cy="76502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265903" y="2984434"/>
              <a:ext cx="1771661" cy="93442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52" idx="6"/>
              <a:endCxn id="53" idx="2"/>
            </p:cNvCxnSpPr>
            <p:nvPr/>
          </p:nvCxnSpPr>
          <p:spPr>
            <a:xfrm>
              <a:off x="3149594" y="2812247"/>
              <a:ext cx="72795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292234" y="4024361"/>
              <a:ext cx="2208944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51" idx="5"/>
            </p:cNvCxnSpPr>
            <p:nvPr/>
          </p:nvCxnSpPr>
          <p:spPr>
            <a:xfrm flipH="1" flipV="1">
              <a:off x="1357732" y="2978339"/>
              <a:ext cx="3194171" cy="9505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52" idx="5"/>
            </p:cNvCxnSpPr>
            <p:nvPr/>
          </p:nvCxnSpPr>
          <p:spPr>
            <a:xfrm>
              <a:off x="3006007" y="2984434"/>
              <a:ext cx="1616235" cy="87915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52" idx="4"/>
            </p:cNvCxnSpPr>
            <p:nvPr/>
          </p:nvCxnSpPr>
          <p:spPr>
            <a:xfrm flipV="1">
              <a:off x="2009670" y="3055756"/>
              <a:ext cx="649688" cy="73864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1" idx="6"/>
              <a:endCxn id="52" idx="2"/>
            </p:cNvCxnSpPr>
            <p:nvPr/>
          </p:nvCxnSpPr>
          <p:spPr>
            <a:xfrm>
              <a:off x="1501319" y="2806152"/>
              <a:ext cx="667803" cy="609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9" idx="1"/>
              <a:endCxn id="51" idx="4"/>
            </p:cNvCxnSpPr>
            <p:nvPr/>
          </p:nvCxnSpPr>
          <p:spPr>
            <a:xfrm flipH="1" flipV="1">
              <a:off x="1011083" y="3049661"/>
              <a:ext cx="453808" cy="80184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1" idx="0"/>
              <a:endCxn id="50" idx="3"/>
            </p:cNvCxnSpPr>
            <p:nvPr/>
          </p:nvCxnSpPr>
          <p:spPr>
            <a:xfrm flipV="1">
              <a:off x="1011083" y="1763846"/>
              <a:ext cx="453808" cy="7987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784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56F44E-28DD-406A-BBB0-A3737553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Amazon web service</a:t>
            </a:r>
          </a:p>
        </p:txBody>
      </p:sp>
      <p:pic>
        <p:nvPicPr>
          <p:cNvPr id="6" name="Picture 2" descr="Káº¿t quáº£ hÃ¬nh áº£nh cho aws">
            <a:extLst>
              <a:ext uri="{FF2B5EF4-FFF2-40B4-BE49-F238E27FC236}">
                <a16:creationId xmlns:a16="http://schemas.microsoft.com/office/drawing/2014/main" id="{B28F4BCD-E912-4C85-A9EB-8C96B7181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3" y="164261"/>
            <a:ext cx="1504278" cy="150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A95DFCB1-5CF3-4BCA-861F-71E7765D6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67" y="1511582"/>
            <a:ext cx="6664009" cy="47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30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Zone (AZ)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56" y="1345776"/>
            <a:ext cx="5892800" cy="4738568"/>
          </a:xfrm>
        </p:spPr>
        <p:txBody>
          <a:bodyPr>
            <a:noAutofit/>
          </a:bodyPr>
          <a:lstStyle/>
          <a:p>
            <a:r>
              <a:rPr lang="en-US" sz="2933" dirty="0"/>
              <a:t>Each region has multiple, isolated locations known as Availability Zones </a:t>
            </a:r>
          </a:p>
          <a:p>
            <a:r>
              <a:rPr lang="en-US" sz="2933" dirty="0"/>
              <a:t>Low-latency links between AZs in a region &lt;2ms, usually &lt;1ms</a:t>
            </a:r>
          </a:p>
          <a:p>
            <a:r>
              <a:rPr lang="en-US" sz="2933" dirty="0"/>
              <a:t>When launching an EC2 instance, a customer chooses an AZ </a:t>
            </a:r>
          </a:p>
          <a:p>
            <a:r>
              <a:rPr lang="en-US" sz="2933" dirty="0"/>
              <a:t>Private AWS fiber links interconnect all major regions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572745" y="1345777"/>
            <a:ext cx="5239267" cy="4813299"/>
            <a:chOff x="4612643" y="700113"/>
            <a:chExt cx="3929450" cy="3609974"/>
          </a:xfrm>
        </p:grpSpPr>
        <p:cxnSp>
          <p:nvCxnSpPr>
            <p:cNvPr id="11" name="Straight Connector 10"/>
            <p:cNvCxnSpPr>
              <a:endCxn id="20" idx="0"/>
            </p:cNvCxnSpPr>
            <p:nvPr/>
          </p:nvCxnSpPr>
          <p:spPr>
            <a:xfrm flipH="1">
              <a:off x="5687011" y="2343928"/>
              <a:ext cx="150142" cy="245260"/>
            </a:xfrm>
            <a:prstGeom prst="line">
              <a:avLst/>
            </a:prstGeom>
            <a:ln w="19050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21"/>
            <p:cNvGrpSpPr>
              <a:grpSpLocks/>
            </p:cNvGrpSpPr>
            <p:nvPr/>
          </p:nvGrpSpPr>
          <p:grpSpPr bwMode="auto">
            <a:xfrm>
              <a:off x="5797463" y="947193"/>
              <a:ext cx="1557725" cy="1431077"/>
              <a:chOff x="545458" y="4783771"/>
              <a:chExt cx="2293787" cy="1733798"/>
            </a:xfrm>
            <a:solidFill>
              <a:srgbClr val="0070C0">
                <a:alpha val="0"/>
              </a:srgbClr>
            </a:solidFill>
          </p:grpSpPr>
          <p:sp>
            <p:nvSpPr>
              <p:cNvPr id="13" name="Rounded Rectangle 1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12760">
                  <a:defRPr/>
                </a:pPr>
                <a:endParaRPr lang="en-US" sz="3200" dirty="0">
                  <a:solidFill>
                    <a:srgbClr val="272727"/>
                  </a:solidFill>
                  <a:cs typeface="Arial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rgbClr val="0070C0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12760">
                  <a:defRPr/>
                </a:pPr>
                <a:endParaRPr lang="en-US" sz="3200" dirty="0">
                  <a:solidFill>
                    <a:srgbClr val="272727"/>
                  </a:solidFill>
                  <a:cs typeface="Arial"/>
                </a:endParaRPr>
              </a:p>
            </p:txBody>
          </p:sp>
        </p:grpSp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6719586" y="2589188"/>
              <a:ext cx="1557725" cy="1431077"/>
              <a:chOff x="545458" y="4783771"/>
              <a:chExt cx="2293787" cy="1733798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12760">
                  <a:defRPr/>
                </a:pPr>
                <a:endParaRPr lang="en-US" sz="3200" dirty="0">
                  <a:solidFill>
                    <a:srgbClr val="272727"/>
                  </a:solidFill>
                  <a:cs typeface="Arial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0070C0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12760">
                  <a:defRPr/>
                </a:pPr>
                <a:endParaRPr lang="en-US" sz="3200" dirty="0">
                  <a:solidFill>
                    <a:srgbClr val="272727"/>
                  </a:solidFill>
                  <a:cs typeface="Arial"/>
                </a:endParaRPr>
              </a:p>
            </p:txBody>
          </p:sp>
        </p:grpSp>
        <p:grpSp>
          <p:nvGrpSpPr>
            <p:cNvPr id="18" name="Group 21"/>
            <p:cNvGrpSpPr>
              <a:grpSpLocks/>
            </p:cNvGrpSpPr>
            <p:nvPr/>
          </p:nvGrpSpPr>
          <p:grpSpPr bwMode="auto">
            <a:xfrm>
              <a:off x="4908148" y="2589188"/>
              <a:ext cx="1557725" cy="1431077"/>
              <a:chOff x="545458" y="4783771"/>
              <a:chExt cx="2293787" cy="173379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12760">
                  <a:defRPr/>
                </a:pPr>
                <a:endParaRPr lang="en-US" sz="3200" dirty="0">
                  <a:solidFill>
                    <a:srgbClr val="272727"/>
                  </a:solidFill>
                  <a:cs typeface="Arial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0070C0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12760">
                  <a:defRPr/>
                </a:pPr>
                <a:endParaRPr lang="en-US" sz="3200" dirty="0">
                  <a:solidFill>
                    <a:srgbClr val="272727"/>
                  </a:solidFill>
                  <a:cs typeface="Arial"/>
                </a:endParaRPr>
              </a:p>
            </p:txBody>
          </p:sp>
        </p:grpSp>
        <p:cxnSp>
          <p:nvCxnSpPr>
            <p:cNvPr id="21" name="Straight Connector 20"/>
            <p:cNvCxnSpPr>
              <a:endCxn id="17" idx="0"/>
            </p:cNvCxnSpPr>
            <p:nvPr/>
          </p:nvCxnSpPr>
          <p:spPr>
            <a:xfrm>
              <a:off x="7333099" y="2343928"/>
              <a:ext cx="165350" cy="245260"/>
            </a:xfrm>
            <a:prstGeom prst="line">
              <a:avLst/>
            </a:prstGeom>
            <a:ln w="19050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9" idx="3"/>
              <a:endCxn id="16" idx="1"/>
            </p:cNvCxnSpPr>
            <p:nvPr/>
          </p:nvCxnSpPr>
          <p:spPr>
            <a:xfrm>
              <a:off x="6465873" y="3304727"/>
              <a:ext cx="253713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8"/>
            <p:cNvSpPr txBox="1">
              <a:spLocks noChangeArrowheads="1"/>
            </p:cNvSpPr>
            <p:nvPr/>
          </p:nvSpPr>
          <p:spPr bwMode="auto">
            <a:xfrm>
              <a:off x="6679546" y="3718491"/>
              <a:ext cx="1653208" cy="238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812760"/>
              <a:r>
                <a:rPr lang="en-US" sz="1467" dirty="0">
                  <a:ea typeface="Verdana" pitchFamily="34" charset="0"/>
                  <a:cs typeface="Arial"/>
                </a:rPr>
                <a:t>AVAILABILITY ZONE 3</a:t>
              </a: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7397475" y="2775258"/>
              <a:ext cx="522151" cy="507512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6" y="76"/>
                </a:cxn>
                <a:cxn ang="0">
                  <a:pos x="67" y="76"/>
                </a:cxn>
                <a:cxn ang="0">
                  <a:pos x="74" y="69"/>
                </a:cxn>
                <a:cxn ang="0">
                  <a:pos x="74" y="6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69"/>
                </a:cxn>
              </a:cxnLst>
              <a:rect l="0" t="0" r="r" b="b"/>
              <a:pathLst>
                <a:path w="74" h="76">
                  <a:moveTo>
                    <a:pt x="0" y="69"/>
                  </a:moveTo>
                  <a:cubicBezTo>
                    <a:pt x="0" y="73"/>
                    <a:pt x="3" y="76"/>
                    <a:pt x="6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71" y="76"/>
                    <a:pt x="74" y="73"/>
                    <a:pt x="74" y="69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69"/>
                  </a:lnTo>
                  <a:close/>
                </a:path>
              </a:pathLst>
            </a:custGeom>
            <a:solidFill>
              <a:srgbClr val="FF9900"/>
            </a:solidFill>
            <a:ln w="25400">
              <a:solidFill>
                <a:srgbClr val="414042"/>
              </a:solidFill>
              <a:round/>
              <a:headEnd/>
              <a:tailEnd/>
            </a:ln>
          </p:spPr>
          <p:txBody>
            <a:bodyPr vert="horz" wrap="square" lIns="162560" tIns="81280" rIns="162560" bIns="81280" numCol="1" anchor="ctr" anchorCtr="0" compatLnSpc="1">
              <a:prstTxWarp prst="textNoShape">
                <a:avLst/>
              </a:prstTxWarp>
            </a:bodyPr>
            <a:lstStyle/>
            <a:p>
              <a:pPr algn="ctr" defTabSz="812760"/>
              <a:r>
                <a:rPr lang="en-US" sz="1467" b="1" dirty="0">
                  <a:cs typeface="Arial"/>
                </a:rPr>
                <a:t>EC2</a:t>
              </a:r>
            </a:p>
          </p:txBody>
        </p:sp>
        <p:sp>
          <p:nvSpPr>
            <p:cNvPr id="25" name="TextBox 8"/>
            <p:cNvSpPr txBox="1">
              <a:spLocks noChangeArrowheads="1"/>
            </p:cNvSpPr>
            <p:nvPr/>
          </p:nvSpPr>
          <p:spPr bwMode="auto">
            <a:xfrm>
              <a:off x="4860406" y="3709199"/>
              <a:ext cx="1653208" cy="238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812760"/>
              <a:r>
                <a:rPr lang="en-US" sz="1467" dirty="0">
                  <a:ea typeface="Verdana" pitchFamily="34" charset="0"/>
                  <a:cs typeface="Arial"/>
                </a:rPr>
                <a:t>AVAILABILITY ZONE 2</a:t>
              </a:r>
            </a:p>
          </p:txBody>
        </p:sp>
        <p:sp>
          <p:nvSpPr>
            <p:cNvPr id="26" name="TextBox 8"/>
            <p:cNvSpPr txBox="1">
              <a:spLocks noChangeArrowheads="1"/>
            </p:cNvSpPr>
            <p:nvPr/>
          </p:nvSpPr>
          <p:spPr bwMode="auto">
            <a:xfrm>
              <a:off x="5749721" y="2081256"/>
              <a:ext cx="1653208" cy="238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812760"/>
              <a:r>
                <a:rPr lang="en-US" sz="1467" dirty="0">
                  <a:ea typeface="Verdana" pitchFamily="34" charset="0"/>
                  <a:cs typeface="Arial"/>
                </a:rPr>
                <a:t>AVAILABILITY ZONE 1</a:t>
              </a: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7253953" y="2927658"/>
              <a:ext cx="522151" cy="507512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6" y="76"/>
                </a:cxn>
                <a:cxn ang="0">
                  <a:pos x="67" y="76"/>
                </a:cxn>
                <a:cxn ang="0">
                  <a:pos x="74" y="69"/>
                </a:cxn>
                <a:cxn ang="0">
                  <a:pos x="74" y="6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69"/>
                </a:cxn>
              </a:cxnLst>
              <a:rect l="0" t="0" r="r" b="b"/>
              <a:pathLst>
                <a:path w="74" h="76">
                  <a:moveTo>
                    <a:pt x="0" y="69"/>
                  </a:moveTo>
                  <a:cubicBezTo>
                    <a:pt x="0" y="73"/>
                    <a:pt x="3" y="76"/>
                    <a:pt x="6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71" y="76"/>
                    <a:pt x="74" y="73"/>
                    <a:pt x="74" y="69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69"/>
                  </a:lnTo>
                  <a:close/>
                </a:path>
              </a:pathLst>
            </a:custGeom>
            <a:solidFill>
              <a:srgbClr val="FF9900"/>
            </a:solidFill>
            <a:ln w="25400">
              <a:solidFill>
                <a:srgbClr val="414042"/>
              </a:solidFill>
              <a:round/>
              <a:headEnd/>
              <a:tailEnd/>
            </a:ln>
          </p:spPr>
          <p:txBody>
            <a:bodyPr vert="horz" wrap="square" lIns="162560" tIns="81280" rIns="162560" bIns="81280" numCol="1" anchor="ctr" anchorCtr="0" compatLnSpc="1">
              <a:prstTxWarp prst="textNoShape">
                <a:avLst/>
              </a:prstTxWarp>
            </a:bodyPr>
            <a:lstStyle/>
            <a:p>
              <a:pPr algn="ctr" defTabSz="812760"/>
              <a:r>
                <a:rPr lang="en-US" sz="1467" b="1" dirty="0">
                  <a:cs typeface="Arial"/>
                </a:rPr>
                <a:t>EC2</a:t>
              </a:r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7120636" y="3080058"/>
              <a:ext cx="522151" cy="507512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6" y="76"/>
                </a:cxn>
                <a:cxn ang="0">
                  <a:pos x="67" y="76"/>
                </a:cxn>
                <a:cxn ang="0">
                  <a:pos x="74" y="69"/>
                </a:cxn>
                <a:cxn ang="0">
                  <a:pos x="74" y="6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69"/>
                </a:cxn>
              </a:cxnLst>
              <a:rect l="0" t="0" r="r" b="b"/>
              <a:pathLst>
                <a:path w="74" h="76">
                  <a:moveTo>
                    <a:pt x="0" y="69"/>
                  </a:moveTo>
                  <a:cubicBezTo>
                    <a:pt x="0" y="73"/>
                    <a:pt x="3" y="76"/>
                    <a:pt x="6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71" y="76"/>
                    <a:pt x="74" y="73"/>
                    <a:pt x="74" y="69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69"/>
                  </a:lnTo>
                  <a:close/>
                </a:path>
              </a:pathLst>
            </a:custGeom>
            <a:solidFill>
              <a:srgbClr val="FF9900"/>
            </a:solidFill>
            <a:ln w="25400">
              <a:solidFill>
                <a:srgbClr val="414042"/>
              </a:solidFill>
              <a:round/>
              <a:headEnd/>
              <a:tailEnd/>
            </a:ln>
          </p:spPr>
          <p:txBody>
            <a:bodyPr vert="horz" wrap="square" lIns="162560" tIns="81280" rIns="162560" bIns="81280" numCol="1" anchor="ctr" anchorCtr="0" compatLnSpc="1">
              <a:prstTxWarp prst="textNoShape">
                <a:avLst/>
              </a:prstTxWarp>
            </a:bodyPr>
            <a:lstStyle/>
            <a:p>
              <a:pPr algn="ctr" defTabSz="812760"/>
              <a:r>
                <a:rPr lang="en-US" sz="1467" b="1" dirty="0">
                  <a:cs typeface="Arial"/>
                </a:rPr>
                <a:t>EC2</a:t>
              </a:r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6331653" y="1324473"/>
              <a:ext cx="522151" cy="507512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6" y="76"/>
                </a:cxn>
                <a:cxn ang="0">
                  <a:pos x="67" y="76"/>
                </a:cxn>
                <a:cxn ang="0">
                  <a:pos x="74" y="69"/>
                </a:cxn>
                <a:cxn ang="0">
                  <a:pos x="74" y="6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69"/>
                </a:cxn>
              </a:cxnLst>
              <a:rect l="0" t="0" r="r" b="b"/>
              <a:pathLst>
                <a:path w="74" h="76">
                  <a:moveTo>
                    <a:pt x="0" y="69"/>
                  </a:moveTo>
                  <a:cubicBezTo>
                    <a:pt x="0" y="73"/>
                    <a:pt x="3" y="76"/>
                    <a:pt x="6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71" y="76"/>
                    <a:pt x="74" y="73"/>
                    <a:pt x="74" y="69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69"/>
                  </a:lnTo>
                  <a:close/>
                </a:path>
              </a:pathLst>
            </a:custGeom>
            <a:solidFill>
              <a:srgbClr val="FF9900"/>
            </a:solidFill>
            <a:ln w="25400">
              <a:solidFill>
                <a:srgbClr val="414042"/>
              </a:solidFill>
              <a:round/>
              <a:headEnd/>
              <a:tailEnd/>
            </a:ln>
          </p:spPr>
          <p:txBody>
            <a:bodyPr vert="horz" wrap="square" lIns="162560" tIns="81280" rIns="162560" bIns="81280" numCol="1" anchor="ctr" anchorCtr="0" compatLnSpc="1">
              <a:prstTxWarp prst="textNoShape">
                <a:avLst/>
              </a:prstTxWarp>
            </a:bodyPr>
            <a:lstStyle/>
            <a:p>
              <a:pPr algn="ctr" defTabSz="812760"/>
              <a:r>
                <a:rPr lang="en-US" sz="1467" b="1" dirty="0">
                  <a:cs typeface="Arial"/>
                </a:rPr>
                <a:t>EC2</a:t>
              </a:r>
            </a:p>
          </p:txBody>
        </p:sp>
        <p:grpSp>
          <p:nvGrpSpPr>
            <p:cNvPr id="30" name="Group 21"/>
            <p:cNvGrpSpPr>
              <a:grpSpLocks/>
            </p:cNvGrpSpPr>
            <p:nvPr/>
          </p:nvGrpSpPr>
          <p:grpSpPr bwMode="auto">
            <a:xfrm>
              <a:off x="4612643" y="700113"/>
              <a:ext cx="3929450" cy="3609974"/>
              <a:chOff x="545458" y="4783771"/>
              <a:chExt cx="2293787" cy="1733798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317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12760">
                  <a:defRPr/>
                </a:pPr>
                <a:endParaRPr lang="en-US" sz="3200" dirty="0">
                  <a:solidFill>
                    <a:srgbClr val="272727"/>
                  </a:solidFill>
                  <a:cs typeface="Arial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38100">
                <a:solidFill>
                  <a:srgbClr val="0070C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812760">
                  <a:defRPr/>
                </a:pPr>
                <a:endParaRPr lang="en-US" sz="3200" dirty="0">
                  <a:solidFill>
                    <a:srgbClr val="272727"/>
                  </a:solidFill>
                  <a:cs typeface="Arial"/>
                </a:endParaRPr>
              </a:p>
            </p:txBody>
          </p:sp>
        </p:grpSp>
        <p:sp>
          <p:nvSpPr>
            <p:cNvPr id="33" name="TextBox 8"/>
            <p:cNvSpPr txBox="1">
              <a:spLocks noChangeArrowheads="1"/>
            </p:cNvSpPr>
            <p:nvPr/>
          </p:nvSpPr>
          <p:spPr bwMode="auto">
            <a:xfrm>
              <a:off x="4633214" y="773766"/>
              <a:ext cx="1196239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812760"/>
              <a:r>
                <a:rPr lang="en-US" sz="2667" b="1" dirty="0">
                  <a:ea typeface="Verdana" pitchFamily="34" charset="0"/>
                  <a:cs typeface="Arial"/>
                </a:rPr>
                <a:t>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70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endCxn id="64" idx="3"/>
          </p:cNvCxnSpPr>
          <p:nvPr/>
        </p:nvCxnSpPr>
        <p:spPr>
          <a:xfrm flipV="1">
            <a:off x="5943601" y="2217440"/>
            <a:ext cx="2790127" cy="288796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Example AWS Availability Zone</a:t>
            </a:r>
          </a:p>
        </p:txBody>
      </p:sp>
      <p:cxnSp>
        <p:nvCxnSpPr>
          <p:cNvPr id="17" name="Straight Connector 16"/>
          <p:cNvCxnSpPr>
            <a:endCxn id="64" idx="1"/>
          </p:cNvCxnSpPr>
          <p:nvPr/>
        </p:nvCxnSpPr>
        <p:spPr>
          <a:xfrm>
            <a:off x="5943601" y="1539288"/>
            <a:ext cx="2790127" cy="47386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8521700" y="1168401"/>
            <a:ext cx="2997200" cy="1903380"/>
            <a:chOff x="283169" y="1209957"/>
            <a:chExt cx="5389571" cy="3208556"/>
          </a:xfrm>
        </p:grpSpPr>
        <p:cxnSp>
          <p:nvCxnSpPr>
            <p:cNvPr id="39" name="Straight Connector 38"/>
            <p:cNvCxnSpPr>
              <a:stCxn id="63" idx="6"/>
              <a:endCxn id="69" idx="2"/>
            </p:cNvCxnSpPr>
            <p:nvPr/>
          </p:nvCxnSpPr>
          <p:spPr>
            <a:xfrm>
              <a:off x="2301776" y="1591659"/>
              <a:ext cx="2208944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7" idx="0"/>
              <a:endCxn id="69" idx="4"/>
            </p:cNvCxnSpPr>
            <p:nvPr/>
          </p:nvCxnSpPr>
          <p:spPr>
            <a:xfrm flipV="1">
              <a:off x="5000956" y="1835168"/>
              <a:ext cx="0" cy="194501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1" idx="0"/>
              <a:endCxn id="63" idx="4"/>
            </p:cNvCxnSpPr>
            <p:nvPr/>
          </p:nvCxnSpPr>
          <p:spPr>
            <a:xfrm flipV="1">
              <a:off x="1811540" y="1835168"/>
              <a:ext cx="0" cy="194501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66" idx="1"/>
            </p:cNvCxnSpPr>
            <p:nvPr/>
          </p:nvCxnSpPr>
          <p:spPr>
            <a:xfrm>
              <a:off x="2255855" y="1703196"/>
              <a:ext cx="1765284" cy="93686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65" idx="0"/>
            </p:cNvCxnSpPr>
            <p:nvPr/>
          </p:nvCxnSpPr>
          <p:spPr>
            <a:xfrm>
              <a:off x="2009670" y="1813728"/>
              <a:ext cx="649687" cy="75501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139105" y="1769643"/>
              <a:ext cx="2603717" cy="204873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283169" y="1209957"/>
              <a:ext cx="5389571" cy="3208556"/>
              <a:chOff x="411239" y="1209957"/>
              <a:chExt cx="5389571" cy="3208556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648917" y="1348150"/>
                <a:ext cx="4970345" cy="2919050"/>
                <a:chOff x="-131203" y="1058981"/>
                <a:chExt cx="6735208" cy="3747476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953479" y="4181223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rgbClr val="E98E3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67" dirty="0">
                      <a:solidFill>
                        <a:schemeClr val="tx1"/>
                      </a:solidFill>
                    </a:rPr>
                    <a:t>AZ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953479" y="1058981"/>
                  <a:ext cx="1328616" cy="625233"/>
                </a:xfrm>
                <a:prstGeom prst="ellipse">
                  <a:avLst/>
                </a:prstGeom>
                <a:noFill/>
                <a:ln>
                  <a:solidFill>
                    <a:srgbClr val="E98E3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67" dirty="0">
                      <a:solidFill>
                        <a:schemeClr val="tx1"/>
                      </a:solidFill>
                    </a:rPr>
                    <a:t>AZ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-131203" y="2618148"/>
                  <a:ext cx="1328616" cy="625233"/>
                </a:xfrm>
                <a:prstGeom prst="ellipse">
                  <a:avLst/>
                </a:prstGeom>
                <a:noFill/>
                <a:ln>
                  <a:solidFill>
                    <a:srgbClr val="E98E3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67" dirty="0">
                      <a:solidFill>
                        <a:schemeClr val="tx1"/>
                      </a:solidFill>
                    </a:rPr>
                    <a:t>AZ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102339" y="2625973"/>
                  <a:ext cx="1328616" cy="625233"/>
                </a:xfrm>
                <a:prstGeom prst="ellipse">
                  <a:avLst/>
                </a:prstGeom>
                <a:noFill/>
                <a:ln>
                  <a:solidFill>
                    <a:srgbClr val="E98E3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67" dirty="0">
                      <a:solidFill>
                        <a:schemeClr val="tx1"/>
                      </a:solidFill>
                    </a:rPr>
                    <a:t>AZ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4417396" y="2625972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rgbClr val="E98E3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67" dirty="0">
                      <a:solidFill>
                        <a:schemeClr val="tx1"/>
                      </a:solidFill>
                    </a:rPr>
                    <a:t>AZ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5275388" y="4181223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rgbClr val="E98E3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933" dirty="0">
                      <a:solidFill>
                        <a:schemeClr val="tx1"/>
                      </a:solidFill>
                    </a:rPr>
                    <a:t>Transit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275388" y="1058981"/>
                  <a:ext cx="1328617" cy="625234"/>
                </a:xfrm>
                <a:prstGeom prst="ellipse">
                  <a:avLst/>
                </a:prstGeom>
                <a:noFill/>
                <a:ln>
                  <a:solidFill>
                    <a:srgbClr val="E98E3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933" dirty="0">
                      <a:solidFill>
                        <a:schemeClr val="tx1"/>
                      </a:solidFill>
                    </a:rPr>
                    <a:t>Transit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Rectangle 59"/>
              <p:cNvSpPr/>
              <p:nvPr/>
            </p:nvSpPr>
            <p:spPr>
              <a:xfrm>
                <a:off x="411239" y="1209957"/>
                <a:ext cx="5389571" cy="3208556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3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6" name="Straight Connector 45"/>
            <p:cNvCxnSpPr>
              <a:endCxn id="64" idx="7"/>
            </p:cNvCxnSpPr>
            <p:nvPr/>
          </p:nvCxnSpPr>
          <p:spPr>
            <a:xfrm flipH="1">
              <a:off x="1357732" y="1654174"/>
              <a:ext cx="3185946" cy="97979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65" idx="7"/>
            </p:cNvCxnSpPr>
            <p:nvPr/>
          </p:nvCxnSpPr>
          <p:spPr>
            <a:xfrm flipH="1">
              <a:off x="3006008" y="1737387"/>
              <a:ext cx="1579675" cy="90267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185546" y="1793806"/>
              <a:ext cx="2560146" cy="205769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615272" y="3023202"/>
              <a:ext cx="202914" cy="76502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2265903" y="2984434"/>
              <a:ext cx="1771661" cy="93442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65" idx="6"/>
              <a:endCxn id="66" idx="2"/>
            </p:cNvCxnSpPr>
            <p:nvPr/>
          </p:nvCxnSpPr>
          <p:spPr>
            <a:xfrm>
              <a:off x="3149594" y="2812247"/>
              <a:ext cx="72795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292234" y="4024361"/>
              <a:ext cx="2208944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64" idx="5"/>
            </p:cNvCxnSpPr>
            <p:nvPr/>
          </p:nvCxnSpPr>
          <p:spPr>
            <a:xfrm flipH="1" flipV="1">
              <a:off x="1357732" y="2978338"/>
              <a:ext cx="3194170" cy="9505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5" idx="5"/>
            </p:cNvCxnSpPr>
            <p:nvPr/>
          </p:nvCxnSpPr>
          <p:spPr>
            <a:xfrm>
              <a:off x="3006008" y="2984434"/>
              <a:ext cx="1616234" cy="87915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65" idx="4"/>
            </p:cNvCxnSpPr>
            <p:nvPr/>
          </p:nvCxnSpPr>
          <p:spPr>
            <a:xfrm flipV="1">
              <a:off x="2009670" y="3055757"/>
              <a:ext cx="649687" cy="73864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4" idx="6"/>
              <a:endCxn id="65" idx="2"/>
            </p:cNvCxnSpPr>
            <p:nvPr/>
          </p:nvCxnSpPr>
          <p:spPr>
            <a:xfrm>
              <a:off x="1501319" y="2806152"/>
              <a:ext cx="667803" cy="609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1" idx="1"/>
              <a:endCxn id="64" idx="4"/>
            </p:cNvCxnSpPr>
            <p:nvPr/>
          </p:nvCxnSpPr>
          <p:spPr>
            <a:xfrm flipH="1" flipV="1">
              <a:off x="1011083" y="3049661"/>
              <a:ext cx="453808" cy="80184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4" idx="0"/>
              <a:endCxn id="63" idx="3"/>
            </p:cNvCxnSpPr>
            <p:nvPr/>
          </p:nvCxnSpPr>
          <p:spPr>
            <a:xfrm flipV="1">
              <a:off x="1011083" y="1763846"/>
              <a:ext cx="453808" cy="7987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ectangle 146"/>
          <p:cNvSpPr/>
          <p:nvPr/>
        </p:nvSpPr>
        <p:spPr>
          <a:xfrm>
            <a:off x="389904" y="1535451"/>
            <a:ext cx="5553696" cy="3569949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733">
              <a:solidFill>
                <a:schemeClr val="tx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691313" y="1735375"/>
            <a:ext cx="2245316" cy="1417949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733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9623" y="2802480"/>
            <a:ext cx="135165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Data Center</a:t>
            </a:r>
          </a:p>
        </p:txBody>
      </p:sp>
      <p:sp>
        <p:nvSpPr>
          <p:cNvPr id="462" name="Rectangle 461"/>
          <p:cNvSpPr/>
          <p:nvPr/>
        </p:nvSpPr>
        <p:spPr>
          <a:xfrm>
            <a:off x="676185" y="3431551"/>
            <a:ext cx="2245316" cy="1417949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733">
              <a:solidFill>
                <a:schemeClr val="tx1"/>
              </a:solidFill>
            </a:endParaRPr>
          </a:p>
        </p:txBody>
      </p:sp>
      <p:sp>
        <p:nvSpPr>
          <p:cNvPr id="460" name="TextBox 459"/>
          <p:cNvSpPr txBox="1"/>
          <p:nvPr/>
        </p:nvSpPr>
        <p:spPr>
          <a:xfrm>
            <a:off x="624495" y="4498656"/>
            <a:ext cx="135165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Data Center</a:t>
            </a:r>
          </a:p>
        </p:txBody>
      </p:sp>
      <p:sp>
        <p:nvSpPr>
          <p:cNvPr id="509" name="Rectangle 508"/>
          <p:cNvSpPr/>
          <p:nvPr/>
        </p:nvSpPr>
        <p:spPr>
          <a:xfrm>
            <a:off x="3360310" y="1750547"/>
            <a:ext cx="2245316" cy="1417949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733">
              <a:solidFill>
                <a:schemeClr val="tx1"/>
              </a:solidFill>
            </a:endParaRPr>
          </a:p>
        </p:txBody>
      </p:sp>
      <p:sp>
        <p:nvSpPr>
          <p:cNvPr id="507" name="TextBox 506"/>
          <p:cNvSpPr txBox="1"/>
          <p:nvPr/>
        </p:nvSpPr>
        <p:spPr>
          <a:xfrm>
            <a:off x="3308620" y="2817652"/>
            <a:ext cx="135165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Data Center</a:t>
            </a:r>
          </a:p>
        </p:txBody>
      </p:sp>
      <p:sp>
        <p:nvSpPr>
          <p:cNvPr id="556" name="Rectangle 555"/>
          <p:cNvSpPr/>
          <p:nvPr/>
        </p:nvSpPr>
        <p:spPr>
          <a:xfrm>
            <a:off x="3336562" y="3443022"/>
            <a:ext cx="2245316" cy="1417949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733">
              <a:solidFill>
                <a:schemeClr val="tx1"/>
              </a:solidFill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3284872" y="4510127"/>
            <a:ext cx="135165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Data Center</a:t>
            </a:r>
          </a:p>
        </p:txBody>
      </p:sp>
      <p:pic>
        <p:nvPicPr>
          <p:cNvPr id="225" name="Picture 22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94" y="1853691"/>
            <a:ext cx="1838927" cy="1057916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94" y="1882529"/>
            <a:ext cx="1838927" cy="1057916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30" y="3528054"/>
            <a:ext cx="1838927" cy="1057916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02" y="3545207"/>
            <a:ext cx="1838927" cy="1057916"/>
          </a:xfrm>
          <a:prstGeom prst="rect">
            <a:avLst/>
          </a:prstGeom>
        </p:spPr>
      </p:pic>
      <p:sp>
        <p:nvSpPr>
          <p:cNvPr id="62" name="Content Placeholder 2"/>
          <p:cNvSpPr txBox="1">
            <a:spLocks/>
          </p:cNvSpPr>
          <p:nvPr/>
        </p:nvSpPr>
        <p:spPr>
          <a:xfrm>
            <a:off x="7070637" y="3762794"/>
            <a:ext cx="5540023" cy="26089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1 of 28 AZs world-wide</a:t>
            </a:r>
          </a:p>
          <a:p>
            <a:r>
              <a:rPr lang="en-US" sz="2400" dirty="0"/>
              <a:t>All regions have 2 or more AZs</a:t>
            </a:r>
          </a:p>
          <a:p>
            <a:r>
              <a:rPr lang="en-US" sz="2400" dirty="0"/>
              <a:t>Each AZ is 1 or more DC</a:t>
            </a:r>
          </a:p>
          <a:p>
            <a:pPr lvl="1"/>
            <a:r>
              <a:rPr lang="en-US" sz="1867" dirty="0"/>
              <a:t>No data center is in two AZs</a:t>
            </a:r>
          </a:p>
          <a:p>
            <a:pPr lvl="1"/>
            <a:r>
              <a:rPr lang="en-US" sz="1867" dirty="0"/>
              <a:t>Some AZs have as many as 6 DCs</a:t>
            </a:r>
          </a:p>
          <a:p>
            <a:r>
              <a:rPr lang="en-US" sz="2400" dirty="0"/>
              <a:t>DCs in AZ less than ¼ </a:t>
            </a:r>
            <a:r>
              <a:rPr lang="en-US" sz="2400" dirty="0" err="1"/>
              <a:t>ms</a:t>
            </a:r>
            <a:r>
              <a:rPr lang="en-US" sz="2400" dirty="0"/>
              <a:t> apart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554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56F44E-28DD-406A-BBB0-A3737553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AWS</a:t>
            </a:r>
          </a:p>
        </p:txBody>
      </p:sp>
      <p:pic>
        <p:nvPicPr>
          <p:cNvPr id="5" name="Picture 2" descr="Káº¿t quáº£ hÃ¬nh áº£nh cho aws">
            <a:extLst>
              <a:ext uri="{FF2B5EF4-FFF2-40B4-BE49-F238E27FC236}">
                <a16:creationId xmlns:a16="http://schemas.microsoft.com/office/drawing/2014/main" id="{A6A49920-6B00-47B8-8738-34EBEE849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2" y="104130"/>
            <a:ext cx="1586558" cy="15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395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89"/>
          <p:cNvSpPr/>
          <p:nvPr/>
        </p:nvSpPr>
        <p:spPr>
          <a:xfrm>
            <a:off x="10057619" y="1179343"/>
            <a:ext cx="1621906" cy="896663"/>
          </a:xfrm>
          <a:prstGeom prst="round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Real-time Dashboard</a:t>
            </a:r>
          </a:p>
        </p:txBody>
      </p:sp>
      <p:sp>
        <p:nvSpPr>
          <p:cNvPr id="17" name="Rounded Rectangle 107"/>
          <p:cNvSpPr/>
          <p:nvPr/>
        </p:nvSpPr>
        <p:spPr>
          <a:xfrm>
            <a:off x="2557182" y="2899700"/>
            <a:ext cx="1798434" cy="88110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IoT</a:t>
            </a:r>
          </a:p>
        </p:txBody>
      </p:sp>
      <p:sp>
        <p:nvSpPr>
          <p:cNvPr id="19" name="Rounded Rectangle 63"/>
          <p:cNvSpPr/>
          <p:nvPr/>
        </p:nvSpPr>
        <p:spPr>
          <a:xfrm>
            <a:off x="6985076" y="2433874"/>
            <a:ext cx="2108499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DynamoDB</a:t>
            </a:r>
          </a:p>
        </p:txBody>
      </p:sp>
      <p:sp>
        <p:nvSpPr>
          <p:cNvPr id="25" name="Rounded Rectangle 74"/>
          <p:cNvSpPr/>
          <p:nvPr/>
        </p:nvSpPr>
        <p:spPr>
          <a:xfrm>
            <a:off x="4022962" y="1438949"/>
            <a:ext cx="1333348" cy="727494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Rule Engine</a:t>
            </a:r>
          </a:p>
        </p:txBody>
      </p:sp>
      <p:cxnSp>
        <p:nvCxnSpPr>
          <p:cNvPr id="26" name="Curved Connector 28"/>
          <p:cNvCxnSpPr>
            <a:cxnSpLocks/>
            <a:stCxn id="17" idx="0"/>
            <a:endCxn id="25" idx="1"/>
          </p:cNvCxnSpPr>
          <p:nvPr/>
        </p:nvCxnSpPr>
        <p:spPr>
          <a:xfrm rot="5400000" flipH="1" flipV="1">
            <a:off x="3191178" y="2067917"/>
            <a:ext cx="1097004" cy="566563"/>
          </a:xfrm>
          <a:prstGeom prst="curved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42"/>
          <p:cNvCxnSpPr>
            <a:cxnSpLocks/>
            <a:stCxn id="25" idx="3"/>
            <a:endCxn id="19" idx="1"/>
          </p:cNvCxnSpPr>
          <p:nvPr/>
        </p:nvCxnSpPr>
        <p:spPr>
          <a:xfrm>
            <a:off x="5356310" y="1802696"/>
            <a:ext cx="1628766" cy="994925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102"/>
          <p:cNvCxnSpPr>
            <a:cxnSpLocks/>
            <a:stCxn id="85" idx="3"/>
            <a:endCxn id="17" idx="1"/>
          </p:cNvCxnSpPr>
          <p:nvPr/>
        </p:nvCxnSpPr>
        <p:spPr>
          <a:xfrm>
            <a:off x="1982721" y="2509131"/>
            <a:ext cx="574461" cy="831121"/>
          </a:xfrm>
          <a:prstGeom prst="curvedConnector3">
            <a:avLst/>
          </a:prstGeom>
          <a:ln w="19050"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TextBox 45"/>
          <p:cNvSpPr txBox="1"/>
          <p:nvPr/>
        </p:nvSpPr>
        <p:spPr>
          <a:xfrm rot="17517497">
            <a:off x="2676662" y="1961001"/>
            <a:ext cx="121469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Data Stream</a:t>
            </a:r>
          </a:p>
        </p:txBody>
      </p:sp>
      <p:sp>
        <p:nvSpPr>
          <p:cNvPr id="85" name="Rounded Rectangle 83"/>
          <p:cNvSpPr/>
          <p:nvPr/>
        </p:nvSpPr>
        <p:spPr>
          <a:xfrm>
            <a:off x="404966" y="2035460"/>
            <a:ext cx="1577755" cy="947342"/>
          </a:xfrm>
          <a:prstGeom prst="roundRect">
            <a:avLst>
              <a:gd name="adj" fmla="val 6544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IoT Device </a:t>
            </a:r>
          </a:p>
        </p:txBody>
      </p:sp>
      <p:sp>
        <p:nvSpPr>
          <p:cNvPr id="107" name="TextBox 45"/>
          <p:cNvSpPr txBox="1"/>
          <p:nvPr/>
        </p:nvSpPr>
        <p:spPr>
          <a:xfrm rot="163941">
            <a:off x="6156063" y="1954204"/>
            <a:ext cx="47641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Log</a:t>
            </a:r>
          </a:p>
        </p:txBody>
      </p:sp>
      <p:sp>
        <p:nvSpPr>
          <p:cNvPr id="108" name="Rounded Rectangle 83"/>
          <p:cNvSpPr/>
          <p:nvPr/>
        </p:nvSpPr>
        <p:spPr>
          <a:xfrm>
            <a:off x="404965" y="5501337"/>
            <a:ext cx="1577755" cy="895506"/>
          </a:xfrm>
          <a:prstGeom prst="roundRect">
            <a:avLst>
              <a:gd name="adj" fmla="val 6544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Mobile</a:t>
            </a:r>
          </a:p>
        </p:txBody>
      </p:sp>
      <p:cxnSp>
        <p:nvCxnSpPr>
          <p:cNvPr id="111" name="Curved Connector 102"/>
          <p:cNvCxnSpPr>
            <a:cxnSpLocks/>
            <a:stCxn id="108" idx="0"/>
            <a:endCxn id="17" idx="2"/>
          </p:cNvCxnSpPr>
          <p:nvPr/>
        </p:nvCxnSpPr>
        <p:spPr>
          <a:xfrm rot="5400000" flipH="1" flipV="1">
            <a:off x="1464854" y="3509792"/>
            <a:ext cx="1720534" cy="2262556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Rounded Rectangle 63"/>
          <p:cNvSpPr/>
          <p:nvPr/>
        </p:nvSpPr>
        <p:spPr>
          <a:xfrm>
            <a:off x="7755206" y="3826728"/>
            <a:ext cx="1870763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Lambda</a:t>
            </a:r>
          </a:p>
        </p:txBody>
      </p:sp>
      <p:sp>
        <p:nvSpPr>
          <p:cNvPr id="89" name="TextBox 45"/>
          <p:cNvSpPr txBox="1"/>
          <p:nvPr/>
        </p:nvSpPr>
        <p:spPr>
          <a:xfrm rot="19784939">
            <a:off x="1610462" y="4199850"/>
            <a:ext cx="1101455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Push event</a:t>
            </a:r>
          </a:p>
        </p:txBody>
      </p:sp>
      <p:graphicFrame>
        <p:nvGraphicFramePr>
          <p:cNvPr id="94" name="Diagram 132"/>
          <p:cNvGraphicFramePr/>
          <p:nvPr/>
        </p:nvGraphicFramePr>
        <p:xfrm>
          <a:off x="404966" y="54099"/>
          <a:ext cx="11274559" cy="651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8" name="Curved Connector 55">
            <a:extLst>
              <a:ext uri="{FF2B5EF4-FFF2-40B4-BE49-F238E27FC236}">
                <a16:creationId xmlns:a16="http://schemas.microsoft.com/office/drawing/2014/main" id="{89843496-201E-4F2F-9030-48923D723972}"/>
              </a:ext>
            </a:extLst>
          </p:cNvPr>
          <p:cNvCxnSpPr>
            <a:cxnSpLocks/>
            <a:stCxn id="25" idx="2"/>
            <a:endCxn id="96" idx="0"/>
          </p:cNvCxnSpPr>
          <p:nvPr/>
        </p:nvCxnSpPr>
        <p:spPr>
          <a:xfrm rot="16200000" flipH="1">
            <a:off x="4853186" y="2002892"/>
            <a:ext cx="1205684" cy="1532785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Curved Connector 42">
            <a:extLst>
              <a:ext uri="{FF2B5EF4-FFF2-40B4-BE49-F238E27FC236}">
                <a16:creationId xmlns:a16="http://schemas.microsoft.com/office/drawing/2014/main" id="{5B634E5C-6FAE-4C09-9C40-2B5041CEE8B0}"/>
              </a:ext>
            </a:extLst>
          </p:cNvPr>
          <p:cNvCxnSpPr>
            <a:cxnSpLocks/>
            <a:stCxn id="184" idx="3"/>
            <a:endCxn id="11" idx="1"/>
          </p:cNvCxnSpPr>
          <p:nvPr/>
        </p:nvCxnSpPr>
        <p:spPr>
          <a:xfrm>
            <a:off x="9553005" y="1390791"/>
            <a:ext cx="504614" cy="23688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Rounded Rectangle 63">
            <a:extLst>
              <a:ext uri="{FF2B5EF4-FFF2-40B4-BE49-F238E27FC236}">
                <a16:creationId xmlns:a16="http://schemas.microsoft.com/office/drawing/2014/main" id="{40096C32-62E1-41F0-B235-12D764A6CF5A}"/>
              </a:ext>
            </a:extLst>
          </p:cNvPr>
          <p:cNvSpPr/>
          <p:nvPr/>
        </p:nvSpPr>
        <p:spPr>
          <a:xfrm>
            <a:off x="5334415" y="3372127"/>
            <a:ext cx="1776011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SNS</a:t>
            </a:r>
          </a:p>
        </p:txBody>
      </p:sp>
      <p:cxnSp>
        <p:nvCxnSpPr>
          <p:cNvPr id="100" name="Curved Connector 55">
            <a:extLst>
              <a:ext uri="{FF2B5EF4-FFF2-40B4-BE49-F238E27FC236}">
                <a16:creationId xmlns:a16="http://schemas.microsoft.com/office/drawing/2014/main" id="{5BAFE2C7-0432-4E59-BD6D-5E0CDA45768B}"/>
              </a:ext>
            </a:extLst>
          </p:cNvPr>
          <p:cNvCxnSpPr>
            <a:cxnSpLocks/>
            <a:stCxn id="96" idx="2"/>
            <a:endCxn id="108" idx="3"/>
          </p:cNvCxnSpPr>
          <p:nvPr/>
        </p:nvCxnSpPr>
        <p:spPr>
          <a:xfrm rot="5400000">
            <a:off x="3177837" y="2904505"/>
            <a:ext cx="1849469" cy="4239701"/>
          </a:xfrm>
          <a:prstGeom prst="curvedConnector2">
            <a:avLst/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6" name="Picture 8" descr="Káº¿t quáº£ hÃ¬nh áº£nh cho DynamoDB">
            <a:extLst>
              <a:ext uri="{FF2B5EF4-FFF2-40B4-BE49-F238E27FC236}">
                <a16:creationId xmlns:a16="http://schemas.microsoft.com/office/drawing/2014/main" id="{A38C1102-26DD-4D7F-A6B0-D68A80F09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960" y="2585170"/>
            <a:ext cx="511379" cy="4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6" descr="Káº¿t quáº£ hÃ¬nh áº£nh cho aws lambda">
            <a:extLst>
              <a:ext uri="{FF2B5EF4-FFF2-40B4-BE49-F238E27FC236}">
                <a16:creationId xmlns:a16="http://schemas.microsoft.com/office/drawing/2014/main" id="{CAA38088-8BEC-464B-84DC-C1B55281F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159" y="3960822"/>
            <a:ext cx="443996" cy="4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 descr="Káº¿t quáº£ hÃ¬nh áº£nh cho aws iot icon">
            <a:extLst>
              <a:ext uri="{FF2B5EF4-FFF2-40B4-BE49-F238E27FC236}">
                <a16:creationId xmlns:a16="http://schemas.microsoft.com/office/drawing/2014/main" id="{DBA33B8A-B803-4C1B-967B-79BDC2C8A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392" y="2776478"/>
            <a:ext cx="1228903" cy="122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Káº¿t quáº£ hÃ¬nh áº£nh cho sns aws icon">
            <a:extLst>
              <a:ext uri="{FF2B5EF4-FFF2-40B4-BE49-F238E27FC236}">
                <a16:creationId xmlns:a16="http://schemas.microsoft.com/office/drawing/2014/main" id="{842D8A59-9F2A-4143-B3C7-A81EE9A3E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379" y="3302044"/>
            <a:ext cx="867661" cy="86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ounded Rectangle 63">
            <a:extLst>
              <a:ext uri="{FF2B5EF4-FFF2-40B4-BE49-F238E27FC236}">
                <a16:creationId xmlns:a16="http://schemas.microsoft.com/office/drawing/2014/main" id="{C78D6664-F360-45AC-8A8C-A7C6B8106CFC}"/>
              </a:ext>
            </a:extLst>
          </p:cNvPr>
          <p:cNvSpPr/>
          <p:nvPr/>
        </p:nvSpPr>
        <p:spPr>
          <a:xfrm>
            <a:off x="7540339" y="5262359"/>
            <a:ext cx="2409712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</a:t>
            </a:r>
            <a:r>
              <a:rPr lang="en-US" sz="1600" dirty="0" err="1"/>
              <a:t>Api</a:t>
            </a:r>
            <a:r>
              <a:rPr lang="en-US" sz="1600" dirty="0"/>
              <a:t> Gateway</a:t>
            </a:r>
          </a:p>
        </p:txBody>
      </p:sp>
      <p:pic>
        <p:nvPicPr>
          <p:cNvPr id="16390" name="Picture 6" descr="Káº¿t quáº£ hÃ¬nh áº£nh cho aws api gateway icon">
            <a:extLst>
              <a:ext uri="{FF2B5EF4-FFF2-40B4-BE49-F238E27FC236}">
                <a16:creationId xmlns:a16="http://schemas.microsoft.com/office/drawing/2014/main" id="{1BF7C78D-F8FE-44AE-B43E-D89F9C58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722" y="5301073"/>
            <a:ext cx="727495" cy="72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Curved Connector 42">
            <a:extLst>
              <a:ext uri="{FF2B5EF4-FFF2-40B4-BE49-F238E27FC236}">
                <a16:creationId xmlns:a16="http://schemas.microsoft.com/office/drawing/2014/main" id="{462946BE-78B6-438E-8BDF-87612B3B65F2}"/>
              </a:ext>
            </a:extLst>
          </p:cNvPr>
          <p:cNvCxnSpPr>
            <a:cxnSpLocks/>
            <a:stCxn id="56" idx="2"/>
            <a:endCxn id="145" idx="0"/>
          </p:cNvCxnSpPr>
          <p:nvPr/>
        </p:nvCxnSpPr>
        <p:spPr>
          <a:xfrm rot="16200000" flipH="1">
            <a:off x="8363823" y="4880986"/>
            <a:ext cx="708137" cy="5460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Curved Connector 42">
            <a:extLst>
              <a:ext uri="{FF2B5EF4-FFF2-40B4-BE49-F238E27FC236}">
                <a16:creationId xmlns:a16="http://schemas.microsoft.com/office/drawing/2014/main" id="{7263147D-006A-435A-BFDA-B993103C975A}"/>
              </a:ext>
            </a:extLst>
          </p:cNvPr>
          <p:cNvCxnSpPr>
            <a:cxnSpLocks/>
            <a:stCxn id="19" idx="2"/>
            <a:endCxn id="56" idx="0"/>
          </p:cNvCxnSpPr>
          <p:nvPr/>
        </p:nvCxnSpPr>
        <p:spPr>
          <a:xfrm rot="16200000" flipH="1">
            <a:off x="8032277" y="3168417"/>
            <a:ext cx="665360" cy="6512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4" name="Curved Connector 55">
            <a:extLst>
              <a:ext uri="{FF2B5EF4-FFF2-40B4-BE49-F238E27FC236}">
                <a16:creationId xmlns:a16="http://schemas.microsoft.com/office/drawing/2014/main" id="{A7689B78-3FE2-49FB-921A-81CF7833C00B}"/>
              </a:ext>
            </a:extLst>
          </p:cNvPr>
          <p:cNvCxnSpPr>
            <a:cxnSpLocks/>
            <a:stCxn id="145" idx="2"/>
            <a:endCxn id="108" idx="2"/>
          </p:cNvCxnSpPr>
          <p:nvPr/>
        </p:nvCxnSpPr>
        <p:spPr>
          <a:xfrm rot="5400000">
            <a:off x="4766024" y="2417672"/>
            <a:ext cx="406990" cy="7551352"/>
          </a:xfrm>
          <a:prstGeom prst="curvedConnector3">
            <a:avLst>
              <a:gd name="adj1" fmla="val 15616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Curved Connector 42">
            <a:extLst>
              <a:ext uri="{FF2B5EF4-FFF2-40B4-BE49-F238E27FC236}">
                <a16:creationId xmlns:a16="http://schemas.microsoft.com/office/drawing/2014/main" id="{2519E3BA-9B82-41A1-ADC2-5EC3D85AD4E1}"/>
              </a:ext>
            </a:extLst>
          </p:cNvPr>
          <p:cNvCxnSpPr>
            <a:cxnSpLocks/>
            <a:stCxn id="25" idx="3"/>
            <a:endCxn id="184" idx="1"/>
          </p:cNvCxnSpPr>
          <p:nvPr/>
        </p:nvCxnSpPr>
        <p:spPr>
          <a:xfrm flipV="1">
            <a:off x="5356310" y="1390791"/>
            <a:ext cx="1894546" cy="411905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4" name="Rounded Rectangle 63">
            <a:extLst>
              <a:ext uri="{FF2B5EF4-FFF2-40B4-BE49-F238E27FC236}">
                <a16:creationId xmlns:a16="http://schemas.microsoft.com/office/drawing/2014/main" id="{3B3295BE-6CBF-46F1-8E81-7D81E737472D}"/>
              </a:ext>
            </a:extLst>
          </p:cNvPr>
          <p:cNvSpPr/>
          <p:nvPr/>
        </p:nvSpPr>
        <p:spPr>
          <a:xfrm>
            <a:off x="7250856" y="1027044"/>
            <a:ext cx="2302149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</a:t>
            </a:r>
            <a:r>
              <a:rPr lang="en-US" sz="1600" dirty="0" err="1"/>
              <a:t>ElasticSearch</a:t>
            </a:r>
            <a:endParaRPr lang="en-US" sz="1600" dirty="0"/>
          </a:p>
        </p:txBody>
      </p:sp>
      <p:pic>
        <p:nvPicPr>
          <p:cNvPr id="16409" name="Picture 12" descr="Káº¿t quáº£ hÃ¬nh áº£nh cho aws elasticsearch icon">
            <a:extLst>
              <a:ext uri="{FF2B5EF4-FFF2-40B4-BE49-F238E27FC236}">
                <a16:creationId xmlns:a16="http://schemas.microsoft.com/office/drawing/2014/main" id="{72C325CB-C074-4AD7-89C4-5B51447D8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891" y="1087639"/>
            <a:ext cx="610345" cy="61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TextBox 45">
            <a:extLst>
              <a:ext uri="{FF2B5EF4-FFF2-40B4-BE49-F238E27FC236}">
                <a16:creationId xmlns:a16="http://schemas.microsoft.com/office/drawing/2014/main" id="{31E46ED6-47B5-4418-8037-386239A1435E}"/>
              </a:ext>
            </a:extLst>
          </p:cNvPr>
          <p:cNvSpPr txBox="1"/>
          <p:nvPr/>
        </p:nvSpPr>
        <p:spPr>
          <a:xfrm rot="20023217">
            <a:off x="3498826" y="5093082"/>
            <a:ext cx="1610890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Push Notification</a:t>
            </a:r>
          </a:p>
        </p:txBody>
      </p:sp>
      <p:sp>
        <p:nvSpPr>
          <p:cNvPr id="194" name="TextBox 45">
            <a:extLst>
              <a:ext uri="{FF2B5EF4-FFF2-40B4-BE49-F238E27FC236}">
                <a16:creationId xmlns:a16="http://schemas.microsoft.com/office/drawing/2014/main" id="{F06DE842-2898-4BC4-8B68-B2ED984D9DA7}"/>
              </a:ext>
            </a:extLst>
          </p:cNvPr>
          <p:cNvSpPr txBox="1"/>
          <p:nvPr/>
        </p:nvSpPr>
        <p:spPr>
          <a:xfrm rot="163941">
            <a:off x="4685687" y="2687326"/>
            <a:ext cx="698653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Notify</a:t>
            </a:r>
          </a:p>
        </p:txBody>
      </p:sp>
      <p:sp>
        <p:nvSpPr>
          <p:cNvPr id="199" name="TextBox 45">
            <a:extLst>
              <a:ext uri="{FF2B5EF4-FFF2-40B4-BE49-F238E27FC236}">
                <a16:creationId xmlns:a16="http://schemas.microsoft.com/office/drawing/2014/main" id="{E2F57A98-13EC-45F8-A4D1-90632C978536}"/>
              </a:ext>
            </a:extLst>
          </p:cNvPr>
          <p:cNvSpPr txBox="1"/>
          <p:nvPr/>
        </p:nvSpPr>
        <p:spPr>
          <a:xfrm>
            <a:off x="5191249" y="6196747"/>
            <a:ext cx="1179041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Request </a:t>
            </a:r>
            <a:r>
              <a:rPr lang="en-US" sz="1600" dirty="0" err="1"/>
              <a:t>Api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917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959CE4-5404-4BB4-ADD9-AA299F72D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AWS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100 services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  <a:p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Compute</a:t>
            </a:r>
            <a:r>
              <a:rPr lang="en-US" dirty="0"/>
              <a:t>: EC2, Lambda,…</a:t>
            </a:r>
          </a:p>
          <a:p>
            <a:pPr lvl="1"/>
            <a:r>
              <a:rPr lang="en-US" b="1" dirty="0"/>
              <a:t>Storage</a:t>
            </a:r>
            <a:r>
              <a:rPr lang="en-US" dirty="0"/>
              <a:t>: S3, Glacier, EBS,…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: DynamoDB, RDS, Elastic Cache, …</a:t>
            </a:r>
          </a:p>
          <a:p>
            <a:pPr lvl="1"/>
            <a:r>
              <a:rPr lang="en-US" b="1" dirty="0"/>
              <a:t>Migration</a:t>
            </a:r>
            <a:r>
              <a:rPr lang="en-US" dirty="0"/>
              <a:t>: snowball,…</a:t>
            </a:r>
          </a:p>
          <a:p>
            <a:pPr lvl="1"/>
            <a:r>
              <a:rPr lang="en-US" b="1" dirty="0"/>
              <a:t>Networking &amp; content delivery</a:t>
            </a:r>
            <a:r>
              <a:rPr lang="en-US" dirty="0"/>
              <a:t>: VPC, </a:t>
            </a:r>
            <a:r>
              <a:rPr lang="en-US" dirty="0" err="1"/>
              <a:t>cloudfront</a:t>
            </a:r>
            <a:r>
              <a:rPr lang="en-US" dirty="0"/>
              <a:t>, API gateway, Route 53,…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, Identity &amp; Compliance</a:t>
            </a:r>
          </a:p>
          <a:p>
            <a:pPr lvl="1"/>
            <a:r>
              <a:rPr lang="en-US" b="1" dirty="0"/>
              <a:t>Analytics</a:t>
            </a:r>
            <a:r>
              <a:rPr lang="en-US" dirty="0"/>
              <a:t>: </a:t>
            </a:r>
            <a:r>
              <a:rPr lang="en-US" dirty="0" err="1"/>
              <a:t>ElasticSearch</a:t>
            </a:r>
            <a:r>
              <a:rPr lang="en-US" dirty="0"/>
              <a:t>, Kinesis, Redshift</a:t>
            </a:r>
          </a:p>
          <a:p>
            <a:pPr lvl="1"/>
            <a:r>
              <a:rPr lang="en-US" b="1" dirty="0"/>
              <a:t>Machine Learning</a:t>
            </a:r>
            <a:r>
              <a:rPr lang="en-US" dirty="0"/>
              <a:t>: Lex, Translate, </a:t>
            </a:r>
            <a:r>
              <a:rPr lang="en-US" dirty="0" err="1"/>
              <a:t>Rekognize</a:t>
            </a:r>
            <a:r>
              <a:rPr lang="en-US" dirty="0"/>
              <a:t>, TensorFlow,..</a:t>
            </a:r>
          </a:p>
          <a:p>
            <a:pPr lvl="1"/>
            <a:r>
              <a:rPr lang="en-US" b="1" dirty="0"/>
              <a:t>Internet of Things</a:t>
            </a:r>
            <a:r>
              <a:rPr lang="en-US" dirty="0"/>
              <a:t>: IoT core, 1-click, Greengrass, </a:t>
            </a:r>
            <a:r>
              <a:rPr lang="en-US" dirty="0" err="1"/>
              <a:t>FreeRTOS</a:t>
            </a:r>
            <a:r>
              <a:rPr lang="en-US" dirty="0"/>
              <a:t>, …</a:t>
            </a:r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4E3457CF-F0F5-4980-A10A-C70D2DB4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Amazon web service</a:t>
            </a:r>
          </a:p>
        </p:txBody>
      </p:sp>
      <p:pic>
        <p:nvPicPr>
          <p:cNvPr id="8" name="Picture 2" descr="Káº¿t quáº£ hÃ¬nh áº£nh cho aws">
            <a:extLst>
              <a:ext uri="{FF2B5EF4-FFF2-40B4-BE49-F238E27FC236}">
                <a16:creationId xmlns:a16="http://schemas.microsoft.com/office/drawing/2014/main" id="{3DD89E22-4B43-41FE-9229-24CAE3CC8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3" y="164261"/>
            <a:ext cx="1504278" cy="150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387664DE-1B36-48FC-A5C1-C53AB3349D53}"/>
              </a:ext>
            </a:extLst>
          </p:cNvPr>
          <p:cNvSpPr/>
          <p:nvPr/>
        </p:nvSpPr>
        <p:spPr>
          <a:xfrm>
            <a:off x="2773190" y="6169709"/>
            <a:ext cx="6857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https://aws.amazon.com/products/</a:t>
            </a:r>
          </a:p>
        </p:txBody>
      </p:sp>
    </p:spTree>
    <p:extLst>
      <p:ext uri="{BB962C8B-B14F-4D97-AF65-F5344CB8AC3E}">
        <p14:creationId xmlns:p14="http://schemas.microsoft.com/office/powerpoint/2010/main" val="303477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Cloud IoT platforms</a:t>
            </a:r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01B24803-5701-4789-9E80-37F06694CA37}"/>
              </a:ext>
            </a:extLst>
          </p:cNvPr>
          <p:cNvSpPr txBox="1">
            <a:spLocks/>
          </p:cNvSpPr>
          <p:nvPr/>
        </p:nvSpPr>
        <p:spPr>
          <a:xfrm>
            <a:off x="9398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How to choose the right IoT platform for your needs?</a:t>
            </a:r>
          </a:p>
        </p:txBody>
      </p:sp>
    </p:spTree>
    <p:extLst>
      <p:ext uri="{BB962C8B-B14F-4D97-AF65-F5344CB8AC3E}">
        <p14:creationId xmlns:p14="http://schemas.microsoft.com/office/powerpoint/2010/main" val="371103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01B24803-5701-4789-9E80-37F06694CA37}"/>
              </a:ext>
            </a:extLst>
          </p:cNvPr>
          <p:cNvSpPr txBox="1">
            <a:spLocks/>
          </p:cNvSpPr>
          <p:nvPr/>
        </p:nvSpPr>
        <p:spPr>
          <a:xfrm>
            <a:off x="9398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Yếu</a:t>
            </a:r>
            <a:r>
              <a:rPr lang="en-US" sz="3600" dirty="0"/>
              <a:t> </a:t>
            </a:r>
            <a:r>
              <a:rPr lang="en-US" sz="3600" dirty="0" err="1"/>
              <a:t>tố</a:t>
            </a:r>
            <a:r>
              <a:rPr lang="en-US" sz="3600" dirty="0"/>
              <a:t> </a:t>
            </a:r>
            <a:r>
              <a:rPr lang="en-US" sz="3600" dirty="0" err="1"/>
              <a:t>nào</a:t>
            </a:r>
            <a:r>
              <a:rPr lang="en-US" sz="3600" dirty="0"/>
              <a:t>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quan</a:t>
            </a:r>
            <a:r>
              <a:rPr lang="en-US" sz="3600" dirty="0"/>
              <a:t> </a:t>
            </a:r>
            <a:r>
              <a:rPr lang="en-US" sz="3600" dirty="0" err="1"/>
              <a:t>trọng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</a:t>
            </a:r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/>
              <a:t>thống</a:t>
            </a:r>
            <a:r>
              <a:rPr lang="en-US" sz="3600" dirty="0"/>
              <a:t> IoT?</a:t>
            </a:r>
          </a:p>
        </p:txBody>
      </p:sp>
    </p:spTree>
    <p:extLst>
      <p:ext uri="{BB962C8B-B14F-4D97-AF65-F5344CB8AC3E}">
        <p14:creationId xmlns:p14="http://schemas.microsoft.com/office/powerpoint/2010/main" val="11989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28B44860-B540-4F4F-948E-D29B0A3DA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511" y="1589087"/>
            <a:ext cx="8847972" cy="41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8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FFA99-E724-41BD-AD79-CF9F7F1B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AWS IOT</a:t>
            </a:r>
          </a:p>
        </p:txBody>
      </p:sp>
      <p:pic>
        <p:nvPicPr>
          <p:cNvPr id="6146" name="Picture 2" descr="Káº¿t quáº£ hÃ¬nh áº£nh cho aws iot icon">
            <a:extLst>
              <a:ext uri="{FF2B5EF4-FFF2-40B4-BE49-F238E27FC236}">
                <a16:creationId xmlns:a16="http://schemas.microsoft.com/office/drawing/2014/main" id="{4F4707B9-38D7-4606-AF4A-28515B5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F072901B-BDA1-42B2-92CF-AEBB9162E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67732"/>
            <a:ext cx="1219200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7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Ã¬nh áº£nh cÃ³ liÃªn quan">
            <a:extLst>
              <a:ext uri="{FF2B5EF4-FFF2-40B4-BE49-F238E27FC236}">
                <a16:creationId xmlns:a16="http://schemas.microsoft.com/office/drawing/2014/main" id="{D311CA82-FC3C-4D6B-934E-9424BAFB9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130" y="2029909"/>
            <a:ext cx="4374446" cy="364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24F90471-E1F7-4917-9CCB-B074A2D0BEC6}"/>
              </a:ext>
            </a:extLst>
          </p:cNvPr>
          <p:cNvSpPr/>
          <p:nvPr/>
        </p:nvSpPr>
        <p:spPr>
          <a:xfrm>
            <a:off x="2050695" y="1792111"/>
            <a:ext cx="3079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Interoperability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8D037B2E-23B6-44C9-B9C7-3185A399EC3B}"/>
              </a:ext>
            </a:extLst>
          </p:cNvPr>
          <p:cNvSpPr/>
          <p:nvPr/>
        </p:nvSpPr>
        <p:spPr>
          <a:xfrm>
            <a:off x="2050695" y="3529077"/>
            <a:ext cx="3377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Edge Intelligence</a:t>
            </a:r>
          </a:p>
        </p:txBody>
      </p:sp>
    </p:spTree>
    <p:extLst>
      <p:ext uri="{BB962C8B-B14F-4D97-AF65-F5344CB8AC3E}">
        <p14:creationId xmlns:p14="http://schemas.microsoft.com/office/powerpoint/2010/main" val="150282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1883</Words>
  <Application>Microsoft Office PowerPoint</Application>
  <PresentationFormat>Màn hình rộng</PresentationFormat>
  <Paragraphs>316</Paragraphs>
  <Slides>33</Slides>
  <Notes>28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33</vt:i4>
      </vt:variant>
    </vt:vector>
  </HeadingPairs>
  <TitlesOfParts>
    <vt:vector size="39" baseType="lpstr">
      <vt:lpstr>Calibri (Thân)</vt:lpstr>
      <vt:lpstr>Arial</vt:lpstr>
      <vt:lpstr>Calibri</vt:lpstr>
      <vt:lpstr>Calibri Light</vt:lpstr>
      <vt:lpstr>Times New Roman</vt:lpstr>
      <vt:lpstr>Office Theme</vt:lpstr>
      <vt:lpstr>Bản trình bày PowerPoint</vt:lpstr>
      <vt:lpstr>Nội dung:</vt:lpstr>
      <vt:lpstr>Giới thiệu chung về Amazon web service</vt:lpstr>
      <vt:lpstr>Giới thiệu chung về Amazon web service</vt:lpstr>
      <vt:lpstr> Cloud IoT platforms</vt:lpstr>
      <vt:lpstr> AWS IOT</vt:lpstr>
      <vt:lpstr> AWS IOT</vt:lpstr>
      <vt:lpstr> AWS IOT</vt:lpstr>
      <vt:lpstr>Bản trình bày PowerPoint</vt:lpstr>
      <vt:lpstr> AWS IOT</vt:lpstr>
      <vt:lpstr> AWS IOT</vt:lpstr>
      <vt:lpstr> AWS IOT</vt:lpstr>
      <vt:lpstr> AWS IOT</vt:lpstr>
      <vt:lpstr> AWS IOT</vt:lpstr>
      <vt:lpstr> AWS IOT</vt:lpstr>
      <vt:lpstr>AWS IOT</vt:lpstr>
      <vt:lpstr> AWS IOT</vt:lpstr>
      <vt:lpstr> AWS Lambda</vt:lpstr>
      <vt:lpstr> AWS Lambda</vt:lpstr>
      <vt:lpstr> AWS Lambda</vt:lpstr>
      <vt:lpstr> AWS Lambda</vt:lpstr>
      <vt:lpstr> AWS Lambda</vt:lpstr>
      <vt:lpstr>Bản trình bày PowerPoint</vt:lpstr>
      <vt:lpstr>Bản trình bày PowerPoint</vt:lpstr>
      <vt:lpstr>Bản trình bày PowerPoint</vt:lpstr>
      <vt:lpstr>Bản trình bày PowerPoint</vt:lpstr>
      <vt:lpstr> AWS DynamoDB</vt:lpstr>
      <vt:lpstr> AWS DynamoDB</vt:lpstr>
      <vt:lpstr>Region</vt:lpstr>
      <vt:lpstr>Availability Zone (AZ)</vt:lpstr>
      <vt:lpstr>Example AWS Availability Zone</vt:lpstr>
      <vt:lpstr>Ví dụ về mô hình hệ thống trên AWS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</dc:title>
  <dc:creator>Huong Nguyen</dc:creator>
  <cp:lastModifiedBy>Huong Nguyen</cp:lastModifiedBy>
  <cp:revision>31</cp:revision>
  <dcterms:created xsi:type="dcterms:W3CDTF">2018-04-21T09:50:22Z</dcterms:created>
  <dcterms:modified xsi:type="dcterms:W3CDTF">2019-09-04T12:08:26Z</dcterms:modified>
</cp:coreProperties>
</file>