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71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0F1C96-69C6-4BFE-92AF-29FBF7E3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BC1708F-0ADD-48B8-8DC1-A3B6F26D5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4225064-3382-4534-B759-C7DE01AF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96457A-69A3-49E2-BE45-D9386FBB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93AC04-CC4E-4BAC-BDA1-D66207B5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2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A8C8CD-DBC2-4E4E-B958-EEA39322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7AD90D9-498B-45EF-91DF-883FE2A8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2AF9D77-6D7B-47B7-BCF8-3DCE1A5D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0EF936-8B3A-42E8-8BEC-799468D5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200B8A8-868A-4915-A500-972FFD87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703039D-A80E-4248-A766-541766260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1E4B99F-9B4D-46B7-997F-FE902BF3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3354F0-9DD7-4CEF-86AB-BE498550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6944B5-CA66-4FBB-8A8D-F3709952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EE09985-CF7B-4710-86EE-4747BD97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0DB177-95D9-4F5E-9D57-636D1435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22CE77-9FE1-4A94-8DCE-0CEF5EA4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AA2FC19-04E3-4E04-B0EC-E1D754E1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03DF73-61C2-43FE-9EAA-4329E36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4662FC-4E9D-4557-AB8D-4D6E89D3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1CA99C-5B51-4DFA-870B-0AF2B167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93A991B-F948-4E72-9F3E-9399EF9C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DE3D11B-50DA-4BB6-B98B-3D49841F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3D0E842-4C8B-4F75-AC55-9833B8FD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34CBDD-2F20-4A9C-AA59-0DD6CAC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E1AA21-F979-431B-9810-0AA7F005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2AD572-5683-45D6-AD78-8FDABA01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891CB01-2247-43FB-A0FB-535F830E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8D0E6E4-E1CA-41AF-AB44-4362805D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6D4E589-77E7-4E79-BB66-3B1AEA74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A4FCDF5-6D20-497A-ABB8-B834EFDC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D5C924-3036-4569-B38D-AC365365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A3974B4-F609-46CC-8B76-D9089AEC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8C5172E-6A88-4F07-8FDE-D7B9C7A41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B774090-0B81-46D8-918B-406B39924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430AD86-6F32-4D76-A248-904E71EEB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6A3E3E8-087D-48F4-8B7E-DCC2A6E6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DDC5665-4581-4A5F-BD28-5F341EA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3B1F0AB-A333-4283-BA63-D7A6A90D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4EF1AD-F193-4AA9-957C-58435585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8B64A91-959E-429D-81A8-25F66B6E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D563023-A883-405F-86C6-3DC0DB02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D5C2B2C-6002-4261-AEF5-6B9BCA53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4BE5B64-BF90-4B57-9C67-39E5306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20488B5-50DF-4992-A5FD-FC55DFE8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A38BE9-4CD4-429A-8A34-A600D18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419746-2EE9-496C-899D-55836C0E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2A879C-5C97-4063-9E0A-25D645CD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E9F138E-C8D6-4113-A412-AA7E44972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4D8692D-FBA5-4071-BC36-A69EDEFE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58B6F0-5CA4-4A96-9A3E-BA8094FC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7BF56CA-A106-4D79-A804-C03D5594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53EB8E-BB4A-44B1-B5E1-2F4B54D0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81C1D2B-8250-443C-9C4B-B13FE2F9A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B000A44-1615-4D81-A81B-68D6BA14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3E8D70F-F6A1-4727-A85E-62EBFFE2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D41DC96-931B-46CC-8665-BBC96DA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2552BC9-ACC2-4EB1-9F92-16A87BB8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F48DCB4-20C4-4AA7-8DFC-AA5CE21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9532BE2-3CDA-43C5-8275-62DC9DF3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E39B4EE-0C5D-4AB8-8DF7-CEB6527B5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4A78-C30E-412D-8BD0-E6479421A22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4598277-1CC5-46C6-8D74-335047C7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3929BC5-1221-4838-A121-EB67DA4BF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1A56-D8AC-4C48-B705-8E3AD6F6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lanchon/ArduinoJson" TargetMode="External"/><Relationship Id="rId2" Type="http://schemas.openxmlformats.org/officeDocument/2006/relationships/hyperlink" Target="https://github.com/256dpi/arduino-mqt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3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Policy: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724E74E0-E980-4E10-AFCF-862228D06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Policy:</a:t>
            </a:r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8CEC8314-6E87-4580-B5B9-24519F1E0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332D16E4-A386-41F7-BE57-341D5C2F6006}"/>
              </a:ext>
            </a:extLst>
          </p:cNvPr>
          <p:cNvSpPr/>
          <p:nvPr/>
        </p:nvSpPr>
        <p:spPr>
          <a:xfrm>
            <a:off x="2991774" y="2982897"/>
            <a:ext cx="1171853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Policy:</a:t>
            </a:r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E6C104FF-3A5D-436C-9380-A52B0D487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7B3EE716-742A-4084-9A32-91728298998D}"/>
              </a:ext>
            </a:extLst>
          </p:cNvPr>
          <p:cNvSpPr/>
          <p:nvPr/>
        </p:nvSpPr>
        <p:spPr>
          <a:xfrm>
            <a:off x="7253055" y="3586579"/>
            <a:ext cx="1171853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2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Policy: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F052342-9754-46F4-8A9B-EC2E206BB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Policy: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724E74E0-E980-4E10-AFCF-862228D06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5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B2.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lambda</a:t>
            </a:r>
          </a:p>
        </p:txBody>
      </p:sp>
      <p:sp>
        <p:nvSpPr>
          <p:cNvPr id="15" name="Chỗ dành sẵn cho Nội dung 14">
            <a:extLst>
              <a:ext uri="{FF2B5EF4-FFF2-40B4-BE49-F238E27FC236}">
                <a16:creationId xmlns:a16="http://schemas.microsoft.com/office/drawing/2014/main" id="{C1667FB6-DB75-4C0E-A5DC-B5396F94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5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lambda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D9DBDCD-9CB2-4933-AFDF-D17395BC3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18E3B1DE-3D57-44D3-A324-3EA38DE795F6}"/>
              </a:ext>
            </a:extLst>
          </p:cNvPr>
          <p:cNvSpPr/>
          <p:nvPr/>
        </p:nvSpPr>
        <p:spPr>
          <a:xfrm>
            <a:off x="9248458" y="2104009"/>
            <a:ext cx="1171853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lambda</a:t>
            </a:r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64273D32-FBA0-49E3-AB2D-512DA9769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18E3B1DE-3D57-44D3-A324-3EA38DE795F6}"/>
              </a:ext>
            </a:extLst>
          </p:cNvPr>
          <p:cNvSpPr/>
          <p:nvPr/>
        </p:nvSpPr>
        <p:spPr>
          <a:xfrm>
            <a:off x="4347985" y="4889053"/>
            <a:ext cx="1171853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3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lambda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860E98C5-AC01-4270-A5A7-4CBA25AE2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18E3B1DE-3D57-44D3-A324-3EA38DE795F6}"/>
              </a:ext>
            </a:extLst>
          </p:cNvPr>
          <p:cNvSpPr/>
          <p:nvPr/>
        </p:nvSpPr>
        <p:spPr>
          <a:xfrm>
            <a:off x="3726548" y="3562481"/>
            <a:ext cx="3100380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lambda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FA18FA9-385B-4F14-AAC7-5C0B10E4B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18E3B1DE-3D57-44D3-A324-3EA38DE795F6}"/>
              </a:ext>
            </a:extLst>
          </p:cNvPr>
          <p:cNvSpPr/>
          <p:nvPr/>
        </p:nvSpPr>
        <p:spPr>
          <a:xfrm>
            <a:off x="6587230" y="3012065"/>
            <a:ext cx="2263065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B1.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IoT core</a:t>
            </a:r>
          </a:p>
        </p:txBody>
      </p:sp>
      <p:sp>
        <p:nvSpPr>
          <p:cNvPr id="15" name="Chỗ dành sẵn cho Nội dung 14">
            <a:extLst>
              <a:ext uri="{FF2B5EF4-FFF2-40B4-BE49-F238E27FC236}">
                <a16:creationId xmlns:a16="http://schemas.microsoft.com/office/drawing/2014/main" id="{C1667FB6-DB75-4C0E-A5DC-B5396F94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lambda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3878DFC-28CF-40A5-942B-857B87241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8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lambda</a:t>
            </a:r>
          </a:p>
        </p:txBody>
      </p:sp>
      <p:pic>
        <p:nvPicPr>
          <p:cNvPr id="13" name="Chỗ dành sẵn cho Nội dung 12">
            <a:extLst>
              <a:ext uri="{FF2B5EF4-FFF2-40B4-BE49-F238E27FC236}">
                <a16:creationId xmlns:a16="http://schemas.microsoft.com/office/drawing/2014/main" id="{D4B44D46-A8D2-40A5-8105-D77F930E5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D58A2BF7-0330-4F0E-9033-4F64B8E5FE2A}"/>
              </a:ext>
            </a:extLst>
          </p:cNvPr>
          <p:cNvSpPr/>
          <p:nvPr/>
        </p:nvSpPr>
        <p:spPr>
          <a:xfrm>
            <a:off x="6798324" y="3349101"/>
            <a:ext cx="957942" cy="3882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0926848F-5F7A-4DBE-B68E-F2A4A7478177}"/>
              </a:ext>
            </a:extLst>
          </p:cNvPr>
          <p:cNvSpPr/>
          <p:nvPr/>
        </p:nvSpPr>
        <p:spPr>
          <a:xfrm>
            <a:off x="7412363" y="5066705"/>
            <a:ext cx="957942" cy="3882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B3. Connect device </a:t>
            </a:r>
            <a:r>
              <a:rPr lang="en-US" dirty="0" err="1"/>
              <a:t>với</a:t>
            </a:r>
            <a:r>
              <a:rPr lang="en-US" dirty="0"/>
              <a:t> IoT cloud</a:t>
            </a:r>
          </a:p>
        </p:txBody>
      </p:sp>
      <p:sp>
        <p:nvSpPr>
          <p:cNvPr id="15" name="Chỗ dành sẵn cho Nội dung 14">
            <a:extLst>
              <a:ext uri="{FF2B5EF4-FFF2-40B4-BE49-F238E27FC236}">
                <a16:creationId xmlns:a16="http://schemas.microsoft.com/office/drawing/2014/main" id="{C1667FB6-DB75-4C0E-A5DC-B5396F94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Update board ESP8266</a:t>
            </a:r>
          </a:p>
          <a:p>
            <a:pPr lvl="1">
              <a:buFontTx/>
              <a:buChar char="-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lib: </a:t>
            </a:r>
          </a:p>
          <a:p>
            <a:pPr lvl="2">
              <a:buFontTx/>
              <a:buChar char="-"/>
            </a:pPr>
            <a:r>
              <a:rPr lang="en-US" dirty="0" err="1"/>
              <a:t>arduino-mqtt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https://github.com/256dpi/arduino-mqtt</a:t>
            </a:r>
            <a:endParaRPr lang="en-US" dirty="0"/>
          </a:p>
          <a:p>
            <a:pPr lvl="2">
              <a:buFontTx/>
              <a:buChar char="-"/>
            </a:pPr>
            <a:r>
              <a:rPr lang="en-US" dirty="0" err="1"/>
              <a:t>ArduinoJson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https://github.com/bblanchon/ArduinoJson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9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4183572-FFCC-406B-9023-4846BEC4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s</a:t>
            </a:r>
            <a:r>
              <a:rPr lang="vi-VN" dirty="0"/>
              <a:t>ư</a:t>
            </a:r>
            <a:r>
              <a:rPr lang="en-US" dirty="0" err="1"/>
              <a:t>ởi</a:t>
            </a:r>
            <a:r>
              <a:rPr lang="en-US" dirty="0"/>
              <a:t>: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20 </a:t>
            </a:r>
            <a:r>
              <a:rPr lang="en-US" dirty="0" err="1"/>
              <a:t>độ</a:t>
            </a:r>
            <a:r>
              <a:rPr lang="en-US" dirty="0"/>
              <a:t> C</a:t>
            </a:r>
          </a:p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10s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4183572-FFCC-406B-9023-4846BEC4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Thing:</a:t>
            </a:r>
          </a:p>
        </p:txBody>
      </p:sp>
      <p:pic>
        <p:nvPicPr>
          <p:cNvPr id="13" name="Chỗ dành sẵn cho Nội dung 12">
            <a:extLst>
              <a:ext uri="{FF2B5EF4-FFF2-40B4-BE49-F238E27FC236}">
                <a16:creationId xmlns:a16="http://schemas.microsoft.com/office/drawing/2014/main" id="{9DD27029-8C06-4BE7-AF93-8C1C4DA62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Thing:</a:t>
            </a:r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AC1462DF-A0C3-4E7B-80CF-8BF794D8F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F4CC0CEA-31F6-488D-A646-5631C58BBA32}"/>
              </a:ext>
            </a:extLst>
          </p:cNvPr>
          <p:cNvSpPr/>
          <p:nvPr/>
        </p:nvSpPr>
        <p:spPr>
          <a:xfrm>
            <a:off x="6516210" y="2956264"/>
            <a:ext cx="1882066" cy="6214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Thing: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8D9555B-DC8A-44C9-A5D8-6A7B86880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1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Certificate </a:t>
            </a:r>
            <a:r>
              <a:rPr lang="en-US" dirty="0" err="1"/>
              <a:t>cho</a:t>
            </a:r>
            <a:r>
              <a:rPr lang="en-US" dirty="0"/>
              <a:t> Thing: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0ADD017B-26D6-4687-B871-D5CB1EBA1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7159FD33-46C6-4AEE-BB59-49275220718D}"/>
              </a:ext>
            </a:extLst>
          </p:cNvPr>
          <p:cNvSpPr/>
          <p:nvPr/>
        </p:nvSpPr>
        <p:spPr>
          <a:xfrm>
            <a:off x="6516210" y="2956264"/>
            <a:ext cx="1882066" cy="6214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Certificate </a:t>
            </a:r>
            <a:r>
              <a:rPr lang="en-US" dirty="0" err="1"/>
              <a:t>cho</a:t>
            </a:r>
            <a:r>
              <a:rPr lang="en-US" dirty="0"/>
              <a:t> Thing: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6C5B6AA8-32B9-4B31-97F1-8DAC5BEAC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30506E23-B95F-4331-8172-39D68FE887B7}"/>
              </a:ext>
            </a:extLst>
          </p:cNvPr>
          <p:cNvSpPr/>
          <p:nvPr/>
        </p:nvSpPr>
        <p:spPr>
          <a:xfrm>
            <a:off x="3826275" y="4216893"/>
            <a:ext cx="852257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BFE33164-DD83-48E8-902F-BE94006E4526}"/>
              </a:ext>
            </a:extLst>
          </p:cNvPr>
          <p:cNvSpPr/>
          <p:nvPr/>
        </p:nvSpPr>
        <p:spPr>
          <a:xfrm>
            <a:off x="5780103" y="3139104"/>
            <a:ext cx="631794" cy="9040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78080C5D-5A3F-42C4-9A77-4444DB6BE227}"/>
              </a:ext>
            </a:extLst>
          </p:cNvPr>
          <p:cNvSpPr/>
          <p:nvPr/>
        </p:nvSpPr>
        <p:spPr>
          <a:xfrm>
            <a:off x="4493580" y="3942572"/>
            <a:ext cx="852257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01DCEB7-952B-4C4E-B0BA-1635F93B8944}"/>
              </a:ext>
            </a:extLst>
          </p:cNvPr>
          <p:cNvSpPr/>
          <p:nvPr/>
        </p:nvSpPr>
        <p:spPr>
          <a:xfrm>
            <a:off x="8078680" y="435006"/>
            <a:ext cx="2689934" cy="11718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Lưu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để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ư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ớc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61966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Certificate </a:t>
            </a:r>
            <a:r>
              <a:rPr lang="en-US" dirty="0" err="1"/>
              <a:t>cho</a:t>
            </a:r>
            <a:r>
              <a:rPr lang="en-US" dirty="0"/>
              <a:t> Thing:</a:t>
            </a: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D2B96002-9AD8-49DD-9DF2-F8BCE8320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977" y="1825625"/>
            <a:ext cx="8572045" cy="4351338"/>
          </a:xfrm>
          <a:prstGeom prst="rect">
            <a:avLst/>
          </a:prstGeom>
        </p:spPr>
      </p:pic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390E56A-85B3-4492-9CCA-01B727DDB5EC}"/>
              </a:ext>
            </a:extLst>
          </p:cNvPr>
          <p:cNvSpPr/>
          <p:nvPr/>
        </p:nvSpPr>
        <p:spPr>
          <a:xfrm>
            <a:off x="4216893" y="3338004"/>
            <a:ext cx="852257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644EFF-5DBB-4B44-8A12-DE2782F4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Policy: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9D0088B-7EBE-42BD-A04F-C6200C6AA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89" y="1825625"/>
            <a:ext cx="864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1820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169</Words>
  <Application>Microsoft Office PowerPoint</Application>
  <PresentationFormat>Màn hình rộng</PresentationFormat>
  <Paragraphs>32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B1. Thực hành với AWS IoT core</vt:lpstr>
      <vt:lpstr>Tạo Thing:</vt:lpstr>
      <vt:lpstr>Tạo Thing:</vt:lpstr>
      <vt:lpstr>Tạo Thing:</vt:lpstr>
      <vt:lpstr>Tạo Certificate cho Thing:</vt:lpstr>
      <vt:lpstr>Tạo Certificate cho Thing:</vt:lpstr>
      <vt:lpstr>Tạo Certificate cho Thing:</vt:lpstr>
      <vt:lpstr>Tạo Policy:</vt:lpstr>
      <vt:lpstr>Tạo Policy:</vt:lpstr>
      <vt:lpstr>Tạo Policy:</vt:lpstr>
      <vt:lpstr>Tạo Policy:</vt:lpstr>
      <vt:lpstr>Tạo Policy:</vt:lpstr>
      <vt:lpstr>Tạo Policy:</vt:lpstr>
      <vt:lpstr>B2. Thực hành với AWS lambda</vt:lpstr>
      <vt:lpstr>Thực hành với AWS lambda</vt:lpstr>
      <vt:lpstr>Thực hành với AWS lambda</vt:lpstr>
      <vt:lpstr>Thực hành với AWS lambda</vt:lpstr>
      <vt:lpstr>Thực hành với AWS lambda</vt:lpstr>
      <vt:lpstr>Thực hành với AWS lambda</vt:lpstr>
      <vt:lpstr>Thực hành với AWS lambda</vt:lpstr>
      <vt:lpstr>B3. Connect device với IoT cloud</vt:lpstr>
      <vt:lpstr>Example: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34</cp:revision>
  <dcterms:created xsi:type="dcterms:W3CDTF">2019-09-05T05:22:26Z</dcterms:created>
  <dcterms:modified xsi:type="dcterms:W3CDTF">2019-09-06T03:16:22Z</dcterms:modified>
</cp:coreProperties>
</file>