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07" r:id="rId3"/>
    <p:sldId id="306" r:id="rId4"/>
    <p:sldId id="309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</pc:docChgLst>
  <pc:docChgLst>
    <pc:chgData name="Huong Nguyen" userId="a3438fb82b5343a2" providerId="LiveId" clId="{F83FA522-6960-4F44-B8AD-BF6FA669975D}"/>
    <pc:docChg chg="undo custSel modSld">
      <pc:chgData name="Huong Nguyen" userId="a3438fb82b5343a2" providerId="LiveId" clId="{F83FA522-6960-4F44-B8AD-BF6FA669975D}" dt="2018-10-01T15:08:40.859" v="473" actId="167"/>
      <pc:docMkLst>
        <pc:docMk/>
      </pc:docMkLst>
      <pc:sldChg chg="modSp">
        <pc:chgData name="Huong Nguyen" userId="a3438fb82b5343a2" providerId="LiveId" clId="{F83FA522-6960-4F44-B8AD-BF6FA669975D}" dt="2018-09-18T16:53:44.581" v="105" actId="20577"/>
        <pc:sldMkLst>
          <pc:docMk/>
          <pc:sldMk cId="3303444234" sldId="285"/>
        </pc:sldMkLst>
        <pc:spChg chg="mod">
          <ac:chgData name="Huong Nguyen" userId="a3438fb82b5343a2" providerId="LiveId" clId="{F83FA522-6960-4F44-B8AD-BF6FA669975D}" dt="2018-09-18T16:53:44.581" v="105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modSp">
        <pc:chgData name="Huong Nguyen" userId="a3438fb82b5343a2" providerId="LiveId" clId="{F83FA522-6960-4F44-B8AD-BF6FA669975D}" dt="2018-09-29T06:58:55.248" v="472" actId="1582"/>
        <pc:sldMkLst>
          <pc:docMk/>
          <pc:sldMk cId="1878864271" sldId="306"/>
        </pc:sldMkLst>
        <pc:spChg chg="mod">
          <ac:chgData name="Huong Nguyen" userId="a3438fb82b5343a2" providerId="LiveId" clId="{F83FA522-6960-4F44-B8AD-BF6FA669975D}" dt="2018-09-29T06:58:01.386" v="419" actId="1076"/>
          <ac:spMkLst>
            <pc:docMk/>
            <pc:sldMk cId="1878864271" sldId="306"/>
            <ac:spMk id="2" creationId="{00000000-0000-0000-0000-000000000000}"/>
          </ac:spMkLst>
        </pc:spChg>
        <pc:spChg chg="add mod">
          <ac:chgData name="Huong Nguyen" userId="a3438fb82b5343a2" providerId="LiveId" clId="{F83FA522-6960-4F44-B8AD-BF6FA669975D}" dt="2018-09-29T06:58:09.638" v="465" actId="1038"/>
          <ac:spMkLst>
            <pc:docMk/>
            <pc:sldMk cId="1878864271" sldId="306"/>
            <ac:spMk id="4" creationId="{4E687418-25DB-458D-9A61-E769E4A9557F}"/>
          </ac:spMkLst>
        </pc:spChg>
        <pc:spChg chg="add mod">
          <ac:chgData name="Huong Nguyen" userId="a3438fb82b5343a2" providerId="LiveId" clId="{F83FA522-6960-4F44-B8AD-BF6FA669975D}" dt="2018-09-29T06:58:09.638" v="465" actId="1038"/>
          <ac:spMkLst>
            <pc:docMk/>
            <pc:sldMk cId="1878864271" sldId="306"/>
            <ac:spMk id="8" creationId="{CECF9CE6-2B3F-4D3E-B9CD-27A874EA299D}"/>
          </ac:spMkLst>
        </pc:spChg>
        <pc:picChg chg="mod">
          <ac:chgData name="Huong Nguyen" userId="a3438fb82b5343a2" providerId="LiveId" clId="{F83FA522-6960-4F44-B8AD-BF6FA669975D}" dt="2018-09-29T06:58:19.746" v="467" actId="1076"/>
          <ac:picMkLst>
            <pc:docMk/>
            <pc:sldMk cId="1878864271" sldId="306"/>
            <ac:picMk id="16" creationId="{983A2F2B-5DDF-461D-A1EF-7DCEB7A9D8B2}"/>
          </ac:picMkLst>
        </pc:picChg>
        <pc:picChg chg="add mod">
          <ac:chgData name="Huong Nguyen" userId="a3438fb82b5343a2" providerId="LiveId" clId="{F83FA522-6960-4F44-B8AD-BF6FA669975D}" dt="2018-09-29T06:58:09.638" v="465" actId="1038"/>
          <ac:picMkLst>
            <pc:docMk/>
            <pc:sldMk cId="1878864271" sldId="306"/>
            <ac:picMk id="3074" creationId="{A00ABE59-CC75-434A-B72A-6C01AE944180}"/>
          </ac:picMkLst>
        </pc:picChg>
        <pc:cxnChg chg="add mod">
          <ac:chgData name="Huong Nguyen" userId="a3438fb82b5343a2" providerId="LiveId" clId="{F83FA522-6960-4F44-B8AD-BF6FA669975D}" dt="2018-09-29T06:58:55.248" v="472" actId="1582"/>
          <ac:cxnSpMkLst>
            <pc:docMk/>
            <pc:sldMk cId="1878864271" sldId="306"/>
            <ac:cxnSpMk id="5" creationId="{1B2780DB-AAEC-49F7-9BCB-947370F1D6B2}"/>
          </ac:cxnSpMkLst>
        </pc:cxnChg>
        <pc:cxnChg chg="add mod">
          <ac:chgData name="Huong Nguyen" userId="a3438fb82b5343a2" providerId="LiveId" clId="{F83FA522-6960-4F44-B8AD-BF6FA669975D}" dt="2018-09-29T06:58:48.691" v="471" actId="1582"/>
          <ac:cxnSpMkLst>
            <pc:docMk/>
            <pc:sldMk cId="1878864271" sldId="306"/>
            <ac:cxnSpMk id="9" creationId="{BBB66E13-FC62-4FC5-B15D-C3CAE305BCC2}"/>
          </ac:cxnSpMkLst>
        </pc:cxnChg>
      </pc:sldChg>
      <pc:sldChg chg="addSp delSp modSp delCm">
        <pc:chgData name="Huong Nguyen" userId="a3438fb82b5343a2" providerId="LiveId" clId="{F83FA522-6960-4F44-B8AD-BF6FA669975D}" dt="2018-10-01T15:08:40.859" v="473" actId="167"/>
        <pc:sldMkLst>
          <pc:docMk/>
          <pc:sldMk cId="3864306079" sldId="307"/>
        </pc:sldMkLst>
        <pc:spChg chg="add del mod">
          <ac:chgData name="Huong Nguyen" userId="a3438fb82b5343a2" providerId="LiveId" clId="{F83FA522-6960-4F44-B8AD-BF6FA669975D}" dt="2018-09-29T04:41:59.091" v="312" actId="20577"/>
          <ac:spMkLst>
            <pc:docMk/>
            <pc:sldMk cId="3864306079" sldId="307"/>
            <ac:spMk id="3" creationId="{28C742A5-9D53-4B67-A126-D4C191B39425}"/>
          </ac:spMkLst>
        </pc:spChg>
        <pc:spChg chg="mod">
          <ac:chgData name="Huong Nguyen" userId="a3438fb82b5343a2" providerId="LiveId" clId="{F83FA522-6960-4F44-B8AD-BF6FA669975D}" dt="2018-09-29T04:41:09.347" v="261" actId="1076"/>
          <ac:spMkLst>
            <pc:docMk/>
            <pc:sldMk cId="3864306079" sldId="307"/>
            <ac:spMk id="4" creationId="{2A08BA30-0188-435B-8B26-2C1B859390B4}"/>
          </ac:spMkLst>
        </pc:spChg>
        <pc:spChg chg="add del mod">
          <ac:chgData name="Huong Nguyen" userId="a3438fb82b5343a2" providerId="LiveId" clId="{F83FA522-6960-4F44-B8AD-BF6FA669975D}" dt="2018-09-29T04:34:01.384" v="117"/>
          <ac:spMkLst>
            <pc:docMk/>
            <pc:sldMk cId="3864306079" sldId="307"/>
            <ac:spMk id="5" creationId="{861E70C1-9ABD-4381-BD3C-35DE836572FE}"/>
          </ac:spMkLst>
        </pc:spChg>
        <pc:spChg chg="mod">
          <ac:chgData name="Huong Nguyen" userId="a3438fb82b5343a2" providerId="LiveId" clId="{F83FA522-6960-4F44-B8AD-BF6FA669975D}" dt="2018-09-29T04:41:13.900" v="262" actId="1076"/>
          <ac:spMkLst>
            <pc:docMk/>
            <pc:sldMk cId="3864306079" sldId="307"/>
            <ac:spMk id="12" creationId="{086FF746-9FDE-4911-A7A2-684693667CA8}"/>
          </ac:spMkLst>
        </pc:spChg>
        <pc:spChg chg="mod">
          <ac:chgData name="Huong Nguyen" userId="a3438fb82b5343a2" providerId="LiveId" clId="{F83FA522-6960-4F44-B8AD-BF6FA669975D}" dt="2018-09-29T04:40:40.347" v="256" actId="1038"/>
          <ac:spMkLst>
            <pc:docMk/>
            <pc:sldMk cId="3864306079" sldId="307"/>
            <ac:spMk id="13" creationId="{7E38B547-1D72-4CB6-A4A0-3B458D14BB7E}"/>
          </ac:spMkLst>
        </pc:spChg>
        <pc:spChg chg="mod">
          <ac:chgData name="Huong Nguyen" userId="a3438fb82b5343a2" providerId="LiveId" clId="{F83FA522-6960-4F44-B8AD-BF6FA669975D}" dt="2018-09-29T04:40:51.560" v="257" actId="1076"/>
          <ac:spMkLst>
            <pc:docMk/>
            <pc:sldMk cId="3864306079" sldId="307"/>
            <ac:spMk id="14" creationId="{989F4FD8-4D18-409D-9E98-A1D36FD09E96}"/>
          </ac:spMkLst>
        </pc:spChg>
        <pc:spChg chg="add del mod">
          <ac:chgData name="Huong Nguyen" userId="a3438fb82b5343a2" providerId="LiveId" clId="{F83FA522-6960-4F44-B8AD-BF6FA669975D}" dt="2018-09-29T04:34:08.102" v="122"/>
          <ac:spMkLst>
            <pc:docMk/>
            <pc:sldMk cId="3864306079" sldId="307"/>
            <ac:spMk id="15" creationId="{9DB02133-0434-4069-A06D-BFD6E257D4BE}"/>
          </ac:spMkLst>
        </pc:spChg>
        <pc:spChg chg="add del">
          <ac:chgData name="Huong Nguyen" userId="a3438fb82b5343a2" providerId="LiveId" clId="{F83FA522-6960-4F44-B8AD-BF6FA669975D}" dt="2018-09-29T04:34:17.882" v="124"/>
          <ac:spMkLst>
            <pc:docMk/>
            <pc:sldMk cId="3864306079" sldId="307"/>
            <ac:spMk id="17" creationId="{7B4D1D5F-7ACD-4CA2-91E5-9E5D2718EEB2}"/>
          </ac:spMkLst>
        </pc:spChg>
        <pc:spChg chg="add del mod">
          <ac:chgData name="Huong Nguyen" userId="a3438fb82b5343a2" providerId="LiveId" clId="{F83FA522-6960-4F44-B8AD-BF6FA669975D}" dt="2018-09-29T04:34:23.043" v="128"/>
          <ac:spMkLst>
            <pc:docMk/>
            <pc:sldMk cId="3864306079" sldId="307"/>
            <ac:spMk id="19" creationId="{42568573-F521-4EF2-BD4E-2CC29B8B5E50}"/>
          </ac:spMkLst>
        </pc:spChg>
        <pc:spChg chg="add mod">
          <ac:chgData name="Huong Nguyen" userId="a3438fb82b5343a2" providerId="LiveId" clId="{F83FA522-6960-4F44-B8AD-BF6FA669975D}" dt="2018-09-29T04:41:21.324" v="264" actId="1076"/>
          <ac:spMkLst>
            <pc:docMk/>
            <pc:sldMk cId="3864306079" sldId="307"/>
            <ac:spMk id="22" creationId="{0C966AE4-EE3F-498D-8C44-4149D9D66BF9}"/>
          </ac:spMkLst>
        </pc:spChg>
        <pc:spChg chg="add mod">
          <ac:chgData name="Huong Nguyen" userId="a3438fb82b5343a2" providerId="LiveId" clId="{F83FA522-6960-4F44-B8AD-BF6FA669975D}" dt="2018-09-29T04:42:26.659" v="373" actId="20577"/>
          <ac:spMkLst>
            <pc:docMk/>
            <pc:sldMk cId="3864306079" sldId="307"/>
            <ac:spMk id="23" creationId="{7C4EEF5E-21F0-40AF-B067-90FFA4BD37C0}"/>
          </ac:spMkLst>
        </pc:spChg>
        <pc:picChg chg="add mod">
          <ac:chgData name="Huong Nguyen" userId="a3438fb82b5343a2" providerId="LiveId" clId="{F83FA522-6960-4F44-B8AD-BF6FA669975D}" dt="2018-09-29T04:41:43.451" v="268" actId="1076"/>
          <ac:picMkLst>
            <pc:docMk/>
            <pc:sldMk cId="3864306079" sldId="307"/>
            <ac:picMk id="6" creationId="{1D569374-5F59-4529-AC39-4BD4C9FADCE5}"/>
          </ac:picMkLst>
        </pc:picChg>
        <pc:picChg chg="add del mod">
          <ac:chgData name="Huong Nguyen" userId="a3438fb82b5343a2" providerId="LiveId" clId="{F83FA522-6960-4F44-B8AD-BF6FA669975D}" dt="2018-09-29T04:34:08.102" v="122"/>
          <ac:picMkLst>
            <pc:docMk/>
            <pc:sldMk cId="3864306079" sldId="307"/>
            <ac:picMk id="16" creationId="{2503D6A1-D9CA-49E0-9FFE-100688DDF386}"/>
          </ac:picMkLst>
        </pc:picChg>
        <pc:picChg chg="add del">
          <ac:chgData name="Huong Nguyen" userId="a3438fb82b5343a2" providerId="LiveId" clId="{F83FA522-6960-4F44-B8AD-BF6FA669975D}" dt="2018-09-29T04:34:17.882" v="124"/>
          <ac:picMkLst>
            <pc:docMk/>
            <pc:sldMk cId="3864306079" sldId="307"/>
            <ac:picMk id="18" creationId="{F35D980D-8DFC-4D71-90BC-4A3A3FC278EA}"/>
          </ac:picMkLst>
        </pc:picChg>
        <pc:picChg chg="add del mod">
          <ac:chgData name="Huong Nguyen" userId="a3438fb82b5343a2" providerId="LiveId" clId="{F83FA522-6960-4F44-B8AD-BF6FA669975D}" dt="2018-09-29T04:34:23.043" v="128"/>
          <ac:picMkLst>
            <pc:docMk/>
            <pc:sldMk cId="3864306079" sldId="307"/>
            <ac:picMk id="20" creationId="{BB0B8E9A-DE1E-4509-BCD1-011412479355}"/>
          </ac:picMkLst>
        </pc:picChg>
        <pc:picChg chg="add mod">
          <ac:chgData name="Huong Nguyen" userId="a3438fb82b5343a2" providerId="LiveId" clId="{F83FA522-6960-4F44-B8AD-BF6FA669975D}" dt="2018-09-29T04:41:17.315" v="263" actId="1076"/>
          <ac:picMkLst>
            <pc:docMk/>
            <pc:sldMk cId="3864306079" sldId="307"/>
            <ac:picMk id="21" creationId="{6C0ABF31-848A-4AF4-9839-08ADCB3A7029}"/>
          </ac:picMkLst>
        </pc:picChg>
        <pc:picChg chg="add del mod">
          <ac:chgData name="Huong Nguyen" userId="a3438fb82b5343a2" providerId="LiveId" clId="{F83FA522-6960-4F44-B8AD-BF6FA669975D}" dt="2018-09-29T04:34:02.025" v="118"/>
          <ac:picMkLst>
            <pc:docMk/>
            <pc:sldMk cId="3864306079" sldId="307"/>
            <ac:picMk id="1026" creationId="{E6ED50DA-4F65-41C8-B943-EB2522ABEE2B}"/>
          </ac:picMkLst>
        </pc:picChg>
        <pc:picChg chg="mod">
          <ac:chgData name="Huong Nguyen" userId="a3438fb82b5343a2" providerId="LiveId" clId="{F83FA522-6960-4F44-B8AD-BF6FA669975D}" dt="2018-09-29T04:40:40.347" v="256" actId="1038"/>
          <ac:picMkLst>
            <pc:docMk/>
            <pc:sldMk cId="3864306079" sldId="307"/>
            <ac:picMk id="1028" creationId="{8EAC0F6F-E3F3-4417-8A40-269BFA2A77CE}"/>
          </ac:picMkLst>
        </pc:picChg>
        <pc:picChg chg="mod">
          <ac:chgData name="Huong Nguyen" userId="a3438fb82b5343a2" providerId="LiveId" clId="{F83FA522-6960-4F44-B8AD-BF6FA669975D}" dt="2018-09-29T04:41:06.340" v="260" actId="1076"/>
          <ac:picMkLst>
            <pc:docMk/>
            <pc:sldMk cId="3864306079" sldId="307"/>
            <ac:picMk id="1032" creationId="{58817015-E4EF-4791-A593-9EFB5A372EB5}"/>
          </ac:picMkLst>
        </pc:picChg>
        <pc:picChg chg="mod ord">
          <ac:chgData name="Huong Nguyen" userId="a3438fb82b5343a2" providerId="LiveId" clId="{F83FA522-6960-4F44-B8AD-BF6FA669975D}" dt="2018-10-01T15:08:40.859" v="473" actId="167"/>
          <ac:picMkLst>
            <pc:docMk/>
            <pc:sldMk cId="3864306079" sldId="307"/>
            <ac:picMk id="1034" creationId="{44B01E73-8AE3-4E87-B6D1-03068C9B8FAD}"/>
          </ac:picMkLst>
        </pc:picChg>
        <pc:picChg chg="mod">
          <ac:chgData name="Huong Nguyen" userId="a3438fb82b5343a2" providerId="LiveId" clId="{F83FA522-6960-4F44-B8AD-BF6FA669975D}" dt="2018-09-29T04:41:03.847" v="259" actId="1076"/>
          <ac:picMkLst>
            <pc:docMk/>
            <pc:sldMk cId="3864306079" sldId="307"/>
            <ac:picMk id="1038" creationId="{E1C802EF-9783-4B05-A419-298685553B02}"/>
          </ac:picMkLst>
        </pc:picChg>
      </pc:sldChg>
      <pc:sldChg chg="addSp delSp modSp">
        <pc:chgData name="Huong Nguyen" userId="a3438fb82b5343a2" providerId="LiveId" clId="{F83FA522-6960-4F44-B8AD-BF6FA669975D}" dt="2018-09-29T04:34:59.666" v="137"/>
        <pc:sldMkLst>
          <pc:docMk/>
          <pc:sldMk cId="116559371" sldId="308"/>
        </pc:sldMkLst>
        <pc:spChg chg="del">
          <ac:chgData name="Huong Nguyen" userId="a3438fb82b5343a2" providerId="LiveId" clId="{F83FA522-6960-4F44-B8AD-BF6FA669975D}" dt="2018-09-29T04:34:35.300" v="131" actId="478"/>
          <ac:spMkLst>
            <pc:docMk/>
            <pc:sldMk cId="116559371" sldId="308"/>
            <ac:spMk id="3" creationId="{97C6676D-D7B3-4F7D-879A-CE8D360FE820}"/>
          </ac:spMkLst>
        </pc:spChg>
        <pc:spChg chg="add del">
          <ac:chgData name="Huong Nguyen" userId="a3438fb82b5343a2" providerId="LiveId" clId="{F83FA522-6960-4F44-B8AD-BF6FA669975D}" dt="2018-09-29T04:34:29.645" v="130"/>
          <ac:spMkLst>
            <pc:docMk/>
            <pc:sldMk cId="116559371" sldId="308"/>
            <ac:spMk id="4" creationId="{555B0808-5E41-43AA-BA08-FE46AFBB085C}"/>
          </ac:spMkLst>
        </pc:spChg>
        <pc:spChg chg="add del">
          <ac:chgData name="Huong Nguyen" userId="a3438fb82b5343a2" providerId="LiveId" clId="{F83FA522-6960-4F44-B8AD-BF6FA669975D}" dt="2018-09-29T04:34:37.906" v="133"/>
          <ac:spMkLst>
            <pc:docMk/>
            <pc:sldMk cId="116559371" sldId="308"/>
            <ac:spMk id="6" creationId="{F21BFF29-C82F-4895-8A1A-3C06844918AB}"/>
          </ac:spMkLst>
        </pc:spChg>
        <pc:picChg chg="add del">
          <ac:chgData name="Huong Nguyen" userId="a3438fb82b5343a2" providerId="LiveId" clId="{F83FA522-6960-4F44-B8AD-BF6FA669975D}" dt="2018-09-29T04:34:29.645" v="130"/>
          <ac:picMkLst>
            <pc:docMk/>
            <pc:sldMk cId="116559371" sldId="308"/>
            <ac:picMk id="5" creationId="{D9915C77-B108-433F-B26A-0ED9A24316A4}"/>
          </ac:picMkLst>
        </pc:picChg>
        <pc:picChg chg="add del">
          <ac:chgData name="Huong Nguyen" userId="a3438fb82b5343a2" providerId="LiveId" clId="{F83FA522-6960-4F44-B8AD-BF6FA669975D}" dt="2018-09-29T04:34:37.906" v="133"/>
          <ac:picMkLst>
            <pc:docMk/>
            <pc:sldMk cId="116559371" sldId="308"/>
            <ac:picMk id="7" creationId="{C92344D3-3AE1-4809-8648-AD7E344FB072}"/>
          </ac:picMkLst>
        </pc:picChg>
        <pc:picChg chg="add del mod">
          <ac:chgData name="Huong Nguyen" userId="a3438fb82b5343a2" providerId="LiveId" clId="{F83FA522-6960-4F44-B8AD-BF6FA669975D}" dt="2018-09-29T04:34:59.666" v="137"/>
          <ac:picMkLst>
            <pc:docMk/>
            <pc:sldMk cId="116559371" sldId="308"/>
            <ac:picMk id="2050" creationId="{655CFB8B-DC07-4035-A124-6E3D67A5D781}"/>
          </ac:picMkLst>
        </pc:picChg>
      </pc:sldChg>
      <pc:sldChg chg="addSp modSp modAnim">
        <pc:chgData name="Huong Nguyen" userId="a3438fb82b5343a2" providerId="LiveId" clId="{F83FA522-6960-4F44-B8AD-BF6FA669975D}" dt="2018-09-18T16:56:10.472" v="111"/>
        <pc:sldMkLst>
          <pc:docMk/>
          <pc:sldMk cId="583298047" sldId="309"/>
        </pc:sldMkLst>
        <pc:spChg chg="add mod ord">
          <ac:chgData name="Huong Nguyen" userId="a3438fb82b5343a2" providerId="LiveId" clId="{F83FA522-6960-4F44-B8AD-BF6FA669975D}" dt="2018-09-18T16:55:57.765" v="110" actId="14100"/>
          <ac:spMkLst>
            <pc:docMk/>
            <pc:sldMk cId="583298047" sldId="309"/>
            <ac:spMk id="18" creationId="{AAB89F3F-B48B-41B9-91AC-8F3B2321FE9F}"/>
          </ac:spMkLst>
        </pc:spChg>
      </pc:sldChg>
    </pc:docChg>
  </pc:docChgLst>
  <pc:docChgLst>
    <pc:chgData name="Huong Nguyen" userId="a3438fb82b5343a2" providerId="LiveId" clId="{B490EEB7-6B1F-4504-BBEF-A30D088E973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Board  ESP 8266 Uno.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ESP 8266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Led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GPIO </a:t>
            </a:r>
            <a:r>
              <a:rPr lang="en-US" dirty="0" err="1"/>
              <a:t>số</a:t>
            </a:r>
            <a:r>
              <a:rPr lang="en-US" dirty="0"/>
              <a:t> 05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 Cathode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to)</a:t>
            </a:r>
          </a:p>
          <a:p>
            <a:r>
              <a:rPr lang="en-US" dirty="0"/>
              <a:t>Anode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(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AWS IOT core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áº¿t quáº£ hÃ¬nh áº£nh cho alexa">
            <a:extLst>
              <a:ext uri="{FF2B5EF4-FFF2-40B4-BE49-F238E27FC236}">
                <a16:creationId xmlns:a16="http://schemas.microsoft.com/office/drawing/2014/main" id="{44B01E73-8AE3-4E87-B6D1-03068C9B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94" y="1651727"/>
            <a:ext cx="2850980" cy="21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Amazon Echo (</a:t>
            </a:r>
            <a:r>
              <a:rPr lang="en-US" dirty="0" err="1"/>
              <a:t>hoặc</a:t>
            </a:r>
            <a:r>
              <a:rPr lang="en-US" dirty="0"/>
              <a:t> Alexa app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</a:t>
            </a:r>
          </a:p>
          <a:p>
            <a:r>
              <a:rPr lang="en-US" dirty="0"/>
              <a:t>Board ESP 8266</a:t>
            </a:r>
          </a:p>
          <a:p>
            <a:r>
              <a:rPr lang="en-US" dirty="0"/>
              <a:t>1 </a:t>
            </a:r>
            <a:r>
              <a:rPr lang="en-US" dirty="0" err="1"/>
              <a:t>Đèn</a:t>
            </a:r>
            <a:r>
              <a:rPr lang="en-US" dirty="0"/>
              <a:t> Led</a:t>
            </a:r>
          </a:p>
          <a:p>
            <a:r>
              <a:rPr lang="en-US" dirty="0"/>
              <a:t>1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(1k)</a:t>
            </a:r>
          </a:p>
          <a:p>
            <a:r>
              <a:rPr lang="en-US" dirty="0"/>
              <a:t>1 Module relay 1 </a:t>
            </a:r>
            <a:r>
              <a:rPr lang="en-US" dirty="0" err="1"/>
              <a:t>kênh</a:t>
            </a:r>
            <a:r>
              <a:rPr lang="en-US" dirty="0"/>
              <a:t> 5v</a:t>
            </a:r>
          </a:p>
          <a:p>
            <a:r>
              <a:rPr lang="en-US" dirty="0"/>
              <a:t>1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đui</a:t>
            </a:r>
            <a:r>
              <a:rPr lang="en-US" dirty="0"/>
              <a:t>)</a:t>
            </a:r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8EAC0F6F-E3F3-4417-8A40-269BFA2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188" y="4421767"/>
            <a:ext cx="1123391" cy="11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ESP8266 iot maker">
            <a:extLst>
              <a:ext uri="{FF2B5EF4-FFF2-40B4-BE49-F238E27FC236}">
                <a16:creationId xmlns:a16="http://schemas.microsoft.com/office/drawing/2014/main" id="{58817015-E4EF-4791-A593-9EFB5A37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813" y="2126367"/>
            <a:ext cx="1626973" cy="1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Äiá»n trá»">
            <a:extLst>
              <a:ext uri="{FF2B5EF4-FFF2-40B4-BE49-F238E27FC236}">
                <a16:creationId xmlns:a16="http://schemas.microsoft.com/office/drawing/2014/main" id="{E1C802EF-9783-4B05-A419-2986855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04" y="4354574"/>
            <a:ext cx="1289222" cy="12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08BA30-0188-435B-8B26-2C1B859390B4}"/>
              </a:ext>
            </a:extLst>
          </p:cNvPr>
          <p:cNvSpPr txBox="1"/>
          <p:nvPr/>
        </p:nvSpPr>
        <p:spPr>
          <a:xfrm>
            <a:off x="7791896" y="357002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ESP8266 - IoT </a:t>
            </a:r>
            <a:r>
              <a:rPr lang="en-US" b="1" dirty="0" err="1"/>
              <a:t>WiFi</a:t>
            </a:r>
            <a:r>
              <a:rPr lang="en-US" b="1" dirty="0"/>
              <a:t> Uno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6FF746-9FDE-4911-A7A2-684693667CA8}"/>
              </a:ext>
            </a:extLst>
          </p:cNvPr>
          <p:cNvSpPr txBox="1"/>
          <p:nvPr/>
        </p:nvSpPr>
        <p:spPr>
          <a:xfrm>
            <a:off x="8658427" y="559406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endParaRPr lang="en-US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E38B547-1D72-4CB6-A4A0-3B458D14BB7E}"/>
              </a:ext>
            </a:extLst>
          </p:cNvPr>
          <p:cNvSpPr txBox="1"/>
          <p:nvPr/>
        </p:nvSpPr>
        <p:spPr>
          <a:xfrm>
            <a:off x="10670772" y="5661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Đèn</a:t>
            </a:r>
            <a:r>
              <a:rPr lang="en-US" b="1" dirty="0"/>
              <a:t> LED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89F4FD8-4D18-409D-9E98-A1D36FD09E96}"/>
              </a:ext>
            </a:extLst>
          </p:cNvPr>
          <p:cNvSpPr txBox="1"/>
          <p:nvPr/>
        </p:nvSpPr>
        <p:spPr>
          <a:xfrm>
            <a:off x="10684450" y="36249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Alexa</a:t>
            </a:r>
          </a:p>
        </p:txBody>
      </p:sp>
      <p:pic>
        <p:nvPicPr>
          <p:cNvPr id="21" name="Picture 2" descr="https://linhkienmidv.com/wp-content/uploads/2018/08/TB2qrGNtpXXXXXxXXXXXXXXXXXX_361121710.jpg">
            <a:extLst>
              <a:ext uri="{FF2B5EF4-FFF2-40B4-BE49-F238E27FC236}">
                <a16:creationId xmlns:a16="http://schemas.microsoft.com/office/drawing/2014/main" id="{6C0ABF31-848A-4AF4-9839-08ADCB3A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23" y="4219741"/>
            <a:ext cx="1554917" cy="155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C966AE4-EE3F-498D-8C44-4149D9D66BF9}"/>
              </a:ext>
            </a:extLst>
          </p:cNvPr>
          <p:cNvSpPr txBox="1"/>
          <p:nvPr/>
        </p:nvSpPr>
        <p:spPr>
          <a:xfrm>
            <a:off x="6562896" y="56359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Mạch</a:t>
            </a:r>
            <a:r>
              <a:rPr lang="en-US" b="1" dirty="0"/>
              <a:t> Relay</a:t>
            </a:r>
          </a:p>
        </p:txBody>
      </p:sp>
      <p:pic>
        <p:nvPicPr>
          <p:cNvPr id="6" name="Picture 4" descr="Káº¿t quáº£ hÃ¬nh áº£nh cho bÃ³ng ÄÃ¨n">
            <a:extLst>
              <a:ext uri="{FF2B5EF4-FFF2-40B4-BE49-F238E27FC236}">
                <a16:creationId xmlns:a16="http://schemas.microsoft.com/office/drawing/2014/main" id="{1D569374-5F59-4529-AC39-4BD4C9FA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12" y="4446320"/>
            <a:ext cx="1147747" cy="11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C4EEF5E-21F0-40AF-B067-90FFA4BD37C0}"/>
              </a:ext>
            </a:extLst>
          </p:cNvPr>
          <p:cNvSpPr txBox="1"/>
          <p:nvPr/>
        </p:nvSpPr>
        <p:spPr>
          <a:xfrm>
            <a:off x="4532223" y="56359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Bóng</a:t>
            </a:r>
            <a:r>
              <a:rPr lang="en-US" b="1" dirty="0"/>
              <a:t> </a:t>
            </a:r>
            <a:r>
              <a:rPr lang="en-US" b="1" dirty="0" err="1"/>
              <a:t>đèn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3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3A2F2B-5DDF-461D-A1EF-7DCEB7A9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69" y="1690688"/>
            <a:ext cx="3377059" cy="4672370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E687418-25DB-458D-9A61-E769E4A9557F}"/>
              </a:ext>
            </a:extLst>
          </p:cNvPr>
          <p:cNvSpPr txBox="1"/>
          <p:nvPr/>
        </p:nvSpPr>
        <p:spPr>
          <a:xfrm>
            <a:off x="6886252" y="298886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GPIO 10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1B2780DB-AAEC-49F7-9BCB-947370F1D6B2}"/>
              </a:ext>
            </a:extLst>
          </p:cNvPr>
          <p:cNvCxnSpPr>
            <a:cxnSpLocks/>
          </p:cNvCxnSpPr>
          <p:nvPr/>
        </p:nvCxnSpPr>
        <p:spPr>
          <a:xfrm flipH="1">
            <a:off x="5600700" y="3324865"/>
            <a:ext cx="1285553" cy="6080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ECF9CE6-2B3F-4D3E-B9CD-27A874EA299D}"/>
              </a:ext>
            </a:extLst>
          </p:cNvPr>
          <p:cNvSpPr txBox="1"/>
          <p:nvPr/>
        </p:nvSpPr>
        <p:spPr>
          <a:xfrm>
            <a:off x="1677993" y="2804203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 (GND)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BB66E13-FC62-4FC5-B15D-C3CAE305BCC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51795" y="3173535"/>
            <a:ext cx="2112271" cy="7594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áº¿t quáº£ hÃ¬nh áº£nh cho led anode cathode">
            <a:extLst>
              <a:ext uri="{FF2B5EF4-FFF2-40B4-BE49-F238E27FC236}">
                <a16:creationId xmlns:a16="http://schemas.microsoft.com/office/drawing/2014/main" id="{A00ABE59-CC75-434A-B72A-6C01AE94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28" y="2166374"/>
            <a:ext cx="1607576" cy="35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74">
            <a:extLst>
              <a:ext uri="{FF2B5EF4-FFF2-40B4-BE49-F238E27FC236}">
                <a16:creationId xmlns:a16="http://schemas.microsoft.com/office/drawing/2014/main" id="{AAB89F3F-B48B-41B9-91AC-8F3B2321FE9F}"/>
              </a:ext>
            </a:extLst>
          </p:cNvPr>
          <p:cNvSpPr/>
          <p:nvPr/>
        </p:nvSpPr>
        <p:spPr>
          <a:xfrm>
            <a:off x="419648" y="1662062"/>
            <a:ext cx="5502850" cy="3334043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5832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196</Words>
  <Application>Microsoft Office PowerPoint</Application>
  <PresentationFormat>Màn hình rộng</PresentationFormat>
  <Paragraphs>37</Paragraphs>
  <Slides>5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Dụng cụ cần thiết:</vt:lpstr>
      <vt:lpstr>Mô hình thiết kế: phía thiết bị</vt:lpstr>
      <vt:lpstr>Mô hình thiết kế: tổng thể hệ thống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6</cp:revision>
  <dcterms:created xsi:type="dcterms:W3CDTF">2018-04-22T08:18:44Z</dcterms:created>
  <dcterms:modified xsi:type="dcterms:W3CDTF">2018-10-01T15:14:24Z</dcterms:modified>
</cp:coreProperties>
</file>