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310" r:id="rId3"/>
    <p:sldId id="308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9766D993-ED34-4260-AEFD-5FB202A119D5}"/>
  </pc:docChgLst>
  <pc:docChgLst>
    <pc:chgData name="Huong Nguyen" userId="a3438fb82b5343a2" providerId="LiveId" clId="{38122176-8C49-4201-92F5-C276AFB8EA4D}"/>
    <pc:docChg chg="undo custSel addSld modSld sldOrd">
      <pc:chgData name="Huong Nguyen" userId="a3438fb82b5343a2" providerId="LiveId" clId="{38122176-8C49-4201-92F5-C276AFB8EA4D}" dt="2018-09-29T06:57:12.319" v="35"/>
      <pc:docMkLst>
        <pc:docMk/>
      </pc:docMkLst>
      <pc:sldChg chg="modSp">
        <pc:chgData name="Huong Nguyen" userId="a3438fb82b5343a2" providerId="LiveId" clId="{38122176-8C49-4201-92F5-C276AFB8EA4D}" dt="2018-09-18T16:53:59.316" v="10" actId="20577"/>
        <pc:sldMkLst>
          <pc:docMk/>
          <pc:sldMk cId="3303444234" sldId="285"/>
        </pc:sldMkLst>
        <pc:spChg chg="mod">
          <ac:chgData name="Huong Nguyen" userId="a3438fb82b5343a2" providerId="LiveId" clId="{38122176-8C49-4201-92F5-C276AFB8EA4D}" dt="2018-09-18T16:53:59.316" v="10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modSp">
        <pc:chgData name="Huong Nguyen" userId="a3438fb82b5343a2" providerId="LiveId" clId="{38122176-8C49-4201-92F5-C276AFB8EA4D}" dt="2018-09-18T16:55:17.540" v="19" actId="1582"/>
        <pc:sldMkLst>
          <pc:docMk/>
          <pc:sldMk cId="1195403567" sldId="310"/>
        </pc:sldMkLst>
        <pc:spChg chg="add mod ord">
          <ac:chgData name="Huong Nguyen" userId="a3438fb82b5343a2" providerId="LiveId" clId="{38122176-8C49-4201-92F5-C276AFB8EA4D}" dt="2018-09-18T16:55:17.540" v="19" actId="1582"/>
          <ac:spMkLst>
            <pc:docMk/>
            <pc:sldMk cId="1195403567" sldId="310"/>
            <ac:spMk id="18" creationId="{6CEBB732-BE56-4DAD-85E2-6382B69C77AA}"/>
          </ac:spMkLst>
        </pc:spChg>
      </pc:sldChg>
      <pc:sldChg chg="addSp delSp modSp add ord">
        <pc:chgData name="Huong Nguyen" userId="a3438fb82b5343a2" providerId="LiveId" clId="{38122176-8C49-4201-92F5-C276AFB8EA4D}" dt="2018-09-29T06:57:12.319" v="35"/>
        <pc:sldMkLst>
          <pc:docMk/>
          <pc:sldMk cId="2115405461" sldId="311"/>
        </pc:sldMkLst>
        <pc:spChg chg="del">
          <ac:chgData name="Huong Nguyen" userId="a3438fb82b5343a2" providerId="LiveId" clId="{38122176-8C49-4201-92F5-C276AFB8EA4D}" dt="2018-09-29T06:56:55.847" v="29" actId="478"/>
          <ac:spMkLst>
            <pc:docMk/>
            <pc:sldMk cId="2115405461" sldId="311"/>
            <ac:spMk id="2" creationId="{69CB4F50-C162-4D2F-AC85-4C3979F352D8}"/>
          </ac:spMkLst>
        </pc:spChg>
        <pc:spChg chg="del">
          <ac:chgData name="Huong Nguyen" userId="a3438fb82b5343a2" providerId="LiveId" clId="{38122176-8C49-4201-92F5-C276AFB8EA4D}" dt="2018-09-29T06:50:33.860" v="21" actId="478"/>
          <ac:spMkLst>
            <pc:docMk/>
            <pc:sldMk cId="2115405461" sldId="311"/>
            <ac:spMk id="3" creationId="{2BAF3144-8611-4CFD-AF83-0E9A40E78501}"/>
          </ac:spMkLst>
        </pc:spChg>
        <pc:picChg chg="add del mod">
          <ac:chgData name="Huong Nguyen" userId="a3438fb82b5343a2" providerId="LiveId" clId="{38122176-8C49-4201-92F5-C276AFB8EA4D}" dt="2018-09-29T06:56:49.204" v="26" actId="478"/>
          <ac:picMkLst>
            <pc:docMk/>
            <pc:sldMk cId="2115405461" sldId="311"/>
            <ac:picMk id="5" creationId="{C93BA78A-88C7-4A0E-A0DB-B9568B8BCC8F}"/>
          </ac:picMkLst>
        </pc:picChg>
        <pc:picChg chg="add mod">
          <ac:chgData name="Huong Nguyen" userId="a3438fb82b5343a2" providerId="LiveId" clId="{38122176-8C49-4201-92F5-C276AFB8EA4D}" dt="2018-09-29T06:57:08.089" v="34" actId="1076"/>
          <ac:picMkLst>
            <pc:docMk/>
            <pc:sldMk cId="2115405461" sldId="311"/>
            <ac:picMk id="7" creationId="{BFD4D8D6-D108-44C9-8265-60C455BBFA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code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AWS IOT </a:t>
            </a:r>
            <a:r>
              <a:rPr lang="en-US" dirty="0" err="1"/>
              <a:t>cho</a:t>
            </a:r>
            <a:r>
              <a:rPr lang="en-US" dirty="0"/>
              <a:t> ESP 8266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chớp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Client Test </a:t>
            </a:r>
            <a:r>
              <a:rPr lang="en-US" dirty="0" err="1"/>
              <a:t>của</a:t>
            </a:r>
            <a:r>
              <a:rPr lang="en-US" dirty="0"/>
              <a:t> AWS IOT</a:t>
            </a:r>
          </a:p>
          <a:p>
            <a:endParaRPr lang="en-US" dirty="0"/>
          </a:p>
          <a:p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Skill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Alexa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3" y="2447838"/>
            <a:ext cx="9766651" cy="1667032"/>
          </a:xfrm>
        </p:spPr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Dùng</a:t>
            </a:r>
            <a:r>
              <a:rPr lang="en-US" dirty="0"/>
              <a:t> Alexa Skill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74">
            <a:extLst>
              <a:ext uri="{FF2B5EF4-FFF2-40B4-BE49-F238E27FC236}">
                <a16:creationId xmlns:a16="http://schemas.microsoft.com/office/drawing/2014/main" id="{6CEBB732-BE56-4DAD-85E2-6382B69C77AA}"/>
              </a:ext>
            </a:extLst>
          </p:cNvPr>
          <p:cNvSpPr/>
          <p:nvPr/>
        </p:nvSpPr>
        <p:spPr>
          <a:xfrm>
            <a:off x="7106514" y="1575582"/>
            <a:ext cx="4542180" cy="333404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3991348" y="2731535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956835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cxnSp>
        <p:nvCxnSpPr>
          <p:cNvPr id="10" name="Curved Connector 102">
            <a:extLst>
              <a:ext uri="{FF2B5EF4-FFF2-40B4-BE49-F238E27FC236}">
                <a16:creationId xmlns:a16="http://schemas.microsoft.com/office/drawing/2014/main" id="{9DA148CD-8C54-484F-9AA1-290D373D88C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734780" y="3172087"/>
            <a:ext cx="125656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83">
            <a:extLst>
              <a:ext uri="{FF2B5EF4-FFF2-40B4-BE49-F238E27FC236}">
                <a16:creationId xmlns:a16="http://schemas.microsoft.com/office/drawing/2014/main" id="{636CFF61-A44D-4606-B6FF-E3C010685D1E}"/>
              </a:ext>
            </a:extLst>
          </p:cNvPr>
          <p:cNvSpPr/>
          <p:nvPr/>
        </p:nvSpPr>
        <p:spPr>
          <a:xfrm>
            <a:off x="626326" y="2866580"/>
            <a:ext cx="2108454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/>
              <a:t>Mạch</a:t>
            </a:r>
            <a:r>
              <a:rPr lang="en-US" sz="1600" dirty="0"/>
              <a:t> ESP8266 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738036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aws iot icon">
            <a:extLst>
              <a:ext uri="{FF2B5EF4-FFF2-40B4-BE49-F238E27FC236}">
                <a16:creationId xmlns:a16="http://schemas.microsoft.com/office/drawing/2014/main" id="{A90A99AC-BCFA-4EC4-BF43-9E4037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85" y="2600856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5">
            <a:extLst>
              <a:ext uri="{FF2B5EF4-FFF2-40B4-BE49-F238E27FC236}">
                <a16:creationId xmlns:a16="http://schemas.microsoft.com/office/drawing/2014/main" id="{B7D0A7C4-80C6-423B-AAEC-0D2E6708F1D1}"/>
              </a:ext>
            </a:extLst>
          </p:cNvPr>
          <p:cNvSpPr txBox="1"/>
          <p:nvPr/>
        </p:nvSpPr>
        <p:spPr>
          <a:xfrm>
            <a:off x="2722358" y="2575032"/>
            <a:ext cx="122890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56" y="1886270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8315748" y="2390977"/>
            <a:ext cx="1252609" cy="1302158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8497743" y="2990530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489056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5452209" y="4046880"/>
            <a:ext cx="16332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Publish </a:t>
            </a:r>
            <a:r>
              <a:rPr lang="en-US" sz="1600" dirty="0" err="1"/>
              <a:t>bản</a:t>
            </a:r>
            <a:r>
              <a:rPr lang="en-US" sz="1600" dirty="0"/>
              <a:t> tin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63" name="Picture 8" descr="Káº¿t quáº£ hÃ¬nh áº£nh cho ESP8266 iot maker">
            <a:extLst>
              <a:ext uri="{FF2B5EF4-FFF2-40B4-BE49-F238E27FC236}">
                <a16:creationId xmlns:a16="http://schemas.microsoft.com/office/drawing/2014/main" id="{CBABAD72-379E-4CCD-A630-112A0FEA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958197"/>
            <a:ext cx="736407" cy="7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615248" y="5179135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/light/control/”</a:t>
            </a:r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/>
              <a:t>Alexa develop </a:t>
            </a:r>
            <a:r>
              <a:rPr lang="en-US" dirty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BFD4D8D6-D108-44C9-8265-60C455BB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72" y="361809"/>
            <a:ext cx="9257338" cy="61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113</Words>
  <Application>Microsoft Office PowerPoint</Application>
  <PresentationFormat>Màn hình rộng</PresentationFormat>
  <Paragraphs>19</Paragraphs>
  <Slides>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Thực hành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4</cp:revision>
  <dcterms:created xsi:type="dcterms:W3CDTF">2018-04-22T08:18:44Z</dcterms:created>
  <dcterms:modified xsi:type="dcterms:W3CDTF">2018-09-29T06:57:19Z</dcterms:modified>
</cp:coreProperties>
</file>