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5" r:id="rId2"/>
    <p:sldId id="310" r:id="rId3"/>
    <p:sldId id="311" r:id="rId4"/>
    <p:sldId id="312" r:id="rId5"/>
    <p:sldId id="313" r:id="rId6"/>
    <p:sldId id="314" r:id="rId7"/>
    <p:sldId id="3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ong Nguyen" initials="HN" lastIdx="1" clrIdx="0">
    <p:extLst>
      <p:ext uri="{19B8F6BF-5375-455C-9EA6-DF929625EA0E}">
        <p15:presenceInfo xmlns:p15="http://schemas.microsoft.com/office/powerpoint/2012/main" userId="a3438fb82b534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75839" autoAdjust="0"/>
  </p:normalViewPr>
  <p:slideViewPr>
    <p:cSldViewPr snapToGrid="0">
      <p:cViewPr varScale="1">
        <p:scale>
          <a:sx n="87" d="100"/>
          <a:sy n="87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05FA0F6D-3E57-4300-B94E-5BA14878F4C1}"/>
  </pc:docChgLst>
  <pc:docChgLst>
    <pc:chgData name="Huong Nguyen" userId="a3438fb82b5343a2" providerId="LiveId" clId="{9766D993-ED34-4260-AEFD-5FB202A119D5}"/>
  </pc:docChgLst>
  <pc:docChgLst>
    <pc:chgData name="Huong Nguyen" userId="a3438fb82b5343a2" providerId="LiveId" clId="{4E90A7CB-49F0-43FD-8832-23746F7C6B83}"/>
    <pc:docChg chg="custSel addSld modSld sldOrd">
      <pc:chgData name="Huong Nguyen" userId="a3438fb82b5343a2" providerId="LiveId" clId="{4E90A7CB-49F0-43FD-8832-23746F7C6B83}" dt="2018-09-29T13:21:34.149" v="24"/>
      <pc:docMkLst>
        <pc:docMk/>
      </pc:docMkLst>
      <pc:sldChg chg="modSp">
        <pc:chgData name="Huong Nguyen" userId="a3438fb82b5343a2" providerId="LiveId" clId="{4E90A7CB-49F0-43FD-8832-23746F7C6B83}" dt="2018-09-25T14:25:59.996" v="19" actId="20577"/>
        <pc:sldMkLst>
          <pc:docMk/>
          <pc:sldMk cId="3303444234" sldId="285"/>
        </pc:sldMkLst>
        <pc:spChg chg="mod">
          <ac:chgData name="Huong Nguyen" userId="a3438fb82b5343a2" providerId="LiveId" clId="{4E90A7CB-49F0-43FD-8832-23746F7C6B83}" dt="2018-09-25T14:25:59.996" v="19" actId="20577"/>
          <ac:spMkLst>
            <pc:docMk/>
            <pc:sldMk cId="3303444234" sldId="285"/>
            <ac:spMk id="4" creationId="{00000000-0000-0000-0000-000000000000}"/>
          </ac:spMkLst>
        </pc:spChg>
      </pc:sldChg>
      <pc:sldChg chg="addSp delSp modSp delAnim modAnim">
        <pc:chgData name="Huong Nguyen" userId="a3438fb82b5343a2" providerId="LiveId" clId="{4E90A7CB-49F0-43FD-8832-23746F7C6B83}" dt="2018-09-28T13:26:16.028" v="23" actId="478"/>
        <pc:sldMkLst>
          <pc:docMk/>
          <pc:sldMk cId="1195403567" sldId="310"/>
        </pc:sldMkLst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2" creationId="{00000000-0000-0000-0000-000000000000}"/>
          </ac:spMkLst>
        </pc:spChg>
        <pc:spChg chg="add del mod">
          <ac:chgData name="Huong Nguyen" userId="a3438fb82b5343a2" providerId="LiveId" clId="{4E90A7CB-49F0-43FD-8832-23746F7C6B83}" dt="2018-09-25T14:07:51.255" v="6" actId="478"/>
          <ac:spMkLst>
            <pc:docMk/>
            <pc:sldMk cId="1195403567" sldId="310"/>
            <ac:spMk id="4" creationId="{73FF731F-B5C1-4731-AA12-3489910D1E36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5" creationId="{9A605909-A7D6-4CFC-906C-A6AEC1BE0584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7" creationId="{8E011337-9199-44E3-8D44-53B35FC062AF}"/>
          </ac:spMkLst>
        </pc:spChg>
        <pc:spChg chg="add del mod ord">
          <ac:chgData name="Huong Nguyen" userId="a3438fb82b5343a2" providerId="LiveId" clId="{4E90A7CB-49F0-43FD-8832-23746F7C6B83}" dt="2018-09-28T13:26:16.028" v="23" actId="478"/>
          <ac:spMkLst>
            <pc:docMk/>
            <pc:sldMk cId="1195403567" sldId="310"/>
            <ac:spMk id="8" creationId="{9D248E33-3853-4174-A5E1-DE4AA09E282C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16" creationId="{CFCEAC52-E5C0-4B12-B892-A9F3A340A218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17" creationId="{471A9195-384A-498F-BE53-BE4CF7BD9E00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19" creationId="{4CA34646-D273-4CAD-AEEC-3F038480726C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20" creationId="{E6C34EFB-8698-4C1F-A366-35D33459DBD4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22" creationId="{FFDB2E98-EFF5-43D4-AFEB-E8AB99C7D5B6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23" creationId="{12CF0B05-5E85-4B6B-876F-4EDB77D5315F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28" creationId="{A2025E43-CA86-4E41-9B67-9EB6C4860839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30" creationId="{7D5FBEEE-51DE-4D61-9EDF-5B58FEAC61EE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31" creationId="{7CAF63C7-FE09-4946-BF7F-F0217913F822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34" creationId="{6D745B99-D826-4497-A676-93F015395EA9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35" creationId="{5B655181-1828-46ED-9452-2CC7C7C8B0DA}"/>
          </ac:spMkLst>
        </pc:spChg>
        <pc:spChg chg="add">
          <ac:chgData name="Huong Nguyen" userId="a3438fb82b5343a2" providerId="LiveId" clId="{4E90A7CB-49F0-43FD-8832-23746F7C6B83}" dt="2018-09-25T14:08:00.325" v="9"/>
          <ac:spMkLst>
            <pc:docMk/>
            <pc:sldMk cId="1195403567" sldId="310"/>
            <ac:spMk id="38" creationId="{E1F5A0A0-60FA-43E5-BFA5-6AE40D8F671A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52" creationId="{B7D9F3BB-73DA-4713-90DC-E81E03CE22DF}"/>
          </ac:spMkLst>
        </pc:spChg>
        <pc:spChg chg="del">
          <ac:chgData name="Huong Nguyen" userId="a3438fb82b5343a2" providerId="LiveId" clId="{4E90A7CB-49F0-43FD-8832-23746F7C6B83}" dt="2018-09-25T14:07:48.959" v="5" actId="478"/>
          <ac:spMkLst>
            <pc:docMk/>
            <pc:sldMk cId="1195403567" sldId="310"/>
            <ac:spMk id="59" creationId="{DF70D952-FB5C-4A8F-AC2D-F606051B812B}"/>
          </ac:spMkLst>
        </pc:spChg>
        <pc:picChg chg="add del">
          <ac:chgData name="Huong Nguyen" userId="a3438fb82b5343a2" providerId="LiveId" clId="{4E90A7CB-49F0-43FD-8832-23746F7C6B83}" dt="2018-09-25T14:07:53.433" v="8"/>
          <ac:picMkLst>
            <pc:docMk/>
            <pc:sldMk cId="1195403567" sldId="310"/>
            <ac:picMk id="6" creationId="{C44B5788-95A5-4D2F-9E09-6911E9C1AF64}"/>
          </ac:picMkLst>
        </pc:picChg>
        <pc:picChg chg="del">
          <ac:chgData name="Huong Nguyen" userId="a3438fb82b5343a2" providerId="LiveId" clId="{4E90A7CB-49F0-43FD-8832-23746F7C6B83}" dt="2018-09-25T14:07:48.959" v="5" actId="478"/>
          <ac:picMkLst>
            <pc:docMk/>
            <pc:sldMk cId="1195403567" sldId="310"/>
            <ac:picMk id="24" creationId="{33D5C890-BEFF-48B9-811D-ECBE2C6ED92B}"/>
          </ac:picMkLst>
        </pc:picChg>
        <pc:picChg chg="add">
          <ac:chgData name="Huong Nguyen" userId="a3438fb82b5343a2" providerId="LiveId" clId="{4E90A7CB-49F0-43FD-8832-23746F7C6B83}" dt="2018-09-25T14:08:00.325" v="9"/>
          <ac:picMkLst>
            <pc:docMk/>
            <pc:sldMk cId="1195403567" sldId="310"/>
            <ac:picMk id="25" creationId="{B7B4313E-E64B-40BE-91D3-DA0FFF6C782C}"/>
          </ac:picMkLst>
        </pc:picChg>
        <pc:picChg chg="add">
          <ac:chgData name="Huong Nguyen" userId="a3438fb82b5343a2" providerId="LiveId" clId="{4E90A7CB-49F0-43FD-8832-23746F7C6B83}" dt="2018-09-25T14:08:00.325" v="9"/>
          <ac:picMkLst>
            <pc:docMk/>
            <pc:sldMk cId="1195403567" sldId="310"/>
            <ac:picMk id="26" creationId="{AE517E7F-D25E-493E-AB4C-B95B4D9BF0A9}"/>
          </ac:picMkLst>
        </pc:picChg>
        <pc:picChg chg="add">
          <ac:chgData name="Huong Nguyen" userId="a3438fb82b5343a2" providerId="LiveId" clId="{4E90A7CB-49F0-43FD-8832-23746F7C6B83}" dt="2018-09-25T14:08:00.325" v="9"/>
          <ac:picMkLst>
            <pc:docMk/>
            <pc:sldMk cId="1195403567" sldId="310"/>
            <ac:picMk id="32" creationId="{49E19330-41C2-44B5-8642-B931FFFB752D}"/>
          </ac:picMkLst>
        </pc:picChg>
        <pc:picChg chg="add">
          <ac:chgData name="Huong Nguyen" userId="a3438fb82b5343a2" providerId="LiveId" clId="{4E90A7CB-49F0-43FD-8832-23746F7C6B83}" dt="2018-09-25T14:08:00.325" v="9"/>
          <ac:picMkLst>
            <pc:docMk/>
            <pc:sldMk cId="1195403567" sldId="310"/>
            <ac:picMk id="36" creationId="{2574149B-1FF7-47C5-9FB7-1587F93FEB52}"/>
          </ac:picMkLst>
        </pc:picChg>
        <pc:picChg chg="del">
          <ac:chgData name="Huong Nguyen" userId="a3438fb82b5343a2" providerId="LiveId" clId="{4E90A7CB-49F0-43FD-8832-23746F7C6B83}" dt="2018-09-25T14:07:48.959" v="5" actId="478"/>
          <ac:picMkLst>
            <pc:docMk/>
            <pc:sldMk cId="1195403567" sldId="310"/>
            <ac:picMk id="1028" creationId="{85B448DE-2773-42FD-BB90-001BC4690C9E}"/>
          </ac:picMkLst>
        </pc:picChg>
        <pc:picChg chg="del">
          <ac:chgData name="Huong Nguyen" userId="a3438fb82b5343a2" providerId="LiveId" clId="{4E90A7CB-49F0-43FD-8832-23746F7C6B83}" dt="2018-09-25T14:07:48.959" v="5" actId="478"/>
          <ac:picMkLst>
            <pc:docMk/>
            <pc:sldMk cId="1195403567" sldId="310"/>
            <ac:picMk id="2050" creationId="{A7E1EDFC-7911-41F5-922A-6B441322B947}"/>
          </ac:picMkLst>
        </pc:picChg>
        <pc:cxnChg chg="del mod">
          <ac:chgData name="Huong Nguyen" userId="a3438fb82b5343a2" providerId="LiveId" clId="{4E90A7CB-49F0-43FD-8832-23746F7C6B83}" dt="2018-09-25T14:07:48.959" v="5" actId="478"/>
          <ac:cxnSpMkLst>
            <pc:docMk/>
            <pc:sldMk cId="1195403567" sldId="310"/>
            <ac:cxnSpMk id="21" creationId="{E899CCDF-5ACF-4A65-98EA-F51F9A16C1D2}"/>
          </ac:cxnSpMkLst>
        </pc:cxnChg>
        <pc:cxnChg chg="add">
          <ac:chgData name="Huong Nguyen" userId="a3438fb82b5343a2" providerId="LiveId" clId="{4E90A7CB-49F0-43FD-8832-23746F7C6B83}" dt="2018-09-25T14:08:00.325" v="9"/>
          <ac:cxnSpMkLst>
            <pc:docMk/>
            <pc:sldMk cId="1195403567" sldId="310"/>
            <ac:cxnSpMk id="27" creationId="{837DCC6D-0819-40D1-99C6-5F077B213BF0}"/>
          </ac:cxnSpMkLst>
        </pc:cxnChg>
        <pc:cxnChg chg="add">
          <ac:chgData name="Huong Nguyen" userId="a3438fb82b5343a2" providerId="LiveId" clId="{4E90A7CB-49F0-43FD-8832-23746F7C6B83}" dt="2018-09-25T14:08:00.325" v="9"/>
          <ac:cxnSpMkLst>
            <pc:docMk/>
            <pc:sldMk cId="1195403567" sldId="310"/>
            <ac:cxnSpMk id="29" creationId="{7B070044-0D4A-4CF7-A1A4-AADCDE58146D}"/>
          </ac:cxnSpMkLst>
        </pc:cxnChg>
        <pc:cxnChg chg="add">
          <ac:chgData name="Huong Nguyen" userId="a3438fb82b5343a2" providerId="LiveId" clId="{4E90A7CB-49F0-43FD-8832-23746F7C6B83}" dt="2018-09-25T14:08:00.325" v="9"/>
          <ac:cxnSpMkLst>
            <pc:docMk/>
            <pc:sldMk cId="1195403567" sldId="310"/>
            <ac:cxnSpMk id="33" creationId="{FE36307B-3FBC-4745-A8DD-E9ADBEE59438}"/>
          </ac:cxnSpMkLst>
        </pc:cxnChg>
        <pc:cxnChg chg="add">
          <ac:chgData name="Huong Nguyen" userId="a3438fb82b5343a2" providerId="LiveId" clId="{4E90A7CB-49F0-43FD-8832-23746F7C6B83}" dt="2018-09-25T14:08:00.325" v="9"/>
          <ac:cxnSpMkLst>
            <pc:docMk/>
            <pc:sldMk cId="1195403567" sldId="310"/>
            <ac:cxnSpMk id="37" creationId="{DB313802-4FC6-4AF9-A3FA-EAAA96BA9047}"/>
          </ac:cxnSpMkLst>
        </pc:cxnChg>
        <pc:cxnChg chg="del mod">
          <ac:chgData name="Huong Nguyen" userId="a3438fb82b5343a2" providerId="LiveId" clId="{4E90A7CB-49F0-43FD-8832-23746F7C6B83}" dt="2018-09-25T14:07:48.959" v="5" actId="478"/>
          <ac:cxnSpMkLst>
            <pc:docMk/>
            <pc:sldMk cId="1195403567" sldId="310"/>
            <ac:cxnSpMk id="49" creationId="{1F85E5A2-03E3-483C-AFFE-674D06EDC954}"/>
          </ac:cxnSpMkLst>
        </pc:cxnChg>
        <pc:cxnChg chg="del mod">
          <ac:chgData name="Huong Nguyen" userId="a3438fb82b5343a2" providerId="LiveId" clId="{4E90A7CB-49F0-43FD-8832-23746F7C6B83}" dt="2018-09-25T14:07:48.959" v="5" actId="478"/>
          <ac:cxnSpMkLst>
            <pc:docMk/>
            <pc:sldMk cId="1195403567" sldId="310"/>
            <ac:cxnSpMk id="53" creationId="{642BE71E-6636-4719-85B1-EEADE168DEBE}"/>
          </ac:cxnSpMkLst>
        </pc:cxnChg>
      </pc:sldChg>
      <pc:sldChg chg="add ord">
        <pc:chgData name="Huong Nguyen" userId="a3438fb82b5343a2" providerId="LiveId" clId="{4E90A7CB-49F0-43FD-8832-23746F7C6B83}" dt="2018-09-25T14:26:37.274" v="21"/>
        <pc:sldMkLst>
          <pc:docMk/>
          <pc:sldMk cId="1384107881" sldId="311"/>
        </pc:sldMkLst>
      </pc:sldChg>
      <pc:sldChg chg="add ord">
        <pc:chgData name="Huong Nguyen" userId="a3438fb82b5343a2" providerId="LiveId" clId="{4E90A7CB-49F0-43FD-8832-23746F7C6B83}" dt="2018-09-25T14:26:37.274" v="21"/>
        <pc:sldMkLst>
          <pc:docMk/>
          <pc:sldMk cId="918245605" sldId="312"/>
        </pc:sldMkLst>
      </pc:sldChg>
      <pc:sldChg chg="add">
        <pc:chgData name="Huong Nguyen" userId="a3438fb82b5343a2" providerId="LiveId" clId="{4E90A7CB-49F0-43FD-8832-23746F7C6B83}" dt="2018-09-28T13:26:12.917" v="22"/>
        <pc:sldMkLst>
          <pc:docMk/>
          <pc:sldMk cId="944313172" sldId="313"/>
        </pc:sldMkLst>
      </pc:sldChg>
      <pc:sldChg chg="add">
        <pc:chgData name="Huong Nguyen" userId="a3438fb82b5343a2" providerId="LiveId" clId="{4E90A7CB-49F0-43FD-8832-23746F7C6B83}" dt="2018-09-29T13:21:34.149" v="24"/>
        <pc:sldMkLst>
          <pc:docMk/>
          <pc:sldMk cId="3451230672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E1C4-0E57-49E6-A5B1-CF2F2E9F2E1A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DF8DC-7253-4D41-B5FB-31730F6B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7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D64A9-7EFE-406D-89BD-C3930915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426DF29-D108-440A-9BCC-C00829045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0B0A5A-BB5E-484B-9D0C-A1DA3B8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E45C51-BC17-49F9-B1CD-BDA8449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BA74F0-EF0E-4A2C-A95C-6C80F6EE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FD029C-69E5-46CB-91A7-AA08536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DA85CB7-0DD2-448C-929B-6D32EEBC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2C6BAD-B727-4BDD-A2D0-1BE7A3BB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DB272A-DB0A-470D-9E15-82C404A4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C47DC6-58AE-438E-BFD3-3D8F29E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F457236-BA9F-4702-BED0-921FEC68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C0AB90-4B78-4898-A62F-C26C7FEC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71488D-DD5F-4D7D-BFAC-6DD1AB5F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0A4AD3-2A3D-4BE5-ADC5-31A7311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9F8F77-E706-4D2B-B64A-B091B0C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60" y="-151217"/>
            <a:ext cx="12746063" cy="72112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5274697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782697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2544305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3544768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0" y="586202"/>
            <a:ext cx="1295407" cy="7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8C8058-6C3D-4957-8B1E-C4436E50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1CC4D0-B1DB-425E-B329-8464E463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367525-2C3F-4C52-946D-00529C14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A67B39-E9F6-4A80-A368-914401C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09DABC-9E82-41BC-B6D2-9383DA2D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8A87C-9B4A-404C-BAAE-F5B810AE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9BD8FE6-FDA8-4D07-96E9-60DC9CC9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9D707-EA61-4A0F-AD6C-937CF23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9B47F2-132D-4437-B58C-37751D6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49F204-179C-4101-B340-A597D585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58A104-BE0B-4FB3-AE5C-0882B76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05F514-3F25-49B9-B01E-F25319B2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381E81-616C-4FD1-B146-E33E1224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D69068F-BCF1-4380-8652-F635398C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9B7F0D1-4B18-4B02-8A9B-08DD1AE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610FBE5-0E97-427B-B099-3381324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49773E-390E-4306-A2CF-1FE1AE71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99FE915-8E8C-4E48-8940-1E567535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A1DC053-9A92-4EA2-8877-BEE06B61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45C560F-6ACE-476A-8E6E-7B7DF730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CC71541-1D21-4804-8103-8B53C653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F00374E-A51F-49D4-9D12-539B60D3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2A632B3-CB05-4F09-B02E-C4D0DFD0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0EE8800-DFDA-40B8-B6A5-5CC3365A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EDCBBC-099F-400F-994E-FA75843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FEE3CAD-058B-4C44-829D-914FFDAE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CF2FEB0-0577-499E-889E-6F994664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ADFFACC-ED07-4287-8069-DA79F94A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D9D003-8151-41A3-8B7F-D4743EDF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1ED9B09-0512-400E-AEDE-964A17A3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9EFB31-54BC-4F1B-B954-AC0F84B0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6D07CF-BFBA-49B4-B0FB-D15C6A13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D4270B-C64A-4951-B565-58DB39F1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0EBA1F2-BD81-4987-BD7A-25B4D9A2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2F0411-28C0-4591-B4E0-AAB07BEB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DC8FC7-31AB-48E8-B09E-9566816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B39A6C-09F3-4167-A6BF-7C06F80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BAB365-8AE4-4779-BE1F-362A35C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29403C0-79DF-497A-AE78-7FF0F86F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8A8FEC-6C88-4759-9EE9-E1A99D81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67F67F0-BB4D-4643-AE6A-CE1F999D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7C68C1E-22D5-4F3B-8993-BC2989DB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FE79A4-2704-4F08-A000-7328782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DD9D21D-C67F-4129-A4F3-07AD2319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8E49CC-F19A-4ADA-BA1A-C8920925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5B1055-0892-40B7-A6D4-B25DC443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61E4-4213-4FD4-9B54-B60716A2CCD2}" type="datetimeFigureOut">
              <a:rPr lang="en-US" smtClean="0"/>
              <a:t>09/29/2018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400261-7DE3-4BEA-B18E-B59BD67E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0268D90-2BE1-4AB7-881C-4BB9C650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ong-nt/EduMall-KhoaHocIO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Huong Nguyen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7872" y="2447837"/>
            <a:ext cx="10904527" cy="2532125"/>
          </a:xfrm>
        </p:spPr>
        <p:txBody>
          <a:bodyPr/>
          <a:lstStyle/>
          <a:p>
            <a:r>
              <a:rPr lang="en-US" dirty="0"/>
              <a:t>Skill c</a:t>
            </a:r>
            <a:r>
              <a:rPr lang="vi-VN" dirty="0"/>
              <a:t>hơi </a:t>
            </a:r>
            <a:r>
              <a:rPr lang="vi-VN" dirty="0" err="1"/>
              <a:t>nhạc</a:t>
            </a:r>
            <a:r>
              <a:rPr lang="vi-VN" dirty="0"/>
              <a:t> </a:t>
            </a:r>
            <a:r>
              <a:rPr lang="vi-VN" dirty="0" err="1"/>
              <a:t>Việt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en-US"/>
              <a:t>1:</a:t>
            </a:r>
            <a:r>
              <a:rPr lang="vi-VN" dirty="0"/>
              <a:t> </a:t>
            </a:r>
            <a:endParaRPr lang="en-US" dirty="0"/>
          </a:p>
          <a:p>
            <a:r>
              <a:rPr lang="vi-VN" dirty="0" err="1"/>
              <a:t>Demo</a:t>
            </a:r>
            <a:r>
              <a:rPr lang="vi-VN" dirty="0"/>
              <a:t> </a:t>
            </a:r>
            <a:r>
              <a:rPr lang="vi-VN" dirty="0" err="1"/>
              <a:t>skill</a:t>
            </a:r>
            <a:r>
              <a:rPr lang="vi-VN" dirty="0"/>
              <a:t> chơi </a:t>
            </a:r>
            <a:r>
              <a:rPr lang="vi-VN" dirty="0" err="1"/>
              <a:t>nhạc</a:t>
            </a:r>
            <a:r>
              <a:rPr lang="vi-VN" dirty="0"/>
              <a:t> </a:t>
            </a:r>
            <a:endParaRPr lang="en-US" dirty="0"/>
          </a:p>
          <a:p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file</a:t>
            </a:r>
            <a:r>
              <a:rPr lang="vi-VN" dirty="0"/>
              <a:t> </a:t>
            </a:r>
            <a:r>
              <a:rPr lang="vi-VN" dirty="0" err="1"/>
              <a:t>nhạc</a:t>
            </a:r>
            <a:r>
              <a:rPr lang="vi-VN" dirty="0"/>
              <a:t> trên 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4CA34646-D273-4CAD-AEEC-3F038480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20" name="Rounded Rectangle 107">
            <a:extLst>
              <a:ext uri="{FF2B5EF4-FFF2-40B4-BE49-F238E27FC236}">
                <a16:creationId xmlns:a16="http://schemas.microsoft.com/office/drawing/2014/main" id="{E6C34EFB-8698-4C1F-A366-35D33459DBD4}"/>
              </a:ext>
            </a:extLst>
          </p:cNvPr>
          <p:cNvSpPr/>
          <p:nvPr/>
        </p:nvSpPr>
        <p:spPr>
          <a:xfrm>
            <a:off x="2036428" y="2731535"/>
            <a:ext cx="1798434" cy="881103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S3</a:t>
            </a:r>
          </a:p>
        </p:txBody>
      </p:sp>
      <p:sp>
        <p:nvSpPr>
          <p:cNvPr id="22" name="Rounded Rectangle 74">
            <a:extLst>
              <a:ext uri="{FF2B5EF4-FFF2-40B4-BE49-F238E27FC236}">
                <a16:creationId xmlns:a16="http://schemas.microsoft.com/office/drawing/2014/main" id="{FFDB2E98-EFF5-43D4-AFEB-E8AB99C7D5B6}"/>
              </a:ext>
            </a:extLst>
          </p:cNvPr>
          <p:cNvSpPr/>
          <p:nvPr/>
        </p:nvSpPr>
        <p:spPr>
          <a:xfrm>
            <a:off x="7613436" y="1948621"/>
            <a:ext cx="1606575" cy="827569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Alexa</a:t>
            </a:r>
          </a:p>
        </p:txBody>
      </p:sp>
      <p:sp>
        <p:nvSpPr>
          <p:cNvPr id="23" name="Rounded Rectangle 63">
            <a:extLst>
              <a:ext uri="{FF2B5EF4-FFF2-40B4-BE49-F238E27FC236}">
                <a16:creationId xmlns:a16="http://schemas.microsoft.com/office/drawing/2014/main" id="{12CF0B05-5E85-4B6B-876F-4EDB77D5315F}"/>
              </a:ext>
            </a:extLst>
          </p:cNvPr>
          <p:cNvSpPr/>
          <p:nvPr/>
        </p:nvSpPr>
        <p:spPr>
          <a:xfrm>
            <a:off x="5425445" y="3693135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pic>
        <p:nvPicPr>
          <p:cNvPr id="25" name="Picture 6" descr="Káº¿t quáº£ hÃ¬nh áº£nh cho aws lambda">
            <a:extLst>
              <a:ext uri="{FF2B5EF4-FFF2-40B4-BE49-F238E27FC236}">
                <a16:creationId xmlns:a16="http://schemas.microsoft.com/office/drawing/2014/main" id="{B7B4313E-E64B-40BE-91D3-DA0FFF6C7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1" y="3827229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alexa icon aws">
            <a:extLst>
              <a:ext uri="{FF2B5EF4-FFF2-40B4-BE49-F238E27FC236}">
                <a16:creationId xmlns:a16="http://schemas.microsoft.com/office/drawing/2014/main" id="{AE517E7F-D25E-493E-AB4C-B95B4D9BF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436" y="1861853"/>
            <a:ext cx="1009414" cy="10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urved Connector 102">
            <a:extLst>
              <a:ext uri="{FF2B5EF4-FFF2-40B4-BE49-F238E27FC236}">
                <a16:creationId xmlns:a16="http://schemas.microsoft.com/office/drawing/2014/main" id="{837DCC6D-0819-40D1-99C6-5F077B213BF0}"/>
              </a:ext>
            </a:extLst>
          </p:cNvPr>
          <p:cNvCxnSpPr>
            <a:cxnSpLocks/>
            <a:stCxn id="26" idx="1"/>
            <a:endCxn id="23" idx="0"/>
          </p:cNvCxnSpPr>
          <p:nvPr/>
        </p:nvCxnSpPr>
        <p:spPr>
          <a:xfrm rot="10800000" flipV="1">
            <a:off x="6360828" y="2366559"/>
            <a:ext cx="1252609" cy="1326575"/>
          </a:xfrm>
          <a:prstGeom prst="curved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45">
            <a:extLst>
              <a:ext uri="{FF2B5EF4-FFF2-40B4-BE49-F238E27FC236}">
                <a16:creationId xmlns:a16="http://schemas.microsoft.com/office/drawing/2014/main" id="{A2025E43-CA86-4E41-9B67-9EB6C4860839}"/>
              </a:ext>
            </a:extLst>
          </p:cNvPr>
          <p:cNvSpPr txBox="1"/>
          <p:nvPr/>
        </p:nvSpPr>
        <p:spPr>
          <a:xfrm>
            <a:off x="4933816" y="2691292"/>
            <a:ext cx="172515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cxnSp>
        <p:nvCxnSpPr>
          <p:cNvPr id="29" name="Curved Connector 102">
            <a:extLst>
              <a:ext uri="{FF2B5EF4-FFF2-40B4-BE49-F238E27FC236}">
                <a16:creationId xmlns:a16="http://schemas.microsoft.com/office/drawing/2014/main" id="{7B070044-0D4A-4CF7-A1A4-AADCDE58146D}"/>
              </a:ext>
            </a:extLst>
          </p:cNvPr>
          <p:cNvCxnSpPr>
            <a:cxnSpLocks/>
            <a:stCxn id="23" idx="1"/>
            <a:endCxn id="20" idx="2"/>
          </p:cNvCxnSpPr>
          <p:nvPr/>
        </p:nvCxnSpPr>
        <p:spPr>
          <a:xfrm rot="10800000">
            <a:off x="2935645" y="3612638"/>
            <a:ext cx="2489800" cy="444244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45">
            <a:extLst>
              <a:ext uri="{FF2B5EF4-FFF2-40B4-BE49-F238E27FC236}">
                <a16:creationId xmlns:a16="http://schemas.microsoft.com/office/drawing/2014/main" id="{7CAF63C7-FE09-4946-BF7F-F0217913F822}"/>
              </a:ext>
            </a:extLst>
          </p:cNvPr>
          <p:cNvSpPr txBox="1"/>
          <p:nvPr/>
        </p:nvSpPr>
        <p:spPr>
          <a:xfrm>
            <a:off x="3334333" y="4026153"/>
            <a:ext cx="163326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Request file</a:t>
            </a:r>
          </a:p>
        </p:txBody>
      </p:sp>
      <p:pic>
        <p:nvPicPr>
          <p:cNvPr id="32" name="Picture 4" descr="Káº¿t quáº£ hÃ¬nh áº£nh cho S3 icon">
            <a:extLst>
              <a:ext uri="{FF2B5EF4-FFF2-40B4-BE49-F238E27FC236}">
                <a16:creationId xmlns:a16="http://schemas.microsoft.com/office/drawing/2014/main" id="{49E19330-41C2-44B5-8642-B931FFFB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67" y="2731534"/>
            <a:ext cx="885976" cy="8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urved Connector 102">
            <a:extLst>
              <a:ext uri="{FF2B5EF4-FFF2-40B4-BE49-F238E27FC236}">
                <a16:creationId xmlns:a16="http://schemas.microsoft.com/office/drawing/2014/main" id="{FE36307B-3FBC-4745-A8DD-E9ADBEE59438}"/>
              </a:ext>
            </a:extLst>
          </p:cNvPr>
          <p:cNvCxnSpPr>
            <a:cxnSpLocks/>
            <a:stCxn id="23" idx="3"/>
            <a:endCxn id="22" idx="2"/>
          </p:cNvCxnSpPr>
          <p:nvPr/>
        </p:nvCxnSpPr>
        <p:spPr>
          <a:xfrm flipV="1">
            <a:off x="7296208" y="2776190"/>
            <a:ext cx="1120516" cy="1280692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45">
            <a:extLst>
              <a:ext uri="{FF2B5EF4-FFF2-40B4-BE49-F238E27FC236}">
                <a16:creationId xmlns:a16="http://schemas.microsoft.com/office/drawing/2014/main" id="{6D745B99-D826-4497-A676-93F015395EA9}"/>
              </a:ext>
            </a:extLst>
          </p:cNvPr>
          <p:cNvSpPr txBox="1"/>
          <p:nvPr/>
        </p:nvSpPr>
        <p:spPr>
          <a:xfrm>
            <a:off x="8124875" y="3463822"/>
            <a:ext cx="143020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Trả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list </a:t>
            </a:r>
            <a:r>
              <a:rPr lang="en-US" sz="1600" dirty="0" err="1"/>
              <a:t>nhạc</a:t>
            </a:r>
            <a:endParaRPr lang="en-US" sz="1600" dirty="0"/>
          </a:p>
        </p:txBody>
      </p:sp>
      <p:sp>
        <p:nvSpPr>
          <p:cNvPr id="35" name="Rounded Rectangle 63">
            <a:extLst>
              <a:ext uri="{FF2B5EF4-FFF2-40B4-BE49-F238E27FC236}">
                <a16:creationId xmlns:a16="http://schemas.microsoft.com/office/drawing/2014/main" id="{5B655181-1828-46ED-9452-2CC7C7C8B0DA}"/>
              </a:ext>
            </a:extLst>
          </p:cNvPr>
          <p:cNvSpPr/>
          <p:nvPr/>
        </p:nvSpPr>
        <p:spPr>
          <a:xfrm>
            <a:off x="5274402" y="5359337"/>
            <a:ext cx="2191313" cy="727494"/>
          </a:xfrm>
          <a:prstGeom prst="roundRect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</a:t>
            </a:r>
            <a:r>
              <a:rPr lang="en-US" sz="1600" dirty="0" err="1"/>
              <a:t>DynamoDb</a:t>
            </a:r>
            <a:endParaRPr lang="en-US" sz="1600" dirty="0"/>
          </a:p>
        </p:txBody>
      </p:sp>
      <p:pic>
        <p:nvPicPr>
          <p:cNvPr id="36" name="Hình ảnh 35">
            <a:extLst>
              <a:ext uri="{FF2B5EF4-FFF2-40B4-BE49-F238E27FC236}">
                <a16:creationId xmlns:a16="http://schemas.microsoft.com/office/drawing/2014/main" id="{2574149B-1FF7-47C5-9FB7-1587F93FE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0647" y="5468279"/>
            <a:ext cx="486244" cy="509607"/>
          </a:xfrm>
          <a:prstGeom prst="rect">
            <a:avLst/>
          </a:prstGeom>
        </p:spPr>
      </p:pic>
      <p:cxnSp>
        <p:nvCxnSpPr>
          <p:cNvPr id="37" name="Curved Connector 102">
            <a:extLst>
              <a:ext uri="{FF2B5EF4-FFF2-40B4-BE49-F238E27FC236}">
                <a16:creationId xmlns:a16="http://schemas.microsoft.com/office/drawing/2014/main" id="{DB313802-4FC6-4AF9-A3FA-EAAA96BA90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78277" y="4885367"/>
            <a:ext cx="938708" cy="923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45">
            <a:extLst>
              <a:ext uri="{FF2B5EF4-FFF2-40B4-BE49-F238E27FC236}">
                <a16:creationId xmlns:a16="http://schemas.microsoft.com/office/drawing/2014/main" id="{E1F5A0A0-60FA-43E5-BFA5-6AE40D8F671A}"/>
              </a:ext>
            </a:extLst>
          </p:cNvPr>
          <p:cNvSpPr txBox="1"/>
          <p:nvPr/>
        </p:nvSpPr>
        <p:spPr>
          <a:xfrm>
            <a:off x="6223204" y="4731740"/>
            <a:ext cx="163326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trạng</a:t>
            </a:r>
            <a:r>
              <a:rPr lang="en-US" sz="1600" dirty="0"/>
              <a:t> </a:t>
            </a:r>
            <a:r>
              <a:rPr lang="en-US" sz="1600" dirty="0" err="1"/>
              <a:t>thái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540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4E5F-9B88-4AE8-AFB1-7FC037254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14" y="365125"/>
            <a:ext cx="10515600" cy="132556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VUI</a:t>
            </a:r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ADECE981-85FB-4FD2-8E6F-68206E217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666" y="1027906"/>
            <a:ext cx="5831728" cy="4351338"/>
          </a:xfrm>
        </p:spPr>
      </p:pic>
    </p:spTree>
    <p:extLst>
      <p:ext uri="{BB962C8B-B14F-4D97-AF65-F5344CB8AC3E}">
        <p14:creationId xmlns:p14="http://schemas.microsoft.com/office/powerpoint/2010/main" val="138410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ỗ dành sẵn cho Nội dung 7">
            <a:extLst>
              <a:ext uri="{FF2B5EF4-FFF2-40B4-BE49-F238E27FC236}">
                <a16:creationId xmlns:a16="http://schemas.microsoft.com/office/drawing/2014/main" id="{E4F729AF-E856-4482-9191-5A2756507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57" y="109195"/>
            <a:ext cx="9044849" cy="67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9D248E33-3853-4174-A5E1-DE4AA09E282C}"/>
              </a:ext>
            </a:extLst>
          </p:cNvPr>
          <p:cNvSpPr/>
          <p:nvPr/>
        </p:nvSpPr>
        <p:spPr>
          <a:xfrm>
            <a:off x="1500874" y="1948621"/>
            <a:ext cx="2660728" cy="2622015"/>
          </a:xfrm>
          <a:prstGeom prst="rect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CA34646-D273-4CAD-AEEC-3F038480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20" name="Rounded Rectangle 107">
            <a:extLst>
              <a:ext uri="{FF2B5EF4-FFF2-40B4-BE49-F238E27FC236}">
                <a16:creationId xmlns:a16="http://schemas.microsoft.com/office/drawing/2014/main" id="{E6C34EFB-8698-4C1F-A366-35D33459DBD4}"/>
              </a:ext>
            </a:extLst>
          </p:cNvPr>
          <p:cNvSpPr/>
          <p:nvPr/>
        </p:nvSpPr>
        <p:spPr>
          <a:xfrm>
            <a:off x="2036428" y="2731535"/>
            <a:ext cx="1798434" cy="881103"/>
          </a:xfrm>
          <a:prstGeom prst="round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S3</a:t>
            </a:r>
          </a:p>
        </p:txBody>
      </p:sp>
      <p:sp>
        <p:nvSpPr>
          <p:cNvPr id="22" name="Rounded Rectangle 74">
            <a:extLst>
              <a:ext uri="{FF2B5EF4-FFF2-40B4-BE49-F238E27FC236}">
                <a16:creationId xmlns:a16="http://schemas.microsoft.com/office/drawing/2014/main" id="{FFDB2E98-EFF5-43D4-AFEB-E8AB99C7D5B6}"/>
              </a:ext>
            </a:extLst>
          </p:cNvPr>
          <p:cNvSpPr/>
          <p:nvPr/>
        </p:nvSpPr>
        <p:spPr>
          <a:xfrm>
            <a:off x="7613436" y="1948621"/>
            <a:ext cx="1606575" cy="827569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Alexa</a:t>
            </a:r>
          </a:p>
        </p:txBody>
      </p:sp>
      <p:sp>
        <p:nvSpPr>
          <p:cNvPr id="23" name="Rounded Rectangle 63">
            <a:extLst>
              <a:ext uri="{FF2B5EF4-FFF2-40B4-BE49-F238E27FC236}">
                <a16:creationId xmlns:a16="http://schemas.microsoft.com/office/drawing/2014/main" id="{12CF0B05-5E85-4B6B-876F-4EDB77D5315F}"/>
              </a:ext>
            </a:extLst>
          </p:cNvPr>
          <p:cNvSpPr/>
          <p:nvPr/>
        </p:nvSpPr>
        <p:spPr>
          <a:xfrm>
            <a:off x="5425445" y="3693135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pic>
        <p:nvPicPr>
          <p:cNvPr id="25" name="Picture 6" descr="Káº¿t quáº£ hÃ¬nh áº£nh cho aws lambda">
            <a:extLst>
              <a:ext uri="{FF2B5EF4-FFF2-40B4-BE49-F238E27FC236}">
                <a16:creationId xmlns:a16="http://schemas.microsoft.com/office/drawing/2014/main" id="{B7B4313E-E64B-40BE-91D3-DA0FFF6C7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731" y="3827229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alexa icon aws">
            <a:extLst>
              <a:ext uri="{FF2B5EF4-FFF2-40B4-BE49-F238E27FC236}">
                <a16:creationId xmlns:a16="http://schemas.microsoft.com/office/drawing/2014/main" id="{AE517E7F-D25E-493E-AB4C-B95B4D9BF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436" y="1861853"/>
            <a:ext cx="1009414" cy="10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urved Connector 102">
            <a:extLst>
              <a:ext uri="{FF2B5EF4-FFF2-40B4-BE49-F238E27FC236}">
                <a16:creationId xmlns:a16="http://schemas.microsoft.com/office/drawing/2014/main" id="{837DCC6D-0819-40D1-99C6-5F077B213BF0}"/>
              </a:ext>
            </a:extLst>
          </p:cNvPr>
          <p:cNvCxnSpPr>
            <a:cxnSpLocks/>
            <a:stCxn id="26" idx="1"/>
            <a:endCxn id="23" idx="0"/>
          </p:cNvCxnSpPr>
          <p:nvPr/>
        </p:nvCxnSpPr>
        <p:spPr>
          <a:xfrm rot="10800000" flipV="1">
            <a:off x="6360828" y="2366559"/>
            <a:ext cx="1252609" cy="1326575"/>
          </a:xfrm>
          <a:prstGeom prst="curved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45">
            <a:extLst>
              <a:ext uri="{FF2B5EF4-FFF2-40B4-BE49-F238E27FC236}">
                <a16:creationId xmlns:a16="http://schemas.microsoft.com/office/drawing/2014/main" id="{A2025E43-CA86-4E41-9B67-9EB6C4860839}"/>
              </a:ext>
            </a:extLst>
          </p:cNvPr>
          <p:cNvSpPr txBox="1"/>
          <p:nvPr/>
        </p:nvSpPr>
        <p:spPr>
          <a:xfrm>
            <a:off x="4933816" y="2691292"/>
            <a:ext cx="172515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cxnSp>
        <p:nvCxnSpPr>
          <p:cNvPr id="29" name="Curved Connector 102">
            <a:extLst>
              <a:ext uri="{FF2B5EF4-FFF2-40B4-BE49-F238E27FC236}">
                <a16:creationId xmlns:a16="http://schemas.microsoft.com/office/drawing/2014/main" id="{7B070044-0D4A-4CF7-A1A4-AADCDE58146D}"/>
              </a:ext>
            </a:extLst>
          </p:cNvPr>
          <p:cNvCxnSpPr>
            <a:cxnSpLocks/>
            <a:stCxn id="23" idx="1"/>
            <a:endCxn id="20" idx="2"/>
          </p:cNvCxnSpPr>
          <p:nvPr/>
        </p:nvCxnSpPr>
        <p:spPr>
          <a:xfrm rot="10800000">
            <a:off x="2935645" y="3612638"/>
            <a:ext cx="2489800" cy="444244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TextBox 45">
            <a:extLst>
              <a:ext uri="{FF2B5EF4-FFF2-40B4-BE49-F238E27FC236}">
                <a16:creationId xmlns:a16="http://schemas.microsoft.com/office/drawing/2014/main" id="{7CAF63C7-FE09-4946-BF7F-F0217913F822}"/>
              </a:ext>
            </a:extLst>
          </p:cNvPr>
          <p:cNvSpPr txBox="1"/>
          <p:nvPr/>
        </p:nvSpPr>
        <p:spPr>
          <a:xfrm>
            <a:off x="3334333" y="4026153"/>
            <a:ext cx="163326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Request file</a:t>
            </a:r>
          </a:p>
        </p:txBody>
      </p:sp>
      <p:pic>
        <p:nvPicPr>
          <p:cNvPr id="32" name="Picture 4" descr="Káº¿t quáº£ hÃ¬nh áº£nh cho S3 icon">
            <a:extLst>
              <a:ext uri="{FF2B5EF4-FFF2-40B4-BE49-F238E27FC236}">
                <a16:creationId xmlns:a16="http://schemas.microsoft.com/office/drawing/2014/main" id="{49E19330-41C2-44B5-8642-B931FFFB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67" y="2731534"/>
            <a:ext cx="885976" cy="8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urved Connector 102">
            <a:extLst>
              <a:ext uri="{FF2B5EF4-FFF2-40B4-BE49-F238E27FC236}">
                <a16:creationId xmlns:a16="http://schemas.microsoft.com/office/drawing/2014/main" id="{FE36307B-3FBC-4745-A8DD-E9ADBEE59438}"/>
              </a:ext>
            </a:extLst>
          </p:cNvPr>
          <p:cNvCxnSpPr>
            <a:cxnSpLocks/>
            <a:stCxn id="23" idx="3"/>
            <a:endCxn id="22" idx="2"/>
          </p:cNvCxnSpPr>
          <p:nvPr/>
        </p:nvCxnSpPr>
        <p:spPr>
          <a:xfrm flipV="1">
            <a:off x="7296208" y="2776190"/>
            <a:ext cx="1120516" cy="1280692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45">
            <a:extLst>
              <a:ext uri="{FF2B5EF4-FFF2-40B4-BE49-F238E27FC236}">
                <a16:creationId xmlns:a16="http://schemas.microsoft.com/office/drawing/2014/main" id="{6D745B99-D826-4497-A676-93F015395EA9}"/>
              </a:ext>
            </a:extLst>
          </p:cNvPr>
          <p:cNvSpPr txBox="1"/>
          <p:nvPr/>
        </p:nvSpPr>
        <p:spPr>
          <a:xfrm>
            <a:off x="8124875" y="3463822"/>
            <a:ext cx="1430200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Trả</a:t>
            </a:r>
            <a:r>
              <a:rPr lang="en-US" sz="1600" dirty="0"/>
              <a:t> </a:t>
            </a:r>
            <a:r>
              <a:rPr lang="en-US" sz="1600" dirty="0" err="1"/>
              <a:t>về</a:t>
            </a:r>
            <a:r>
              <a:rPr lang="en-US" sz="1600" dirty="0"/>
              <a:t> list </a:t>
            </a:r>
            <a:r>
              <a:rPr lang="en-US" sz="1600" dirty="0" err="1"/>
              <a:t>nhạc</a:t>
            </a:r>
            <a:endParaRPr lang="en-US" sz="1600" dirty="0"/>
          </a:p>
        </p:txBody>
      </p:sp>
      <p:sp>
        <p:nvSpPr>
          <p:cNvPr id="35" name="Rounded Rectangle 63">
            <a:extLst>
              <a:ext uri="{FF2B5EF4-FFF2-40B4-BE49-F238E27FC236}">
                <a16:creationId xmlns:a16="http://schemas.microsoft.com/office/drawing/2014/main" id="{5B655181-1828-46ED-9452-2CC7C7C8B0DA}"/>
              </a:ext>
            </a:extLst>
          </p:cNvPr>
          <p:cNvSpPr/>
          <p:nvPr/>
        </p:nvSpPr>
        <p:spPr>
          <a:xfrm>
            <a:off x="5274402" y="5359337"/>
            <a:ext cx="2191313" cy="727494"/>
          </a:xfrm>
          <a:prstGeom prst="roundRect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</a:t>
            </a:r>
            <a:r>
              <a:rPr lang="en-US" sz="1600" dirty="0" err="1"/>
              <a:t>DynamoDb</a:t>
            </a:r>
            <a:endParaRPr lang="en-US" sz="1600" dirty="0"/>
          </a:p>
        </p:txBody>
      </p:sp>
      <p:pic>
        <p:nvPicPr>
          <p:cNvPr id="36" name="Hình ảnh 35">
            <a:extLst>
              <a:ext uri="{FF2B5EF4-FFF2-40B4-BE49-F238E27FC236}">
                <a16:creationId xmlns:a16="http://schemas.microsoft.com/office/drawing/2014/main" id="{2574149B-1FF7-47C5-9FB7-1587F93FE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0647" y="5468279"/>
            <a:ext cx="486244" cy="509607"/>
          </a:xfrm>
          <a:prstGeom prst="rect">
            <a:avLst/>
          </a:prstGeom>
        </p:spPr>
      </p:pic>
      <p:cxnSp>
        <p:nvCxnSpPr>
          <p:cNvPr id="37" name="Curved Connector 102">
            <a:extLst>
              <a:ext uri="{FF2B5EF4-FFF2-40B4-BE49-F238E27FC236}">
                <a16:creationId xmlns:a16="http://schemas.microsoft.com/office/drawing/2014/main" id="{DB313802-4FC6-4AF9-A3FA-EAAA96BA904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78277" y="4885367"/>
            <a:ext cx="938708" cy="923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ys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45">
            <a:extLst>
              <a:ext uri="{FF2B5EF4-FFF2-40B4-BE49-F238E27FC236}">
                <a16:creationId xmlns:a16="http://schemas.microsoft.com/office/drawing/2014/main" id="{E1F5A0A0-60FA-43E5-BFA5-6AE40D8F671A}"/>
              </a:ext>
            </a:extLst>
          </p:cNvPr>
          <p:cNvSpPr txBox="1"/>
          <p:nvPr/>
        </p:nvSpPr>
        <p:spPr>
          <a:xfrm>
            <a:off x="6223204" y="4731740"/>
            <a:ext cx="1633262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trạng</a:t>
            </a:r>
            <a:r>
              <a:rPr lang="en-US" sz="1600" dirty="0"/>
              <a:t> </a:t>
            </a:r>
            <a:r>
              <a:rPr lang="en-US" sz="1600" dirty="0" err="1"/>
              <a:t>thái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43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63F4BD-35DE-41A7-BA01-01DFF68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C946C3-651F-4C92-80C9-F10FD0F2C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https://github.com/Huong-nt</a:t>
            </a:r>
            <a:r>
              <a:rPr lang="en-US">
                <a:hlinkClick r:id="rId2"/>
              </a:rPr>
              <a:t>/EduMall-KhoaHocIOT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30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4E5F-9B88-4AE8-AFB1-7FC0372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file </a:t>
            </a:r>
            <a:r>
              <a:rPr lang="en-US" dirty="0" err="1"/>
              <a:t>trên</a:t>
            </a:r>
            <a:r>
              <a:rPr lang="en-US" dirty="0"/>
              <a:t> S3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7C6676D-D7B3-4F7D-879A-CE8D360F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108</Words>
  <Application>Microsoft Office PowerPoint</Application>
  <PresentationFormat>Màn hình rộng</PresentationFormat>
  <Paragraphs>32</Paragraphs>
  <Slides>7</Slides>
  <Notes>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Mô hình thiết kế: tổng thể hệ thống</vt:lpstr>
      <vt:lpstr>Thiết kế VUI</vt:lpstr>
      <vt:lpstr>Bản trình bày PowerPoint</vt:lpstr>
      <vt:lpstr>Mô hình thiết kế: tổng thể hệ thống</vt:lpstr>
      <vt:lpstr>Tài liệu sử dụng trong bài học</vt:lpstr>
      <vt:lpstr>Quản lý file trên S3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Huong Nguyen</dc:creator>
  <cp:lastModifiedBy>Huong Nguyen</cp:lastModifiedBy>
  <cp:revision>4</cp:revision>
  <dcterms:created xsi:type="dcterms:W3CDTF">2018-04-22T08:18:44Z</dcterms:created>
  <dcterms:modified xsi:type="dcterms:W3CDTF">2018-09-29T13:21:35Z</dcterms:modified>
</cp:coreProperties>
</file>