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3" r:id="rId4"/>
    <p:sldId id="274" r:id="rId5"/>
    <p:sldId id="257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0B1D2D43-3AC9-487E-BD18-0CA1C6EF8571}">
          <p14:sldIdLst>
            <p14:sldId id="256"/>
            <p14:sldId id="275"/>
            <p14:sldId id="273"/>
            <p14:sldId id="274"/>
            <p14:sldId id="257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7002" autoAdjust="0"/>
  </p:normalViewPr>
  <p:slideViewPr>
    <p:cSldViewPr snapToGrid="0">
      <p:cViewPr>
        <p:scale>
          <a:sx n="75" d="100"/>
          <a:sy n="75" d="100"/>
        </p:scale>
        <p:origin x="16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3DDE8578-FFAF-4F8A-9F17-1A0AD68F8D59}"/>
    <pc:docChg chg="undo custSel addSld modSld delSection">
      <pc:chgData name="Huong Nguyen" userId="a3438fb82b5343a2" providerId="LiveId" clId="{3DDE8578-FFAF-4F8A-9F17-1A0AD68F8D59}" dt="2018-04-22T03:46:48.779" v="1370" actId="20577"/>
      <pc:docMkLst>
        <pc:docMk/>
      </pc:docMkLst>
      <pc:sldChg chg="addSp delSp modSp">
        <pc:chgData name="Huong Nguyen" userId="a3438fb82b5343a2" providerId="LiveId" clId="{3DDE8578-FFAF-4F8A-9F17-1A0AD68F8D59}" dt="2018-04-21T18:13:12.372" v="5" actId="478"/>
        <pc:sldMkLst>
          <pc:docMk/>
          <pc:sldMk cId="614567592" sldId="256"/>
        </pc:sldMkLst>
        <pc:picChg chg="add del mod">
          <ac:chgData name="Huong Nguyen" userId="a3438fb82b5343a2" providerId="LiveId" clId="{3DDE8578-FFAF-4F8A-9F17-1A0AD68F8D59}" dt="2018-04-21T18:13:12.372" v="5" actId="478"/>
          <ac:picMkLst>
            <pc:docMk/>
            <pc:sldMk cId="614567592" sldId="256"/>
            <ac:picMk id="1030" creationId="{D40AAA8A-4AEA-4220-B4D9-2C47DB2B52AA}"/>
          </ac:picMkLst>
        </pc:picChg>
      </pc:sldChg>
      <pc:sldChg chg="addSp delSp modSp add">
        <pc:chgData name="Huong Nguyen" userId="a3438fb82b5343a2" providerId="LiveId" clId="{3DDE8578-FFAF-4F8A-9F17-1A0AD68F8D59}" dt="2018-04-22T03:46:48.779" v="1370" actId="20577"/>
        <pc:sldMkLst>
          <pc:docMk/>
          <pc:sldMk cId="3468874063" sldId="257"/>
        </pc:sldMkLst>
        <pc:spChg chg="add del mod">
          <ac:chgData name="Huong Nguyen" userId="a3438fb82b5343a2" providerId="LiveId" clId="{3DDE8578-FFAF-4F8A-9F17-1A0AD68F8D59}" dt="2018-04-21T19:13:58.094" v="1301" actId="20577"/>
          <ac:spMkLst>
            <pc:docMk/>
            <pc:sldMk cId="3468874063" sldId="257"/>
            <ac:spMk id="2" creationId="{89937D2A-0D1C-4A65-B78F-6981971CEC78}"/>
          </ac:spMkLst>
        </pc:spChg>
        <pc:spChg chg="add del">
          <ac:chgData name="Huong Nguyen" userId="a3438fb82b5343a2" providerId="LiveId" clId="{3DDE8578-FFAF-4F8A-9F17-1A0AD68F8D59}" dt="2018-04-21T19:13:31.067" v="1229"/>
          <ac:spMkLst>
            <pc:docMk/>
            <pc:sldMk cId="3468874063" sldId="257"/>
            <ac:spMk id="3" creationId="{1D9A6BBE-9160-4FFD-93CF-B84F64E7F2E2}"/>
          </ac:spMkLst>
        </pc:spChg>
        <pc:spChg chg="add mod">
          <ac:chgData name="Huong Nguyen" userId="a3438fb82b5343a2" providerId="LiveId" clId="{3DDE8578-FFAF-4F8A-9F17-1A0AD68F8D59}" dt="2018-04-22T03:46:48.779" v="1370" actId="20577"/>
          <ac:spMkLst>
            <pc:docMk/>
            <pc:sldMk cId="3468874063" sldId="257"/>
            <ac:spMk id="6" creationId="{FB9B0C45-E698-49BA-BD9E-2ACD48D0416A}"/>
          </ac:spMkLst>
        </pc:spChg>
        <pc:picChg chg="add del mod">
          <ac:chgData name="Huong Nguyen" userId="a3438fb82b5343a2" providerId="LiveId" clId="{3DDE8578-FFAF-4F8A-9F17-1A0AD68F8D59}" dt="2018-04-21T19:13:25.852" v="1226"/>
          <ac:picMkLst>
            <pc:docMk/>
            <pc:sldMk cId="3468874063" sldId="257"/>
            <ac:picMk id="4" creationId="{181C1ABC-1270-40C5-937A-5DEDEE5DDEC4}"/>
          </ac:picMkLst>
        </pc:picChg>
        <pc:picChg chg="add del mod">
          <ac:chgData name="Huong Nguyen" userId="a3438fb82b5343a2" providerId="LiveId" clId="{3DDE8578-FFAF-4F8A-9F17-1A0AD68F8D59}" dt="2018-04-21T19:14:10.519" v="1304"/>
          <ac:picMkLst>
            <pc:docMk/>
            <pc:sldMk cId="3468874063" sldId="257"/>
            <ac:picMk id="5" creationId="{A888DB15-56C7-4321-B534-C7DD0E1E0654}"/>
          </ac:picMkLst>
        </pc:picChg>
      </pc:sldChg>
      <pc:sldChg chg="addSp modSp add modNotesTx">
        <pc:chgData name="Huong Nguyen" userId="a3438fb82b5343a2" providerId="LiveId" clId="{3DDE8578-FFAF-4F8A-9F17-1A0AD68F8D59}" dt="2018-04-21T19:07:08.763" v="842" actId="255"/>
        <pc:sldMkLst>
          <pc:docMk/>
          <pc:sldMk cId="3939624900" sldId="273"/>
        </pc:sldMkLst>
        <pc:spChg chg="add mod">
          <ac:chgData name="Huong Nguyen" userId="a3438fb82b5343a2" providerId="LiveId" clId="{3DDE8578-FFAF-4F8A-9F17-1A0AD68F8D59}" dt="2018-04-21T19:07:08.763" v="842" actId="255"/>
          <ac:spMkLst>
            <pc:docMk/>
            <pc:sldMk cId="3939624900" sldId="273"/>
            <ac:spMk id="2" creationId="{98016C6E-497E-4F30-8B09-312AF4AB374A}"/>
          </ac:spMkLst>
        </pc:spChg>
        <pc:spChg chg="mod">
          <ac:chgData name="Huong Nguyen" userId="a3438fb82b5343a2" providerId="LiveId" clId="{3DDE8578-FFAF-4F8A-9F17-1A0AD68F8D59}" dt="2018-04-21T18:19:16.108" v="181" actId="255"/>
          <ac:spMkLst>
            <pc:docMk/>
            <pc:sldMk cId="3939624900" sldId="273"/>
            <ac:spMk id="9" creationId="{00000000-0000-0000-0000-000000000000}"/>
          </ac:spMkLst>
        </pc:spChg>
        <pc:spChg chg="mod">
          <ac:chgData name="Huong Nguyen" userId="a3438fb82b5343a2" providerId="LiveId" clId="{3DDE8578-FFAF-4F8A-9F17-1A0AD68F8D59}" dt="2018-04-21T18:22:40.719" v="722" actId="255"/>
          <ac:spMkLst>
            <pc:docMk/>
            <pc:sldMk cId="3939624900" sldId="273"/>
            <ac:spMk id="10" creationId="{00000000-0000-0000-0000-000000000000}"/>
          </ac:spMkLst>
        </pc:spChg>
      </pc:sldChg>
      <pc:sldChg chg="addSp delSp add">
        <pc:chgData name="Huong Nguyen" userId="a3438fb82b5343a2" providerId="LiveId" clId="{3DDE8578-FFAF-4F8A-9F17-1A0AD68F8D59}" dt="2018-04-21T19:07:25.333" v="845"/>
        <pc:sldMkLst>
          <pc:docMk/>
          <pc:sldMk cId="338222397" sldId="274"/>
        </pc:sldMkLst>
        <pc:spChg chg="add">
          <ac:chgData name="Huong Nguyen" userId="a3438fb82b5343a2" providerId="LiveId" clId="{3DDE8578-FFAF-4F8A-9F17-1A0AD68F8D59}" dt="2018-04-21T19:07:25.333" v="845"/>
          <ac:spMkLst>
            <pc:docMk/>
            <pc:sldMk cId="338222397" sldId="274"/>
            <ac:spMk id="8" creationId="{801FF55B-D32B-4FBC-BE02-801AF500F995}"/>
          </ac:spMkLst>
        </pc:spChg>
        <pc:picChg chg="add del">
          <ac:chgData name="Huong Nguyen" userId="a3438fb82b5343a2" providerId="LiveId" clId="{3DDE8578-FFAF-4F8A-9F17-1A0AD68F8D59}" dt="2018-04-21T19:07:16.527" v="844"/>
          <ac:picMkLst>
            <pc:docMk/>
            <pc:sldMk cId="338222397" sldId="274"/>
            <ac:picMk id="7" creationId="{4F2E8C34-D72F-42F1-A94E-C1D39F708C22}"/>
          </ac:picMkLst>
        </pc:picChg>
      </pc:sldChg>
      <pc:sldChg chg="modSp add">
        <pc:chgData name="Huong Nguyen" userId="a3438fb82b5343a2" providerId="LiveId" clId="{3DDE8578-FFAF-4F8A-9F17-1A0AD68F8D59}" dt="2018-04-21T19:11:30.146" v="1216" actId="20577"/>
        <pc:sldMkLst>
          <pc:docMk/>
          <pc:sldMk cId="3312245593" sldId="275"/>
        </pc:sldMkLst>
        <pc:spChg chg="mod">
          <ac:chgData name="Huong Nguyen" userId="a3438fb82b5343a2" providerId="LiveId" clId="{3DDE8578-FFAF-4F8A-9F17-1A0AD68F8D59}" dt="2018-04-21T19:08:13.264" v="897" actId="20577"/>
          <ac:spMkLst>
            <pc:docMk/>
            <pc:sldMk cId="3312245593" sldId="275"/>
            <ac:spMk id="2" creationId="{89937D2A-0D1C-4A65-B78F-6981971CEC78}"/>
          </ac:spMkLst>
        </pc:spChg>
        <pc:spChg chg="mod">
          <ac:chgData name="Huong Nguyen" userId="a3438fb82b5343a2" providerId="LiveId" clId="{3DDE8578-FFAF-4F8A-9F17-1A0AD68F8D59}" dt="2018-04-21T19:11:30.146" v="1216" actId="20577"/>
          <ac:spMkLst>
            <pc:docMk/>
            <pc:sldMk cId="3312245593" sldId="275"/>
            <ac:spMk id="3" creationId="{1D9A6BBE-9160-4FFD-93CF-B84F64E7F2E2}"/>
          </ac:spMkLst>
        </pc:spChg>
      </pc:sldChg>
      <pc:sldChg chg="addSp modSp add">
        <pc:chgData name="Huong Nguyen" userId="a3438fb82b5343a2" providerId="LiveId" clId="{3DDE8578-FFAF-4F8A-9F17-1A0AD68F8D59}" dt="2018-04-21T19:14:32.477" v="1310" actId="14100"/>
        <pc:sldMkLst>
          <pc:docMk/>
          <pc:sldMk cId="952698930" sldId="276"/>
        </pc:sldMkLst>
        <pc:picChg chg="add mod">
          <ac:chgData name="Huong Nguyen" userId="a3438fb82b5343a2" providerId="LiveId" clId="{3DDE8578-FFAF-4F8A-9F17-1A0AD68F8D59}" dt="2018-04-21T19:14:32.477" v="1310" actId="14100"/>
          <ac:picMkLst>
            <pc:docMk/>
            <pc:sldMk cId="952698930" sldId="276"/>
            <ac:picMk id="4" creationId="{AD9304B1-1686-4764-8C91-E2880E4279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37BCB-0779-4CC7-9F8E-AC1DCBD8905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FCAFC-4029-45FB-B50F-C9F95243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alexa</a:t>
            </a:r>
            <a:r>
              <a:rPr lang="en-US" dirty="0"/>
              <a:t> cloud services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Intent </a:t>
            </a:r>
            <a:r>
              <a:rPr lang="en-US" sz="1200" dirty="0" err="1"/>
              <a:t>và</a:t>
            </a:r>
            <a:r>
              <a:rPr lang="en-US" sz="1200" dirty="0"/>
              <a:t> Entities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tách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câu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8351A-C517-47A9-A598-5DE1B3763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376CB6A-F779-443C-B46F-4EDBBC074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3C1519-FBFE-4C4C-BB81-1FFFBD15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1CA0E8-79A8-41AB-82A1-70C9CC4D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B4A232-1157-4ED8-9972-CCBD1BC6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A9A540-FCCD-4232-A693-5DC9DB3B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243753C-7050-489B-AA75-44E55FF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67FC05F-DD0E-40FA-A715-B54155B9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3858C3-F4D3-4FCA-A30F-7118A154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551F428-7A5A-4229-A2D7-783848E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2155016-DB11-4BC8-9252-B1F3C0C0E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8D54C30-7A98-4600-928F-3C8ABC581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90A650-2A5E-4044-9743-6221EBB4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0F26DDC-41EC-4213-B0BE-DD908BCB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0DE84C-4B55-4B3A-B67A-3D9B2935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5DE260-EBD9-4A94-BAE6-EC2D69DE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6D1A5AC-1C1D-4E4A-8037-E26451D0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9ECC58-FA2F-45AE-B621-2CFE406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234DCEC-AB49-4394-800C-DC57F62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8A6323-1551-43DA-BAC3-84A46746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95468A-965A-454D-AB43-908642FE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DF6B59D-8BF1-47D5-A630-1BCA5FA3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40B35F-7BF8-43DB-8AC7-96EC19F4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FAA5A4-1BB9-4417-8AF8-3DD98E90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F013959-D1E4-47A7-A30F-9C6E420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46CFD6-2C80-4038-8733-FDB4E598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B981CB-78FF-4DC5-B3AC-DC275AEA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169BB46-99BB-43BE-96DF-796FBE46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1E5B22B-8773-4F0A-9A26-1CFA5129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592AE5-ABF0-4FEE-9C53-417A2552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F3F97E0-4387-44F6-8032-641FCE5C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15BD4E-88F8-4287-B41B-A256DC6E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022E6C5-589D-4118-ACAB-0CF45D23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F60A485-D1D1-44C7-8746-F1B58133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FC77352-7981-477B-A20B-8D29EAA32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EE915F0-8BC9-4A94-B1D9-04F277599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D533CE4-9C36-492C-B826-B18680D7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6B90CE3-6158-4FF7-A507-E85C09BC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F8181BD-0ADF-47F6-AF40-01BE389F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A909FF-372B-4185-BF3F-D9472DF6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D25A9C5-F755-4B75-B4AF-F9FE7010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55AF61C-D6A8-4646-A9AE-E2436335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0F39DF3-6AA1-4ED8-A9AE-BBB33E96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C45BE82-E107-4A08-BA3F-7C42BC20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814786D-E204-4C24-A1A9-D103534A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0FBD2C0-A1D9-4934-9C5A-927E5BC8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3A2317-98FC-4A1C-B7A4-1A8A8F74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68F5AB-2441-44FB-93CF-4A3452D1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3D42907-EC1E-4306-B841-CF5FB12F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894F17D-B84F-427C-8CC7-49078E69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A8DD12-D71B-4E1B-A89F-089CEEC7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71D18C4-9966-4DCF-ACAE-BF086C58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F988A4-8BE7-4E83-AB46-8627232F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20B160F-B666-44BA-8F68-6C5B99813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F16AD5E-9FC0-4A25-9224-9E12B0DE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1D27-7190-4AB8-8944-34D82BBF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A701BFC-9C62-4530-98AC-19397933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D953A31-D239-41F9-BD32-269C0C2C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C8A6CB1-9260-457C-A231-41A29342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A3A9638-DA4E-4DD8-9D6E-6BC7725A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281EF29-C2F0-4C3F-92CC-979C8857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A146-4CC5-4F54-A6DF-F0E87D3D507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5CCFE08-D011-477F-B0EC-4924D93AF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5D80553-EE04-41BC-926B-B3725D89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D08457-B5F4-46A2-8E2B-A662B98F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3" y="3873843"/>
            <a:ext cx="9325232" cy="1261033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Skill </a:t>
            </a:r>
            <a:r>
              <a:rPr lang="en-US" dirty="0" err="1"/>
              <a:t>cho</a:t>
            </a:r>
            <a:r>
              <a:rPr lang="en-US" dirty="0"/>
              <a:t> Alexa</a:t>
            </a:r>
          </a:p>
        </p:txBody>
      </p:sp>
      <p:pic>
        <p:nvPicPr>
          <p:cNvPr id="1028" name="Picture 4" descr="Káº¿t quáº£ hÃ¬nh áº£nh cho alexa icon aws">
            <a:extLst>
              <a:ext uri="{FF2B5EF4-FFF2-40B4-BE49-F238E27FC236}">
                <a16:creationId xmlns:a16="http://schemas.microsoft.com/office/drawing/2014/main" id="{2E6E4D1C-BDFE-4E03-B29E-11A87B95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85" y="231046"/>
            <a:ext cx="3747829" cy="37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56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37D2A-0D1C-4A65-B78F-6981971C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A6BBE-9160-4FFD-93CF-B84F64E7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Intent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>
              <a:buFontTx/>
              <a:buChar char="-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Entity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>
              <a:buFontTx/>
              <a:buChar char="-"/>
            </a:pPr>
            <a:r>
              <a:rPr lang="en-US" dirty="0"/>
              <a:t>Intent Slots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  <a:p>
            <a:pPr lvl="1">
              <a:buFontTx/>
              <a:buChar char="-"/>
            </a:pPr>
            <a:r>
              <a:rPr lang="en-US" dirty="0"/>
              <a:t>Utterances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skill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alexa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24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Đường kết nối Mũi tên Thẳng 4"/>
          <p:cNvCxnSpPr>
            <a:cxnSpLocks/>
          </p:cNvCxnSpPr>
          <p:nvPr/>
        </p:nvCxnSpPr>
        <p:spPr>
          <a:xfrm>
            <a:off x="2984500" y="4457700"/>
            <a:ext cx="210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/>
          <p:cNvCxnSpPr>
            <a:cxnSpLocks/>
          </p:cNvCxnSpPr>
          <p:nvPr/>
        </p:nvCxnSpPr>
        <p:spPr>
          <a:xfrm>
            <a:off x="6756400" y="4038600"/>
            <a:ext cx="210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: Góc Tròn 8"/>
          <p:cNvSpPr/>
          <p:nvPr/>
        </p:nvSpPr>
        <p:spPr>
          <a:xfrm>
            <a:off x="2857500" y="2921011"/>
            <a:ext cx="2398243" cy="1419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stream </a:t>
            </a:r>
            <a:r>
              <a:rPr lang="en-US" dirty="0" err="1"/>
              <a:t>lên</a:t>
            </a:r>
            <a:r>
              <a:rPr lang="en-US" dirty="0"/>
              <a:t> Alexa services </a:t>
            </a:r>
          </a:p>
        </p:txBody>
      </p:sp>
      <p:sp>
        <p:nvSpPr>
          <p:cNvPr id="10" name="Hình chữ nhật: Góc Tròn 9"/>
          <p:cNvSpPr/>
          <p:nvPr/>
        </p:nvSpPr>
        <p:spPr>
          <a:xfrm>
            <a:off x="6936259" y="2032000"/>
            <a:ext cx="1742302" cy="1953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Intent </a:t>
            </a:r>
            <a:r>
              <a:rPr lang="en-US" sz="1600" dirty="0" err="1"/>
              <a:t>và</a:t>
            </a:r>
            <a:r>
              <a:rPr lang="en-US" sz="1600" dirty="0"/>
              <a:t> Entities đ</a:t>
            </a:r>
            <a:r>
              <a:rPr lang="vi-VN" sz="1600" dirty="0"/>
              <a:t>ư</a:t>
            </a:r>
            <a:r>
              <a:rPr lang="en-US" sz="1600" dirty="0" err="1"/>
              <a:t>ợc</a:t>
            </a:r>
            <a:r>
              <a:rPr lang="en-US" sz="1600" dirty="0"/>
              <a:t>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câu</a:t>
            </a:r>
            <a:r>
              <a:rPr lang="en-US" sz="1600" dirty="0"/>
              <a:t> </a:t>
            </a:r>
            <a:r>
              <a:rPr lang="en-US" sz="1600" dirty="0" err="1"/>
              <a:t>nói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ng</a:t>
            </a:r>
            <a:r>
              <a:rPr lang="vi-VN" sz="1600" dirty="0"/>
              <a:t>ư</a:t>
            </a:r>
            <a:r>
              <a:rPr lang="en-US" sz="1600" dirty="0" err="1"/>
              <a:t>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 err="1"/>
              <a:t>ợc</a:t>
            </a:r>
            <a:r>
              <a:rPr lang="en-US" sz="1600" dirty="0"/>
              <a:t> </a:t>
            </a:r>
            <a:r>
              <a:rPr lang="en-US" sz="1600" dirty="0" err="1"/>
              <a:t>gửi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ng</a:t>
            </a:r>
            <a:r>
              <a:rPr lang="vi-VN" sz="1600" dirty="0"/>
              <a:t>ư</a:t>
            </a:r>
            <a:r>
              <a:rPr lang="en-US" sz="1600" dirty="0" err="1"/>
              <a:t>ời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endParaRPr lang="en-US" sz="1600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8016C6E-497E-4F30-8B09-312AF4AB374A}"/>
              </a:ext>
            </a:extLst>
          </p:cNvPr>
          <p:cNvSpPr/>
          <p:nvPr/>
        </p:nvSpPr>
        <p:spPr>
          <a:xfrm>
            <a:off x="1346200" y="254000"/>
            <a:ext cx="9613900" cy="761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Flow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Alexa Skill</a:t>
            </a:r>
          </a:p>
        </p:txBody>
      </p:sp>
    </p:spTree>
    <p:extLst>
      <p:ext uri="{BB962C8B-B14F-4D97-AF65-F5344CB8AC3E}">
        <p14:creationId xmlns:p14="http://schemas.microsoft.com/office/powerpoint/2010/main" val="393962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Đường kết nối Mũi tên Thẳng 4"/>
          <p:cNvCxnSpPr>
            <a:cxnSpLocks/>
          </p:cNvCxnSpPr>
          <p:nvPr/>
        </p:nvCxnSpPr>
        <p:spPr>
          <a:xfrm flipH="1">
            <a:off x="2819400" y="4495800"/>
            <a:ext cx="246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: Góc Tròn 8"/>
          <p:cNvSpPr/>
          <p:nvPr/>
        </p:nvSpPr>
        <p:spPr>
          <a:xfrm>
            <a:off x="3167448" y="3426255"/>
            <a:ext cx="17423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response are rendered on-device</a:t>
            </a:r>
          </a:p>
        </p:txBody>
      </p:sp>
      <p:sp>
        <p:nvSpPr>
          <p:cNvPr id="10" name="Hình chữ nhật: Góc Tròn 9"/>
          <p:cNvSpPr/>
          <p:nvPr/>
        </p:nvSpPr>
        <p:spPr>
          <a:xfrm>
            <a:off x="6965777" y="2842055"/>
            <a:ext cx="17423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response is returned</a:t>
            </a:r>
          </a:p>
        </p:txBody>
      </p:sp>
      <p:cxnSp>
        <p:nvCxnSpPr>
          <p:cNvPr id="11" name="Đường kết nối Mũi tên Thẳng 10"/>
          <p:cNvCxnSpPr>
            <a:cxnSpLocks/>
          </p:cNvCxnSpPr>
          <p:nvPr/>
        </p:nvCxnSpPr>
        <p:spPr>
          <a:xfrm flipH="1">
            <a:off x="6821957" y="4013200"/>
            <a:ext cx="2029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801FF55B-D32B-4FBC-BE02-801AF500F995}"/>
              </a:ext>
            </a:extLst>
          </p:cNvPr>
          <p:cNvSpPr/>
          <p:nvPr/>
        </p:nvSpPr>
        <p:spPr>
          <a:xfrm>
            <a:off x="1346200" y="254000"/>
            <a:ext cx="9613900" cy="761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Flow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Alexa Skill</a:t>
            </a:r>
          </a:p>
        </p:txBody>
      </p:sp>
    </p:spTree>
    <p:extLst>
      <p:ext uri="{BB962C8B-B14F-4D97-AF65-F5344CB8AC3E}">
        <p14:creationId xmlns:p14="http://schemas.microsoft.com/office/powerpoint/2010/main" val="33822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37D2A-0D1C-4A65-B78F-6981971C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Alexa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B9B0C45-E698-49BA-BD9E-2ACD48D0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https://developer.amazon.com/</a:t>
            </a:r>
          </a:p>
        </p:txBody>
      </p:sp>
    </p:spTree>
    <p:extLst>
      <p:ext uri="{BB962C8B-B14F-4D97-AF65-F5344CB8AC3E}">
        <p14:creationId xmlns:p14="http://schemas.microsoft.com/office/powerpoint/2010/main" val="346887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74FB28-CB3A-40F0-8862-F252567C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BE8DFD6-3535-4CD1-9C2B-7E893375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ỗ dành sẵn cho Nội dung 4">
            <a:extLst>
              <a:ext uri="{FF2B5EF4-FFF2-40B4-BE49-F238E27FC236}">
                <a16:creationId xmlns:a16="http://schemas.microsoft.com/office/drawing/2014/main" id="{AD9304B1-1686-4764-8C91-E2880E42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9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198</Words>
  <Application>Microsoft Office PowerPoint</Application>
  <PresentationFormat>Màn hình rộng</PresentationFormat>
  <Paragraphs>25</Paragraphs>
  <Slides>6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Xây dựng Skill cho Alexa</vt:lpstr>
      <vt:lpstr>Ôn lại các khái niệm</vt:lpstr>
      <vt:lpstr>Bản trình bày PowerPoint</vt:lpstr>
      <vt:lpstr>Bản trình bày PowerPoint</vt:lpstr>
      <vt:lpstr>Giao diện nhà phát triển của Alexa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Skill cho Alexa</dc:title>
  <dc:creator>Huong Nguyen</dc:creator>
  <cp:lastModifiedBy>Huong Nguyen</cp:lastModifiedBy>
  <cp:revision>1</cp:revision>
  <dcterms:created xsi:type="dcterms:W3CDTF">2018-04-21T18:11:45Z</dcterms:created>
  <dcterms:modified xsi:type="dcterms:W3CDTF">2018-04-22T03:46:51Z</dcterms:modified>
</cp:coreProperties>
</file>