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07" r:id="rId3"/>
    <p:sldId id="306" r:id="rId4"/>
    <p:sldId id="30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  <pc:docChg chg="undo custSel addSld modSld">
      <pc:chgData name="Huong Nguyen" userId="a3438fb82b5343a2" providerId="LiveId" clId="{9766D993-ED34-4260-AEFD-5FB202A119D5}" dt="2018-04-22T10:24:47.909" v="1652" actId="20577"/>
      <pc:docMkLst>
        <pc:docMk/>
      </pc:docMkLst>
      <pc:sldChg chg="addSp delSp modSp">
        <pc:chgData name="Huong Nguyen" userId="a3438fb82b5343a2" providerId="LiveId" clId="{9766D993-ED34-4260-AEFD-5FB202A119D5}" dt="2018-04-22T08:20:20.482" v="8" actId="1076"/>
        <pc:sldMkLst>
          <pc:docMk/>
          <pc:sldMk cId="3303444234" sldId="285"/>
        </pc:sldMkLst>
        <pc:spChg chg="mod">
          <ac:chgData name="Huong Nguyen" userId="a3438fb82b5343a2" providerId="LiveId" clId="{9766D993-ED34-4260-AEFD-5FB202A119D5}" dt="2018-04-22T08:20:20.482" v="8" actId="1076"/>
          <ac:spMkLst>
            <pc:docMk/>
            <pc:sldMk cId="3303444234" sldId="285"/>
            <ac:spMk id="4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0:12.116" v="6" actId="478"/>
          <ac:spMkLst>
            <pc:docMk/>
            <pc:sldMk cId="3303444234" sldId="285"/>
            <ac:spMk id="5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20:14.122" v="7" actId="478"/>
          <ac:spMkLst>
            <pc:docMk/>
            <pc:sldMk cId="3303444234" sldId="285"/>
            <ac:spMk id="7" creationId="{5FD271DA-FF02-4F49-B605-C00CC3F12196}"/>
          </ac:spMkLst>
        </pc:spChg>
      </pc:sldChg>
      <pc:sldChg chg="addSp delSp modSp add modNotesTx">
        <pc:chgData name="Huong Nguyen" userId="a3438fb82b5343a2" providerId="LiveId" clId="{9766D993-ED34-4260-AEFD-5FB202A119D5}" dt="2018-04-22T10:24:47.909" v="1652" actId="20577"/>
        <pc:sldMkLst>
          <pc:docMk/>
          <pc:sldMk cId="1878864271" sldId="306"/>
        </pc:sldMkLst>
        <pc:spChg chg="mod">
          <ac:chgData name="Huong Nguyen" userId="a3438fb82b5343a2" providerId="LiveId" clId="{9766D993-ED34-4260-AEFD-5FB202A119D5}" dt="2018-04-22T08:38:22.805" v="683" actId="20577"/>
          <ac:spMkLst>
            <pc:docMk/>
            <pc:sldMk cId="1878864271" sldId="306"/>
            <ac:spMk id="2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19.426" v="60" actId="478"/>
          <ac:spMkLst>
            <pc:docMk/>
            <pc:sldMk cId="1878864271" sldId="306"/>
            <ac:spMk id="3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00.555" v="50" actId="478"/>
          <ac:spMkLst>
            <pc:docMk/>
            <pc:sldMk cId="1878864271" sldId="306"/>
            <ac:spMk id="5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3.352" v="51" actId="478"/>
          <ac:spMkLst>
            <pc:docMk/>
            <pc:sldMk cId="1878864271" sldId="306"/>
            <ac:spMk id="6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5.925" v="52" actId="478"/>
          <ac:spMkLst>
            <pc:docMk/>
            <pc:sldMk cId="1878864271" sldId="306"/>
            <ac:spMk id="7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7.688" v="53" actId="478"/>
          <ac:spMkLst>
            <pc:docMk/>
            <pc:sldMk cId="1878864271" sldId="306"/>
            <ac:spMk id="8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10.171" v="56" actId="478"/>
          <ac:spMkLst>
            <pc:docMk/>
            <pc:sldMk cId="1878864271" sldId="306"/>
            <ac:spMk id="13" creationId="{00000000-0000-0000-0000-000000000000}"/>
          </ac:spMkLst>
        </pc:spChg>
        <pc:picChg chg="del mod">
          <ac:chgData name="Huong Nguyen" userId="a3438fb82b5343a2" providerId="LiveId" clId="{9766D993-ED34-4260-AEFD-5FB202A119D5}" dt="2018-04-22T08:22:15.536" v="59" actId="478"/>
          <ac:picMkLst>
            <pc:docMk/>
            <pc:sldMk cId="1878864271" sldId="306"/>
            <ac:picMk id="4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8.523" v="47" actId="478"/>
          <ac:picMkLst>
            <pc:docMk/>
            <pc:sldMk cId="1878864271" sldId="306"/>
            <ac:picMk id="9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9.137" v="48" actId="478"/>
          <ac:picMkLst>
            <pc:docMk/>
            <pc:sldMk cId="1878864271" sldId="306"/>
            <ac:picMk id="10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8.450" v="54" actId="478"/>
          <ac:picMkLst>
            <pc:docMk/>
            <pc:sldMk cId="1878864271" sldId="306"/>
            <ac:picMk id="11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7.100" v="46" actId="478"/>
          <ac:picMkLst>
            <pc:docMk/>
            <pc:sldMk cId="1878864271" sldId="306"/>
            <ac:picMk id="12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9.059" v="55" actId="478"/>
          <ac:picMkLst>
            <pc:docMk/>
            <pc:sldMk cId="1878864271" sldId="306"/>
            <ac:picMk id="14" creationId="{00000000-0000-0000-0000-000000000000}"/>
          </ac:picMkLst>
        </pc:picChg>
        <pc:picChg chg="add mod">
          <ac:chgData name="Huong Nguyen" userId="a3438fb82b5343a2" providerId="LiveId" clId="{9766D993-ED34-4260-AEFD-5FB202A119D5}" dt="2018-04-22T10:23:33.280" v="1511" actId="1076"/>
          <ac:picMkLst>
            <pc:docMk/>
            <pc:sldMk cId="1878864271" sldId="306"/>
            <ac:picMk id="16" creationId="{983A2F2B-5DDF-461D-A1EF-7DCEB7A9D8B2}"/>
          </ac:picMkLst>
        </pc:picChg>
      </pc:sldChg>
      <pc:sldChg chg="addSp delSp modSp add addCm">
        <pc:chgData name="Huong Nguyen" userId="a3438fb82b5343a2" providerId="LiveId" clId="{9766D993-ED34-4260-AEFD-5FB202A119D5}" dt="2018-04-22T08:37:53.881" v="641" actId="1076"/>
        <pc:sldMkLst>
          <pc:docMk/>
          <pc:sldMk cId="3864306079" sldId="307"/>
        </pc:sldMkLst>
        <pc:spChg chg="mod">
          <ac:chgData name="Huong Nguyen" userId="a3438fb82b5343a2" providerId="LiveId" clId="{9766D993-ED34-4260-AEFD-5FB202A119D5}" dt="2018-04-22T08:24:14.292" v="103" actId="20577"/>
          <ac:spMkLst>
            <pc:docMk/>
            <pc:sldMk cId="3864306079" sldId="307"/>
            <ac:spMk id="2" creationId="{00000000-0000-0000-0000-000000000000}"/>
          </ac:spMkLst>
        </pc:spChg>
        <pc:spChg chg="add mod">
          <ac:chgData name="Huong Nguyen" userId="a3438fb82b5343a2" providerId="LiveId" clId="{9766D993-ED34-4260-AEFD-5FB202A119D5}" dt="2018-04-22T08:37:43.181" v="638" actId="20577"/>
          <ac:spMkLst>
            <pc:docMk/>
            <pc:sldMk cId="3864306079" sldId="307"/>
            <ac:spMk id="3" creationId="{28C742A5-9D53-4B67-A126-D4C191B39425}"/>
          </ac:spMkLst>
        </pc:spChg>
        <pc:spChg chg="add mod">
          <ac:chgData name="Huong Nguyen" userId="a3438fb82b5343a2" providerId="LiveId" clId="{9766D993-ED34-4260-AEFD-5FB202A119D5}" dt="2018-04-22T08:36:41.944" v="435" actId="1076"/>
          <ac:spMkLst>
            <pc:docMk/>
            <pc:sldMk cId="3864306079" sldId="307"/>
            <ac:spMk id="4" creationId="{2A08BA30-0188-435B-8B26-2C1B859390B4}"/>
          </ac:spMkLst>
        </pc:spChg>
        <pc:spChg chg="add mod">
          <ac:chgData name="Huong Nguyen" userId="a3438fb82b5343a2" providerId="LiveId" clId="{9766D993-ED34-4260-AEFD-5FB202A119D5}" dt="2018-04-22T08:37:50.232" v="640" actId="1076"/>
          <ac:spMkLst>
            <pc:docMk/>
            <pc:sldMk cId="3864306079" sldId="307"/>
            <ac:spMk id="12" creationId="{086FF746-9FDE-4911-A7A2-684693667CA8}"/>
          </ac:spMkLst>
        </pc:spChg>
        <pc:spChg chg="add mod">
          <ac:chgData name="Huong Nguyen" userId="a3438fb82b5343a2" providerId="LiveId" clId="{9766D993-ED34-4260-AEFD-5FB202A119D5}" dt="2018-04-22T08:37:13.308" v="522" actId="20577"/>
          <ac:spMkLst>
            <pc:docMk/>
            <pc:sldMk cId="3864306079" sldId="307"/>
            <ac:spMk id="13" creationId="{7E38B547-1D72-4CB6-A4A0-3B458D14BB7E}"/>
          </ac:spMkLst>
        </pc:spChg>
        <pc:spChg chg="add mod">
          <ac:chgData name="Huong Nguyen" userId="a3438fb82b5343a2" providerId="LiveId" clId="{9766D993-ED34-4260-AEFD-5FB202A119D5}" dt="2018-04-22T08:37:53.881" v="641" actId="1076"/>
          <ac:spMkLst>
            <pc:docMk/>
            <pc:sldMk cId="3864306079" sldId="307"/>
            <ac:spMk id="14" creationId="{989F4FD8-4D18-409D-9E98-A1D36FD09E96}"/>
          </ac:spMkLst>
        </pc:spChg>
        <pc:picChg chg="add del mod">
          <ac:chgData name="Huong Nguyen" userId="a3438fb82b5343a2" providerId="LiveId" clId="{9766D993-ED34-4260-AEFD-5FB202A119D5}" dt="2018-04-22T08:30:24.939" v="394"/>
          <ac:picMkLst>
            <pc:docMk/>
            <pc:sldMk cId="3864306079" sldId="307"/>
            <ac:picMk id="1026" creationId="{D790C57B-3D49-4C38-AA5F-3C6B8F3803C3}"/>
          </ac:picMkLst>
        </pc:picChg>
        <pc:picChg chg="add mod">
          <ac:chgData name="Huong Nguyen" userId="a3438fb82b5343a2" providerId="LiveId" clId="{9766D993-ED34-4260-AEFD-5FB202A119D5}" dt="2018-04-22T08:34:51.920" v="429" actId="1076"/>
          <ac:picMkLst>
            <pc:docMk/>
            <pc:sldMk cId="3864306079" sldId="307"/>
            <ac:picMk id="1028" creationId="{8EAC0F6F-E3F3-4417-8A40-269BFA2A77CE}"/>
          </ac:picMkLst>
        </pc:picChg>
        <pc:picChg chg="add del mod">
          <ac:chgData name="Huong Nguyen" userId="a3438fb82b5343a2" providerId="LiveId" clId="{9766D993-ED34-4260-AEFD-5FB202A119D5}" dt="2018-04-22T08:31:12.147" v="404"/>
          <ac:picMkLst>
            <pc:docMk/>
            <pc:sldMk cId="3864306079" sldId="307"/>
            <ac:picMk id="1030" creationId="{2232085A-FC28-4F15-893D-25F92A55D735}"/>
          </ac:picMkLst>
        </pc:picChg>
        <pc:picChg chg="add mod">
          <ac:chgData name="Huong Nguyen" userId="a3438fb82b5343a2" providerId="LiveId" clId="{9766D993-ED34-4260-AEFD-5FB202A119D5}" dt="2018-04-22T08:34:48.489" v="428" actId="1076"/>
          <ac:picMkLst>
            <pc:docMk/>
            <pc:sldMk cId="3864306079" sldId="307"/>
            <ac:picMk id="1032" creationId="{58817015-E4EF-4791-A593-9EFB5A372EB5}"/>
          </ac:picMkLst>
        </pc:picChg>
        <pc:picChg chg="add mod">
          <ac:chgData name="Huong Nguyen" userId="a3438fb82b5343a2" providerId="LiveId" clId="{9766D993-ED34-4260-AEFD-5FB202A119D5}" dt="2018-04-22T08:34:43.920" v="426" actId="1076"/>
          <ac:picMkLst>
            <pc:docMk/>
            <pc:sldMk cId="3864306079" sldId="307"/>
            <ac:picMk id="1034" creationId="{44B01E73-8AE3-4E87-B6D1-03068C9B8FAD}"/>
          </ac:picMkLst>
        </pc:picChg>
        <pc:picChg chg="add del mod">
          <ac:chgData name="Huong Nguyen" userId="a3438fb82b5343a2" providerId="LiveId" clId="{9766D993-ED34-4260-AEFD-5FB202A119D5}" dt="2018-04-22T08:34:30.538" v="421"/>
          <ac:picMkLst>
            <pc:docMk/>
            <pc:sldMk cId="3864306079" sldId="307"/>
            <ac:picMk id="1036" creationId="{552A714F-2438-487E-A6C4-73B14F88D968}"/>
          </ac:picMkLst>
        </pc:picChg>
        <pc:picChg chg="add mod">
          <ac:chgData name="Huong Nguyen" userId="a3438fb82b5343a2" providerId="LiveId" clId="{9766D993-ED34-4260-AEFD-5FB202A119D5}" dt="2018-04-22T08:37:48.401" v="63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add">
        <pc:chgData name="Huong Nguyen" userId="a3438fb82b5343a2" providerId="LiveId" clId="{9766D993-ED34-4260-AEFD-5FB202A119D5}" dt="2018-04-22T08:24:18.708" v="104"/>
        <pc:sldMkLst>
          <pc:docMk/>
          <pc:sldMk cId="116559371" sldId="308"/>
        </pc:sldMkLst>
      </pc:sldChg>
      <pc:sldChg chg="addSp delSp modSp add">
        <pc:chgData name="Huong Nguyen" userId="a3438fb82b5343a2" providerId="LiveId" clId="{9766D993-ED34-4260-AEFD-5FB202A119D5}" dt="2018-04-22T09:00:47.577" v="1196" actId="20577"/>
        <pc:sldMkLst>
          <pc:docMk/>
          <pc:sldMk cId="583298047" sldId="309"/>
        </pc:sldMkLst>
        <pc:spChg chg="mod">
          <ac:chgData name="Huong Nguyen" userId="a3438fb82b5343a2" providerId="LiveId" clId="{9766D993-ED34-4260-AEFD-5FB202A119D5}" dt="2018-04-22T09:00:47.577" v="1196" actId="20577"/>
          <ac:spMkLst>
            <pc:docMk/>
            <pc:sldMk cId="583298047" sldId="309"/>
            <ac:spMk id="2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46:30.580" v="707" actId="478"/>
          <ac:spMkLst>
            <pc:docMk/>
            <pc:sldMk cId="583298047" sldId="309"/>
            <ac:spMk id="3" creationId="{757BC5BB-7FFB-4399-8D8C-6350DE86CD72}"/>
          </ac:spMkLst>
        </pc:spChg>
        <pc:spChg chg="add del">
          <ac:chgData name="Huong Nguyen" userId="a3438fb82b5343a2" providerId="LiveId" clId="{9766D993-ED34-4260-AEFD-5FB202A119D5}" dt="2018-04-22T08:46:37.148" v="710" actId="478"/>
          <ac:spMkLst>
            <pc:docMk/>
            <pc:sldMk cId="583298047" sldId="309"/>
            <ac:spMk id="4" creationId="{4EA7A694-B70D-4CED-A3F5-1AE00B8E4E10}"/>
          </ac:spMkLst>
        </pc:spChg>
        <pc:spChg chg="add mod">
          <ac:chgData name="Huong Nguyen" userId="a3438fb82b5343a2" providerId="LiveId" clId="{9766D993-ED34-4260-AEFD-5FB202A119D5}" dt="2018-04-22T08:55:37.321" v="1110" actId="1037"/>
          <ac:spMkLst>
            <pc:docMk/>
            <pc:sldMk cId="583298047" sldId="309"/>
            <ac:spMk id="5" creationId="{9A605909-A7D6-4CFC-906C-A6AEC1BE0584}"/>
          </ac:spMkLst>
        </pc:spChg>
        <pc:spChg chg="add del">
          <ac:chgData name="Huong Nguyen" userId="a3438fb82b5343a2" providerId="LiveId" clId="{9766D993-ED34-4260-AEFD-5FB202A119D5}" dt="2018-04-22T08:46:54.947" v="719" actId="478"/>
          <ac:spMkLst>
            <pc:docMk/>
            <pc:sldMk cId="583298047" sldId="309"/>
            <ac:spMk id="6" creationId="{71F2E4FC-DFE4-4BA0-A1B5-BA31E6002D0E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7" creationId="{8E011337-9199-44E3-8D44-53B35FC062AF}"/>
          </ac:spMkLst>
        </pc:spChg>
        <pc:spChg chg="add del">
          <ac:chgData name="Huong Nguyen" userId="a3438fb82b5343a2" providerId="LiveId" clId="{9766D993-ED34-4260-AEFD-5FB202A119D5}" dt="2018-04-22T08:47:37.326" v="761" actId="478"/>
          <ac:spMkLst>
            <pc:docMk/>
            <pc:sldMk cId="583298047" sldId="309"/>
            <ac:spMk id="11" creationId="{0C215A10-196B-4B35-A405-840E9469FE8E}"/>
          </ac:spMkLst>
        </pc:spChg>
        <pc:spChg chg="add mod">
          <ac:chgData name="Huong Nguyen" userId="a3438fb82b5343a2" providerId="LiveId" clId="{9766D993-ED34-4260-AEFD-5FB202A119D5}" dt="2018-04-22T08:56:37.432" v="1167" actId="14100"/>
          <ac:spMkLst>
            <pc:docMk/>
            <pc:sldMk cId="583298047" sldId="309"/>
            <ac:spMk id="12" creationId="{636CFF61-A44D-4606-B6FF-E3C010685D1E}"/>
          </ac:spMkLst>
        </pc:spChg>
        <pc:spChg chg="add del">
          <ac:chgData name="Huong Nguyen" userId="a3438fb82b5343a2" providerId="LiveId" clId="{9766D993-ED34-4260-AEFD-5FB202A119D5}" dt="2018-04-22T08:46:57.486" v="721" actId="478"/>
          <ac:spMkLst>
            <pc:docMk/>
            <pc:sldMk cId="583298047" sldId="309"/>
            <ac:spMk id="13" creationId="{58D5DC44-D095-4019-B032-B6C838514B78}"/>
          </ac:spMkLst>
        </pc:spChg>
        <pc:spChg chg="add del">
          <ac:chgData name="Huong Nguyen" userId="a3438fb82b5343a2" providerId="LiveId" clId="{9766D993-ED34-4260-AEFD-5FB202A119D5}" dt="2018-04-22T08:46:43.019" v="714" actId="478"/>
          <ac:spMkLst>
            <pc:docMk/>
            <pc:sldMk cId="583298047" sldId="309"/>
            <ac:spMk id="14" creationId="{B4DE8657-721E-4E20-8620-48043D5F36C6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16" creationId="{CFCEAC52-E5C0-4B12-B892-A9F3A340A218}"/>
          </ac:spMkLst>
        </pc:spChg>
        <pc:spChg chg="add del">
          <ac:chgData name="Huong Nguyen" userId="a3438fb82b5343a2" providerId="LiveId" clId="{9766D993-ED34-4260-AEFD-5FB202A119D5}" dt="2018-04-22T08:46:46.537" v="716" actId="478"/>
          <ac:spMkLst>
            <pc:docMk/>
            <pc:sldMk cId="583298047" sldId="309"/>
            <ac:spMk id="17" creationId="{8ED214E0-E615-417A-BB1A-657947F8C21E}"/>
          </ac:spMkLst>
        </pc:spChg>
        <pc:spChg chg="add del">
          <ac:chgData name="Huong Nguyen" userId="a3438fb82b5343a2" providerId="LiveId" clId="{9766D993-ED34-4260-AEFD-5FB202A119D5}" dt="2018-04-22T08:47:00.586" v="723" actId="478"/>
          <ac:spMkLst>
            <pc:docMk/>
            <pc:sldMk cId="583298047" sldId="309"/>
            <ac:spMk id="21" creationId="{43A3C6B7-2533-4E70-9AC1-CF44C175FF4D}"/>
          </ac:spMkLst>
        </pc:spChg>
        <pc:spChg chg="add del mod">
          <ac:chgData name="Huong Nguyen" userId="a3438fb82b5343a2" providerId="LiveId" clId="{9766D993-ED34-4260-AEFD-5FB202A119D5}" dt="2018-04-22T08:55:09.276" v="1092" actId="478"/>
          <ac:spMkLst>
            <pc:docMk/>
            <pc:sldMk cId="583298047" sldId="309"/>
            <ac:spMk id="27" creationId="{FD6C82B8-83A6-42F4-AD9A-68F89AD6A125}"/>
          </ac:spMkLst>
        </pc:spChg>
        <pc:spChg chg="add del">
          <ac:chgData name="Huong Nguyen" userId="a3438fb82b5343a2" providerId="LiveId" clId="{9766D993-ED34-4260-AEFD-5FB202A119D5}" dt="2018-04-22T08:46:36.419" v="709" actId="478"/>
          <ac:spMkLst>
            <pc:docMk/>
            <pc:sldMk cId="583298047" sldId="309"/>
            <ac:spMk id="33" creationId="{3981F143-96F2-4BD2-AACC-FB91467A72D9}"/>
          </ac:spMkLst>
        </pc:spChg>
        <pc:spChg chg="add del">
          <ac:chgData name="Huong Nguyen" userId="a3438fb82b5343a2" providerId="LiveId" clId="{9766D993-ED34-4260-AEFD-5FB202A119D5}" dt="2018-04-22T08:46:52.356" v="718" actId="478"/>
          <ac:spMkLst>
            <pc:docMk/>
            <pc:sldMk cId="583298047" sldId="309"/>
            <ac:spMk id="35" creationId="{8504A95C-2944-4EA4-A85F-B774F857954F}"/>
          </ac:spMkLst>
        </pc:spChg>
        <pc:spChg chg="add del">
          <ac:chgData name="Huong Nguyen" userId="a3438fb82b5343a2" providerId="LiveId" clId="{9766D993-ED34-4260-AEFD-5FB202A119D5}" dt="2018-04-22T08:47:03.307" v="726" actId="478"/>
          <ac:spMkLst>
            <pc:docMk/>
            <pc:sldMk cId="583298047" sldId="309"/>
            <ac:spMk id="36" creationId="{7016A704-913A-416A-AF26-FDBA42C66F99}"/>
          </ac:spMkLst>
        </pc:spChg>
        <pc:spChg chg="add del mod">
          <ac:chgData name="Huong Nguyen" userId="a3438fb82b5343a2" providerId="LiveId" clId="{9766D993-ED34-4260-AEFD-5FB202A119D5}" dt="2018-04-22T08:55:12.756" v="1094" actId="478"/>
          <ac:spMkLst>
            <pc:docMk/>
            <pc:sldMk cId="583298047" sldId="309"/>
            <ac:spMk id="37" creationId="{BC7123EA-61D9-44D0-A91D-4D04DDFEC4EE}"/>
          </ac:spMkLst>
        </pc:spChg>
        <pc:spChg chg="add mod">
          <ac:chgData name="Huong Nguyen" userId="a3438fb82b5343a2" providerId="LiveId" clId="{9766D993-ED34-4260-AEFD-5FB202A119D5}" dt="2018-04-22T08:56:46.978" v="1169" actId="122"/>
          <ac:spMkLst>
            <pc:docMk/>
            <pc:sldMk cId="583298047" sldId="309"/>
            <ac:spMk id="41" creationId="{B7D0A7C4-80C6-423B-AAEC-0D2E6708F1D1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52" creationId="{B7D9F3BB-73DA-4713-90DC-E81E03CE22DF}"/>
          </ac:spMkLst>
        </pc:spChg>
        <pc:spChg chg="add mod">
          <ac:chgData name="Huong Nguyen" userId="a3438fb82b5343a2" providerId="LiveId" clId="{9766D993-ED34-4260-AEFD-5FB202A119D5}" dt="2018-04-22T08:56:50.180" v="1170" actId="122"/>
          <ac:spMkLst>
            <pc:docMk/>
            <pc:sldMk cId="583298047" sldId="309"/>
            <ac:spMk id="59" creationId="{DF70D952-FB5C-4A8F-AC2D-F606051B812B}"/>
          </ac:spMkLst>
        </pc:spChg>
        <pc:graphicFrameChg chg="add del">
          <ac:chgData name="Huong Nguyen" userId="a3438fb82b5343a2" providerId="LiveId" clId="{9766D993-ED34-4260-AEFD-5FB202A119D5}" dt="2018-04-22T08:46:33.999" v="708" actId="478"/>
          <ac:graphicFrameMkLst>
            <pc:docMk/>
            <pc:sldMk cId="583298047" sldId="309"/>
            <ac:graphicFrameMk id="18" creationId="{249AF713-7011-4110-B585-F341FA1BF2DB}"/>
          </ac:graphicFrameMkLst>
        </pc:graphicFrameChg>
        <pc:picChg chg="add del">
          <ac:chgData name="Huong Nguyen" userId="a3438fb82b5343a2" providerId="LiveId" clId="{9766D993-ED34-4260-AEFD-5FB202A119D5}" dt="2018-04-22T08:46:58.608" v="722" actId="478"/>
          <ac:picMkLst>
            <pc:docMk/>
            <pc:sldMk cId="583298047" sldId="309"/>
            <ac:picMk id="23" creationId="{5571A228-A308-4721-BEC5-DEBCA8357DDD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4" creationId="{33D5C890-BEFF-48B9-811D-ECBE2C6ED92B}"/>
          </ac:picMkLst>
        </pc:picChg>
        <pc:picChg chg="add del mod">
          <ac:chgData name="Huong Nguyen" userId="a3438fb82b5343a2" providerId="LiveId" clId="{9766D993-ED34-4260-AEFD-5FB202A119D5}" dt="2018-04-22T08:55:37.321" v="1110" actId="1037"/>
          <ac:picMkLst>
            <pc:docMk/>
            <pc:sldMk cId="583298047" sldId="309"/>
            <ac:picMk id="25" creationId="{A90A99AC-BCFA-4EC4-BF43-9E4037B6A241}"/>
          </ac:picMkLst>
        </pc:picChg>
        <pc:picChg chg="add del">
          <ac:chgData name="Huong Nguyen" userId="a3438fb82b5343a2" providerId="LiveId" clId="{9766D993-ED34-4260-AEFD-5FB202A119D5}" dt="2018-04-22T08:47:02.114" v="725" actId="478"/>
          <ac:picMkLst>
            <pc:docMk/>
            <pc:sldMk cId="583298047" sldId="309"/>
            <ac:picMk id="26" creationId="{B2BCC2E0-5507-4B0F-A886-E1AB7C71653F}"/>
          </ac:picMkLst>
        </pc:picChg>
        <pc:picChg chg="add del">
          <ac:chgData name="Huong Nguyen" userId="a3438fb82b5343a2" providerId="LiveId" clId="{9766D993-ED34-4260-AEFD-5FB202A119D5}" dt="2018-04-22T08:49:31.284" v="883" actId="478"/>
          <ac:picMkLst>
            <pc:docMk/>
            <pc:sldMk cId="583298047" sldId="309"/>
            <ac:picMk id="28" creationId="{52913092-38A5-4801-848B-4C07E243C1B1}"/>
          </ac:picMkLst>
        </pc:picChg>
        <pc:picChg chg="add del">
          <ac:chgData name="Huong Nguyen" userId="a3438fb82b5343a2" providerId="LiveId" clId="{9766D993-ED34-4260-AEFD-5FB202A119D5}" dt="2018-04-22T08:46:38.554" v="712" actId="478"/>
          <ac:picMkLst>
            <pc:docMk/>
            <pc:sldMk cId="583298047" sldId="309"/>
            <ac:picMk id="34" creationId="{3F7EA4BA-A700-47F8-AB2C-77FAED8EA238}"/>
          </ac:picMkLst>
        </pc:picChg>
        <pc:picChg chg="add mod">
          <ac:chgData name="Huong Nguyen" userId="a3438fb82b5343a2" providerId="LiveId" clId="{9766D993-ED34-4260-AEFD-5FB202A119D5}" dt="2018-04-22T09:00:30.342" v="1175" actId="1038"/>
          <ac:picMkLst>
            <pc:docMk/>
            <pc:sldMk cId="583298047" sldId="309"/>
            <ac:picMk id="63" creationId="{CBABAD72-379E-4CCD-A630-112A0FEA7A96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050" creationId="{A7E1EDFC-7911-41F5-922A-6B441322B947}"/>
          </ac:picMkLst>
        </pc:picChg>
        <pc:cxnChg chg="add del mod">
          <ac:chgData name="Huong Nguyen" userId="a3438fb82b5343a2" providerId="LiveId" clId="{9766D993-ED34-4260-AEFD-5FB202A119D5}" dt="2018-04-22T08:47:42.625" v="788" actId="478"/>
          <ac:cxnSpMkLst>
            <pc:docMk/>
            <pc:sldMk cId="583298047" sldId="309"/>
            <ac:cxnSpMk id="8" creationId="{5ED669B5-9FA4-4204-A602-228BB75592CC}"/>
          </ac:cxnSpMkLst>
        </pc:cxnChg>
        <pc:cxnChg chg="add del mod">
          <ac:chgData name="Huong Nguyen" userId="a3438fb82b5343a2" providerId="LiveId" clId="{9766D993-ED34-4260-AEFD-5FB202A119D5}" dt="2018-04-22T08:46:56.090" v="720" actId="478"/>
          <ac:cxnSpMkLst>
            <pc:docMk/>
            <pc:sldMk cId="583298047" sldId="309"/>
            <ac:cxnSpMk id="9" creationId="{BE6EF147-D3C4-4C32-950E-475692CA4942}"/>
          </ac:cxnSpMkLst>
        </pc:cxnChg>
        <pc:cxnChg chg="add mod">
          <ac:chgData name="Huong Nguyen" userId="a3438fb82b5343a2" providerId="LiveId" clId="{9766D993-ED34-4260-AEFD-5FB202A119D5}" dt="2018-04-22T08:56:37.432" v="1167" actId="14100"/>
          <ac:cxnSpMkLst>
            <pc:docMk/>
            <pc:sldMk cId="583298047" sldId="309"/>
            <ac:cxnSpMk id="10" creationId="{9DA148CD-8C54-484F-9AA1-290D373D88C7}"/>
          </ac:cxnSpMkLst>
        </pc:cxnChg>
        <pc:cxnChg chg="add del mod">
          <ac:chgData name="Huong Nguyen" userId="a3438fb82b5343a2" providerId="LiveId" clId="{9766D993-ED34-4260-AEFD-5FB202A119D5}" dt="2018-04-22T08:46:44.497" v="715" actId="478"/>
          <ac:cxnSpMkLst>
            <pc:docMk/>
            <pc:sldMk cId="583298047" sldId="309"/>
            <ac:cxnSpMk id="15" creationId="{05C9EFE0-047B-4AFA-9D84-F5EC8DC4CD95}"/>
          </ac:cxnSpMkLst>
        </pc:cxnChg>
        <pc:cxnChg chg="add del mod">
          <ac:chgData name="Huong Nguyen" userId="a3438fb82b5343a2" providerId="LiveId" clId="{9766D993-ED34-4260-AEFD-5FB202A119D5}" dt="2018-04-22T08:47:01.514" v="724" actId="478"/>
          <ac:cxnSpMkLst>
            <pc:docMk/>
            <pc:sldMk cId="583298047" sldId="309"/>
            <ac:cxnSpMk id="19" creationId="{26470FF8-C9EA-4D76-8F8A-F1E01C71D35E}"/>
          </ac:cxnSpMkLst>
        </pc:cxnChg>
        <pc:cxnChg chg="add del mod">
          <ac:chgData name="Huong Nguyen" userId="a3438fb82b5343a2" providerId="LiveId" clId="{9766D993-ED34-4260-AEFD-5FB202A119D5}" dt="2018-04-22T08:46:37.715" v="711" actId="478"/>
          <ac:cxnSpMkLst>
            <pc:docMk/>
            <pc:sldMk cId="583298047" sldId="309"/>
            <ac:cxnSpMk id="20" creationId="{BA8B9005-61AC-4A1D-BDAE-D77475CDBEF9}"/>
          </ac:cxnSpMkLst>
        </pc:cxnChg>
        <pc:cxnChg chg="add del mod">
          <ac:chgData name="Huong Nguyen" userId="a3438fb82b5343a2" providerId="LiveId" clId="{9766D993-ED34-4260-AEFD-5FB202A119D5}" dt="2018-04-22T08:46:49.802" v="717" actId="478"/>
          <ac:cxnSpMkLst>
            <pc:docMk/>
            <pc:sldMk cId="583298047" sldId="309"/>
            <ac:cxnSpMk id="22" creationId="{585BD202-F807-4670-8015-94483FE4E32F}"/>
          </ac:cxnSpMkLst>
        </pc:cxnChg>
        <pc:cxnChg chg="add del mod">
          <ac:chgData name="Huong Nguyen" userId="a3438fb82b5343a2" providerId="LiveId" clId="{9766D993-ED34-4260-AEFD-5FB202A119D5}" dt="2018-04-22T08:49:35.963" v="884" actId="478"/>
          <ac:cxnSpMkLst>
            <pc:docMk/>
            <pc:sldMk cId="583298047" sldId="309"/>
            <ac:cxnSpMk id="29" creationId="{30D885C1-F496-4134-B49C-2CD12D6D7D2B}"/>
          </ac:cxnSpMkLst>
        </pc:cxnChg>
        <pc:cxnChg chg="add del mod">
          <ac:chgData name="Huong Nguyen" userId="a3438fb82b5343a2" providerId="LiveId" clId="{9766D993-ED34-4260-AEFD-5FB202A119D5}" dt="2018-04-22T08:49:26.752" v="881" actId="478"/>
          <ac:cxnSpMkLst>
            <pc:docMk/>
            <pc:sldMk cId="583298047" sldId="309"/>
            <ac:cxnSpMk id="30" creationId="{BB8D4B68-07B2-44D8-A8B6-475C09B08397}"/>
          </ac:cxnSpMkLst>
        </pc:cxnChg>
        <pc:cxnChg chg="add del mod">
          <ac:chgData name="Huong Nguyen" userId="a3438fb82b5343a2" providerId="LiveId" clId="{9766D993-ED34-4260-AEFD-5FB202A119D5}" dt="2018-04-22T08:55:10.715" v="1093" actId="478"/>
          <ac:cxnSpMkLst>
            <pc:docMk/>
            <pc:sldMk cId="583298047" sldId="309"/>
            <ac:cxnSpMk id="31" creationId="{91D6E66B-0ABA-43C5-BF71-531812E1D898}"/>
          </ac:cxnSpMkLst>
        </pc:cxnChg>
        <pc:cxnChg chg="add del mod">
          <ac:chgData name="Huong Nguyen" userId="a3438fb82b5343a2" providerId="LiveId" clId="{9766D993-ED34-4260-AEFD-5FB202A119D5}" dt="2018-04-22T08:46:39.091" v="713" actId="478"/>
          <ac:cxnSpMkLst>
            <pc:docMk/>
            <pc:sldMk cId="583298047" sldId="309"/>
            <ac:cxnSpMk id="32" creationId="{58F2963D-50A4-47A5-9BFC-87DD4AF1CCE5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49" creationId="{1F85E5A2-03E3-483C-AFFE-674D06EDC954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53" creationId="{642BE71E-6636-4719-85B1-EEADE168DEBE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2T15:35:09.70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 IOT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14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80" y="2173283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20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58" y="4338851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6313355" y="35844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7021080" y="564379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9646198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9672101" y="36052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11" y="1880444"/>
            <a:ext cx="2966977" cy="4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899700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2116786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>
            <a:off x="2734780" y="3340252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861300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995394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769021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743197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2054435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559142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3158695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780803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215045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201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150</Words>
  <Application>Microsoft Office PowerPoint</Application>
  <PresentationFormat>Màn hình rộng</PresentationFormat>
  <Paragraphs>28</Paragraphs>
  <Slides>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Dụng cụ cần thiết:</vt:lpstr>
      <vt:lpstr>Mô hình thiết kế: phía thiết bị</vt:lpstr>
      <vt:lpstr>Mô hình thiết kế: tổng thể hệ thống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2018-04-22T10:27:41Z</dcterms:modified>
</cp:coreProperties>
</file>