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3870" autoAdjust="0"/>
  </p:normalViewPr>
  <p:slideViewPr>
    <p:cSldViewPr snapToGrid="0">
      <p:cViewPr>
        <p:scale>
          <a:sx n="75" d="100"/>
          <a:sy n="7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5FE984BF-A275-4B3C-A804-5C3C4537A5DA}"/>
    <pc:docChg chg="undo custSel addSld delSld modSld sldOrd">
      <pc:chgData name="Huong Nguyen" userId="a3438fb82b5343a2" providerId="LiveId" clId="{5FE984BF-A275-4B3C-A804-5C3C4537A5DA}" dt="2018-04-21T09:49:21.304" v="6065" actId="2696"/>
      <pc:docMkLst>
        <pc:docMk/>
      </pc:docMkLst>
      <pc:sldChg chg="addSp modSp">
        <pc:chgData name="Huong Nguyen" userId="a3438fb82b5343a2" providerId="LiveId" clId="{5FE984BF-A275-4B3C-A804-5C3C4537A5DA}" dt="2018-04-21T08:55:38.350" v="1805" actId="1035"/>
        <pc:sldMkLst>
          <pc:docMk/>
          <pc:sldMk cId="3532351441" sldId="256"/>
        </pc:sldMkLst>
        <pc:spChg chg="mod">
          <ac:chgData name="Huong Nguyen" userId="a3438fb82b5343a2" providerId="LiveId" clId="{5FE984BF-A275-4B3C-A804-5C3C4537A5DA}" dt="2018-04-21T08:55:33.102" v="1803" actId="1035"/>
          <ac:spMkLst>
            <pc:docMk/>
            <pc:sldMk cId="3532351441" sldId="256"/>
            <ac:spMk id="2" creationId="{448D5300-BC88-4D16-B66C-C2CFB492E899}"/>
          </ac:spMkLst>
        </pc:spChg>
        <pc:spChg chg="add mod">
          <ac:chgData name="Huong Nguyen" userId="a3438fb82b5343a2" providerId="LiveId" clId="{5FE984BF-A275-4B3C-A804-5C3C4537A5DA}" dt="2018-04-21T08:55:38.350" v="1805" actId="1035"/>
          <ac:spMkLst>
            <pc:docMk/>
            <pc:sldMk cId="3532351441" sldId="256"/>
            <ac:spMk id="4" creationId="{D930E7FF-81B1-4875-B878-4CB6FD31E084}"/>
          </ac:spMkLst>
        </pc:spChg>
        <pc:picChg chg="add mod">
          <ac:chgData name="Huong Nguyen" userId="a3438fb82b5343a2" providerId="LiveId" clId="{5FE984BF-A275-4B3C-A804-5C3C4537A5DA}" dt="2018-04-21T08:55:33.102" v="1803" actId="1035"/>
          <ac:picMkLst>
            <pc:docMk/>
            <pc:sldMk cId="3532351441" sldId="256"/>
            <ac:picMk id="1026" creationId="{A1BE6E01-D543-4D9F-8175-B92AFCAD51D3}"/>
          </ac:picMkLst>
        </pc:picChg>
      </pc:sldChg>
      <pc:sldChg chg="add del">
        <pc:chgData name="Huong Nguyen" userId="a3438fb82b5343a2" providerId="LiveId" clId="{5FE984BF-A275-4B3C-A804-5C3C4537A5DA}" dt="2018-04-21T07:32:21.588" v="1"/>
        <pc:sldMkLst>
          <pc:docMk/>
          <pc:sldMk cId="1026267268" sldId="257"/>
        </pc:sldMkLst>
      </pc:sldChg>
      <pc:sldChg chg="addSp delSp modSp add modNotesTx">
        <pc:chgData name="Huong Nguyen" userId="a3438fb82b5343a2" providerId="LiveId" clId="{5FE984BF-A275-4B3C-A804-5C3C4537A5DA}" dt="2018-04-21T09:05:17.777" v="2532"/>
        <pc:sldMkLst>
          <pc:docMk/>
          <pc:sldMk cId="3433081268" sldId="257"/>
        </pc:sldMkLst>
        <pc:spChg chg="mod">
          <ac:chgData name="Huong Nguyen" userId="a3438fb82b5343a2" providerId="LiveId" clId="{5FE984BF-A275-4B3C-A804-5C3C4537A5DA}" dt="2018-04-21T07:32:32.776" v="19" actId="20577"/>
          <ac:spMkLst>
            <pc:docMk/>
            <pc:sldMk cId="3433081268" sldId="257"/>
            <ac:spMk id="2" creationId="{16E72056-9486-44A7-A1FD-B0D4C746154E}"/>
          </ac:spMkLst>
        </pc:spChg>
        <pc:spChg chg="add del">
          <ac:chgData name="Huong Nguyen" userId="a3438fb82b5343a2" providerId="LiveId" clId="{5FE984BF-A275-4B3C-A804-5C3C4537A5DA}" dt="2018-04-21T08:33:34.378" v="1368" actId="478"/>
          <ac:spMkLst>
            <pc:docMk/>
            <pc:sldMk cId="3433081268" sldId="257"/>
            <ac:spMk id="3" creationId="{6407B7DE-6DCC-46BB-AF53-E1FD1814521D}"/>
          </ac:spMkLst>
        </pc:spChg>
        <pc:spChg chg="add mod">
          <ac:chgData name="Huong Nguyen" userId="a3438fb82b5343a2" providerId="LiveId" clId="{5FE984BF-A275-4B3C-A804-5C3C4537A5DA}" dt="2018-04-21T07:40:09.666" v="921" actId="1076"/>
          <ac:spMkLst>
            <pc:docMk/>
            <pc:sldMk cId="3433081268" sldId="257"/>
            <ac:spMk id="4" creationId="{899B219F-5D2F-4279-9C12-3FC2A0D721B7}"/>
          </ac:spMkLst>
        </pc:spChg>
        <pc:spChg chg="add del mod">
          <ac:chgData name="Huong Nguyen" userId="a3438fb82b5343a2" providerId="LiveId" clId="{5FE984BF-A275-4B3C-A804-5C3C4537A5DA}" dt="2018-04-21T07:37:36.120" v="653"/>
          <ac:spMkLst>
            <pc:docMk/>
            <pc:sldMk cId="3433081268" sldId="257"/>
            <ac:spMk id="5" creationId="{7B91C38D-A91F-47CC-97A3-25D4E7ED7926}"/>
          </ac:spMkLst>
        </pc:spChg>
        <pc:spChg chg="add mod">
          <ac:chgData name="Huong Nguyen" userId="a3438fb82b5343a2" providerId="LiveId" clId="{5FE984BF-A275-4B3C-A804-5C3C4537A5DA}" dt="2018-04-21T07:40:26.121" v="924" actId="1076"/>
          <ac:spMkLst>
            <pc:docMk/>
            <pc:sldMk cId="3433081268" sldId="257"/>
            <ac:spMk id="6" creationId="{2A866960-7812-4EC4-B909-8B454F5A2E11}"/>
          </ac:spMkLst>
        </pc:spChg>
        <pc:spChg chg="add mod">
          <ac:chgData name="Huong Nguyen" userId="a3438fb82b5343a2" providerId="LiveId" clId="{5FE984BF-A275-4B3C-A804-5C3C4537A5DA}" dt="2018-04-21T07:40:09.666" v="921" actId="1076"/>
          <ac:spMkLst>
            <pc:docMk/>
            <pc:sldMk cId="3433081268" sldId="257"/>
            <ac:spMk id="7" creationId="{16F633C9-645E-421B-B7F9-4E55FB56DE93}"/>
          </ac:spMkLst>
        </pc:spChg>
        <pc:spChg chg="add">
          <ac:chgData name="Huong Nguyen" userId="a3438fb82b5343a2" providerId="LiveId" clId="{5FE984BF-A275-4B3C-A804-5C3C4537A5DA}" dt="2018-04-21T09:05:17.777" v="2532"/>
          <ac:spMkLst>
            <pc:docMk/>
            <pc:sldMk cId="3433081268" sldId="257"/>
            <ac:spMk id="19" creationId="{6F4E5CD7-7DD3-4EBA-98F9-7B4D52F41776}"/>
          </ac:spMkLst>
        </pc:spChg>
        <pc:picChg chg="del">
          <ac:chgData name="Huong Nguyen" userId="a3438fb82b5343a2" providerId="LiveId" clId="{5FE984BF-A275-4B3C-A804-5C3C4537A5DA}" dt="2018-04-21T07:53:04.576" v="926"/>
          <ac:picMkLst>
            <pc:docMk/>
            <pc:sldMk cId="3433081268" sldId="257"/>
            <ac:picMk id="17" creationId="{41F244E0-1DF0-4E0B-89CC-7D6CBBC726E1}"/>
          </ac:picMkLst>
        </pc:picChg>
        <pc:cxnChg chg="add mod">
          <ac:chgData name="Huong Nguyen" userId="a3438fb82b5343a2" providerId="LiveId" clId="{5FE984BF-A275-4B3C-A804-5C3C4537A5DA}" dt="2018-04-21T07:40:19.806" v="923" actId="14100"/>
          <ac:cxnSpMkLst>
            <pc:docMk/>
            <pc:sldMk cId="3433081268" sldId="257"/>
            <ac:cxnSpMk id="9" creationId="{8EB358B7-BA93-448D-8867-7B4D66DA1164}"/>
          </ac:cxnSpMkLst>
        </pc:cxnChg>
        <pc:cxnChg chg="add mod">
          <ac:chgData name="Huong Nguyen" userId="a3438fb82b5343a2" providerId="LiveId" clId="{5FE984BF-A275-4B3C-A804-5C3C4537A5DA}" dt="2018-04-21T07:40:09.666" v="921" actId="1076"/>
          <ac:cxnSpMkLst>
            <pc:docMk/>
            <pc:sldMk cId="3433081268" sldId="257"/>
            <ac:cxnSpMk id="12" creationId="{EBA54E4F-2FAC-4A3E-AD75-70507520494D}"/>
          </ac:cxnSpMkLst>
        </pc:cxnChg>
        <pc:cxnChg chg="del">
          <ac:chgData name="Huong Nguyen" userId="a3438fb82b5343a2" providerId="LiveId" clId="{5FE984BF-A275-4B3C-A804-5C3C4537A5DA}" dt="2018-04-21T07:53:04.271" v="925"/>
          <ac:cxnSpMkLst>
            <pc:docMk/>
            <pc:sldMk cId="3433081268" sldId="257"/>
            <ac:cxnSpMk id="18" creationId="{BABB2A8A-BE87-4557-A589-B0C1ED1A4A5E}"/>
          </ac:cxnSpMkLst>
        </pc:cxnChg>
      </pc:sldChg>
      <pc:sldChg chg="addSp delSp modSp add ord">
        <pc:chgData name="Huong Nguyen" userId="a3438fb82b5343a2" providerId="LiveId" clId="{5FE984BF-A275-4B3C-A804-5C3C4537A5DA}" dt="2018-04-21T09:40:48.255" v="5105"/>
        <pc:sldMkLst>
          <pc:docMk/>
          <pc:sldMk cId="2856525407" sldId="258"/>
        </pc:sldMkLst>
        <pc:spChg chg="mod">
          <ac:chgData name="Huong Nguyen" userId="a3438fb82b5343a2" providerId="LiveId" clId="{5FE984BF-A275-4B3C-A804-5C3C4537A5DA}" dt="2018-04-21T08:56:06.055" v="1839" actId="20577"/>
          <ac:spMkLst>
            <pc:docMk/>
            <pc:sldMk cId="2856525407" sldId="258"/>
            <ac:spMk id="2" creationId="{A47D17B7-F873-4CFC-A3CF-0D38428F0513}"/>
          </ac:spMkLst>
        </pc:spChg>
        <pc:spChg chg="del">
          <ac:chgData name="Huong Nguyen" userId="a3438fb82b5343a2" providerId="LiveId" clId="{5FE984BF-A275-4B3C-A804-5C3C4537A5DA}" dt="2018-04-21T08:56:19.849" v="1840" actId="478"/>
          <ac:spMkLst>
            <pc:docMk/>
            <pc:sldMk cId="2856525407" sldId="258"/>
            <ac:spMk id="3" creationId="{CF66E3DB-07E1-470A-A149-39E477AA72FF}"/>
          </ac:spMkLst>
        </pc:spChg>
        <pc:spChg chg="add">
          <ac:chgData name="Huong Nguyen" userId="a3438fb82b5343a2" providerId="LiveId" clId="{5FE984BF-A275-4B3C-A804-5C3C4537A5DA}" dt="2018-04-21T08:56:20.261" v="1841"/>
          <ac:spMkLst>
            <pc:docMk/>
            <pc:sldMk cId="2856525407" sldId="258"/>
            <ac:spMk id="7" creationId="{1080C277-8B5D-49B7-8140-36C3610F86FF}"/>
          </ac:spMkLst>
        </pc:spChg>
        <pc:graphicFrameChg chg="add mod modGraphic">
          <ac:chgData name="Huong Nguyen" userId="a3438fb82b5343a2" providerId="LiveId" clId="{5FE984BF-A275-4B3C-A804-5C3C4537A5DA}" dt="2018-04-21T09:24:35.247" v="2848" actId="20577"/>
          <ac:graphicFrameMkLst>
            <pc:docMk/>
            <pc:sldMk cId="2856525407" sldId="258"/>
            <ac:graphicFrameMk id="6" creationId="{918402A5-BBA7-4900-B455-48B6C236C201}"/>
          </ac:graphicFrameMkLst>
        </pc:graphicFrameChg>
      </pc:sldChg>
      <pc:sldChg chg="delSp modSp add modNotesTx">
        <pc:chgData name="Huong Nguyen" userId="a3438fb82b5343a2" providerId="LiveId" clId="{5FE984BF-A275-4B3C-A804-5C3C4537A5DA}" dt="2018-04-21T08:46:33.160" v="1640" actId="20577"/>
        <pc:sldMkLst>
          <pc:docMk/>
          <pc:sldMk cId="3448441618" sldId="259"/>
        </pc:sldMkLst>
        <pc:spChg chg="mod">
          <ac:chgData name="Huong Nguyen" userId="a3438fb82b5343a2" providerId="LiveId" clId="{5FE984BF-A275-4B3C-A804-5C3C4537A5DA}" dt="2018-04-21T08:46:33.160" v="1640" actId="20577"/>
          <ac:spMkLst>
            <pc:docMk/>
            <pc:sldMk cId="3448441618" sldId="259"/>
            <ac:spMk id="3" creationId="{6407B7DE-6DCC-46BB-AF53-E1FD1814521D}"/>
          </ac:spMkLst>
        </pc:spChg>
        <pc:spChg chg="del">
          <ac:chgData name="Huong Nguyen" userId="a3438fb82b5343a2" providerId="LiveId" clId="{5FE984BF-A275-4B3C-A804-5C3C4537A5DA}" dt="2018-04-21T07:53:27.266" v="929" actId="478"/>
          <ac:spMkLst>
            <pc:docMk/>
            <pc:sldMk cId="3448441618" sldId="259"/>
            <ac:spMk id="4" creationId="{899B219F-5D2F-4279-9C12-3FC2A0D721B7}"/>
          </ac:spMkLst>
        </pc:spChg>
        <pc:spChg chg="del">
          <ac:chgData name="Huong Nguyen" userId="a3438fb82b5343a2" providerId="LiveId" clId="{5FE984BF-A275-4B3C-A804-5C3C4537A5DA}" dt="2018-04-21T07:53:27.266" v="929" actId="478"/>
          <ac:spMkLst>
            <pc:docMk/>
            <pc:sldMk cId="3448441618" sldId="259"/>
            <ac:spMk id="6" creationId="{2A866960-7812-4EC4-B909-8B454F5A2E11}"/>
          </ac:spMkLst>
        </pc:spChg>
        <pc:spChg chg="del">
          <ac:chgData name="Huong Nguyen" userId="a3438fb82b5343a2" providerId="LiveId" clId="{5FE984BF-A275-4B3C-A804-5C3C4537A5DA}" dt="2018-04-21T07:53:27.266" v="929" actId="478"/>
          <ac:spMkLst>
            <pc:docMk/>
            <pc:sldMk cId="3448441618" sldId="259"/>
            <ac:spMk id="7" creationId="{16F633C9-645E-421B-B7F9-4E55FB56DE93}"/>
          </ac:spMkLst>
        </pc:spChg>
        <pc:cxnChg chg="del mod">
          <ac:chgData name="Huong Nguyen" userId="a3438fb82b5343a2" providerId="LiveId" clId="{5FE984BF-A275-4B3C-A804-5C3C4537A5DA}" dt="2018-04-21T07:53:27.266" v="929" actId="478"/>
          <ac:cxnSpMkLst>
            <pc:docMk/>
            <pc:sldMk cId="3448441618" sldId="259"/>
            <ac:cxnSpMk id="9" creationId="{8EB358B7-BA93-448D-8867-7B4D66DA1164}"/>
          </ac:cxnSpMkLst>
        </pc:cxnChg>
        <pc:cxnChg chg="del mod">
          <ac:chgData name="Huong Nguyen" userId="a3438fb82b5343a2" providerId="LiveId" clId="{5FE984BF-A275-4B3C-A804-5C3C4537A5DA}" dt="2018-04-21T07:53:27.266" v="929" actId="478"/>
          <ac:cxnSpMkLst>
            <pc:docMk/>
            <pc:sldMk cId="3448441618" sldId="259"/>
            <ac:cxnSpMk id="12" creationId="{EBA54E4F-2FAC-4A3E-AD75-70507520494D}"/>
          </ac:cxnSpMkLst>
        </pc:cxnChg>
      </pc:sldChg>
      <pc:sldChg chg="modSp add">
        <pc:chgData name="Huong Nguyen" userId="a3438fb82b5343a2" providerId="LiveId" clId="{5FE984BF-A275-4B3C-A804-5C3C4537A5DA}" dt="2018-04-21T09:27:57.484" v="2916" actId="113"/>
        <pc:sldMkLst>
          <pc:docMk/>
          <pc:sldMk cId="2995187897" sldId="260"/>
        </pc:sldMkLst>
        <pc:spChg chg="mod">
          <ac:chgData name="Huong Nguyen" userId="a3438fb82b5343a2" providerId="LiveId" clId="{5FE984BF-A275-4B3C-A804-5C3C4537A5DA}" dt="2018-04-21T09:20:06.526" v="2642" actId="2711"/>
          <ac:spMkLst>
            <pc:docMk/>
            <pc:sldMk cId="2995187897" sldId="260"/>
            <ac:spMk id="2" creationId="{82132C60-1724-46F9-B9D2-6E7916225E42}"/>
          </ac:spMkLst>
        </pc:spChg>
        <pc:spChg chg="mod">
          <ac:chgData name="Huong Nguyen" userId="a3438fb82b5343a2" providerId="LiveId" clId="{5FE984BF-A275-4B3C-A804-5C3C4537A5DA}" dt="2018-04-21T09:27:57.484" v="2916" actId="113"/>
          <ac:spMkLst>
            <pc:docMk/>
            <pc:sldMk cId="2995187897" sldId="260"/>
            <ac:spMk id="3" creationId="{AEBF35FF-C575-4C22-81DE-AE67A4156A3A}"/>
          </ac:spMkLst>
        </pc:spChg>
      </pc:sldChg>
      <pc:sldChg chg="add">
        <pc:chgData name="Huong Nguyen" userId="a3438fb82b5343a2" providerId="LiveId" clId="{5FE984BF-A275-4B3C-A804-5C3C4537A5DA}" dt="2018-04-21T09:06:01.693" v="2541"/>
        <pc:sldMkLst>
          <pc:docMk/>
          <pc:sldMk cId="3084014215" sldId="261"/>
        </pc:sldMkLst>
      </pc:sldChg>
      <pc:sldChg chg="addSp delSp modSp add del">
        <pc:chgData name="Huong Nguyen" userId="a3438fb82b5343a2" providerId="LiveId" clId="{5FE984BF-A275-4B3C-A804-5C3C4537A5DA}" dt="2018-04-21T09:06:00.491" v="2540" actId="2696"/>
        <pc:sldMkLst>
          <pc:docMk/>
          <pc:sldMk cId="3979158929" sldId="261"/>
        </pc:sldMkLst>
        <pc:spChg chg="del">
          <ac:chgData name="Huong Nguyen" userId="a3438fb82b5343a2" providerId="LiveId" clId="{5FE984BF-A275-4B3C-A804-5C3C4537A5DA}" dt="2018-04-21T09:05:25.404" v="2534" actId="478"/>
          <ac:spMkLst>
            <pc:docMk/>
            <pc:sldMk cId="3979158929" sldId="261"/>
            <ac:spMk id="2" creationId="{82132C60-1724-46F9-B9D2-6E7916225E42}"/>
          </ac:spMkLst>
        </pc:spChg>
        <pc:spChg chg="del">
          <ac:chgData name="Huong Nguyen" userId="a3438fb82b5343a2" providerId="LiveId" clId="{5FE984BF-A275-4B3C-A804-5C3C4537A5DA}" dt="2018-04-21T09:05:25.404" v="2534" actId="478"/>
          <ac:spMkLst>
            <pc:docMk/>
            <pc:sldMk cId="3979158929" sldId="261"/>
            <ac:spMk id="3" creationId="{AEBF35FF-C575-4C22-81DE-AE67A4156A3A}"/>
          </ac:spMkLst>
        </pc:spChg>
        <pc:picChg chg="add mod">
          <ac:chgData name="Huong Nguyen" userId="a3438fb82b5343a2" providerId="LiveId" clId="{5FE984BF-A275-4B3C-A804-5C3C4537A5DA}" dt="2018-04-21T09:05:50.110" v="2539" actId="14100"/>
          <ac:picMkLst>
            <pc:docMk/>
            <pc:sldMk cId="3979158929" sldId="261"/>
            <ac:picMk id="3074" creationId="{6BAA9A60-050B-4451-9E5D-F6927EC38568}"/>
          </ac:picMkLst>
        </pc:picChg>
      </pc:sldChg>
      <pc:sldChg chg="modSp add modNotesTx">
        <pc:chgData name="Huong Nguyen" userId="a3438fb82b5343a2" providerId="LiveId" clId="{5FE984BF-A275-4B3C-A804-5C3C4537A5DA}" dt="2018-04-21T09:47:31.643" v="6063" actId="20577"/>
        <pc:sldMkLst>
          <pc:docMk/>
          <pc:sldMk cId="1666967241" sldId="262"/>
        </pc:sldMkLst>
        <pc:spChg chg="mod">
          <ac:chgData name="Huong Nguyen" userId="a3438fb82b5343a2" providerId="LiveId" clId="{5FE984BF-A275-4B3C-A804-5C3C4537A5DA}" dt="2018-04-21T09:41:09.681" v="5140" actId="20577"/>
          <ac:spMkLst>
            <pc:docMk/>
            <pc:sldMk cId="1666967241" sldId="262"/>
            <ac:spMk id="2" creationId="{2C5A8A39-7127-48EE-BA8D-8D7EEF1FCE79}"/>
          </ac:spMkLst>
        </pc:spChg>
        <pc:spChg chg="mod">
          <ac:chgData name="Huong Nguyen" userId="a3438fb82b5343a2" providerId="LiveId" clId="{5FE984BF-A275-4B3C-A804-5C3C4537A5DA}" dt="2018-04-21T09:45:30.612" v="5638"/>
          <ac:spMkLst>
            <pc:docMk/>
            <pc:sldMk cId="1666967241" sldId="262"/>
            <ac:spMk id="3" creationId="{2F1849EB-F7D6-458F-8EAD-1D4F2D9B4183}"/>
          </ac:spMkLst>
        </pc:spChg>
      </pc:sldChg>
      <pc:sldChg chg="add del">
        <pc:chgData name="Huong Nguyen" userId="a3438fb82b5343a2" providerId="LiveId" clId="{5FE984BF-A275-4B3C-A804-5C3C4537A5DA}" dt="2018-04-21T09:26:12.126" v="2905"/>
        <pc:sldMkLst>
          <pc:docMk/>
          <pc:sldMk cId="3346190165" sldId="263"/>
        </pc:sldMkLst>
      </pc:sldChg>
      <pc:sldChg chg="modSp add ord modNotesTx">
        <pc:chgData name="Huong Nguyen" userId="a3438fb82b5343a2" providerId="LiveId" clId="{5FE984BF-A275-4B3C-A804-5C3C4537A5DA}" dt="2018-04-21T09:40:52.910" v="5106"/>
        <pc:sldMkLst>
          <pc:docMk/>
          <pc:sldMk cId="3514324342" sldId="263"/>
        </pc:sldMkLst>
        <pc:spChg chg="mod">
          <ac:chgData name="Huong Nguyen" userId="a3438fb82b5343a2" providerId="LiveId" clId="{5FE984BF-A275-4B3C-A804-5C3C4537A5DA}" dt="2018-04-21T09:28:22.427" v="2979" actId="20577"/>
          <ac:spMkLst>
            <pc:docMk/>
            <pc:sldMk cId="3514324342" sldId="263"/>
            <ac:spMk id="2" creationId="{46EBC5F2-DC5F-4155-86D1-A7B93F3A3FE5}"/>
          </ac:spMkLst>
        </pc:spChg>
        <pc:spChg chg="mod">
          <ac:chgData name="Huong Nguyen" userId="a3438fb82b5343a2" providerId="LiveId" clId="{5FE984BF-A275-4B3C-A804-5C3C4537A5DA}" dt="2018-04-21T09:40:26.516" v="5104" actId="20577"/>
          <ac:spMkLst>
            <pc:docMk/>
            <pc:sldMk cId="3514324342" sldId="263"/>
            <ac:spMk id="3" creationId="{C9B6E4DB-E43A-4054-A856-FF001F033752}"/>
          </ac:spMkLst>
        </pc:spChg>
      </pc:sldChg>
      <pc:sldChg chg="add del">
        <pc:chgData name="Huong Nguyen" userId="a3438fb82b5343a2" providerId="LiveId" clId="{5FE984BF-A275-4B3C-A804-5C3C4537A5DA}" dt="2018-04-21T09:49:21.304" v="6065" actId="2696"/>
        <pc:sldMkLst>
          <pc:docMk/>
          <pc:sldMk cId="390692068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DAC5C-BFC6-43DF-BEA4-CD2B1517424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74974-F628-40B2-9ED4-CB30BDA5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MQTT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IBM </a:t>
            </a:r>
            <a:r>
              <a:rPr lang="en-US" dirty="0" err="1"/>
              <a:t>và</a:t>
            </a:r>
            <a:r>
              <a:rPr lang="en-US" dirty="0"/>
              <a:t> EUROTECH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1999,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74974-F628-40B2-9ED4-CB30BDA577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4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MQTT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IBM </a:t>
            </a:r>
            <a:r>
              <a:rPr lang="en-US" dirty="0" err="1"/>
              <a:t>và</a:t>
            </a:r>
            <a:r>
              <a:rPr lang="en-US" dirty="0"/>
              <a:t> EUROTECH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1999,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 publish/subscribe (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–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TCP/IP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  <a:p>
            <a:pPr lvl="1"/>
            <a:r>
              <a:rPr lang="en-US" dirty="0"/>
              <a:t>3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2"/>
            <a:r>
              <a:rPr lang="vi-VN" dirty="0"/>
              <a:t>"</a:t>
            </a:r>
            <a:r>
              <a:rPr lang="vi-VN" dirty="0" err="1"/>
              <a:t>Hầu</a:t>
            </a:r>
            <a:r>
              <a:rPr lang="vi-VN" dirty="0"/>
              <a:t> như </a:t>
            </a:r>
            <a:r>
              <a:rPr lang="vi-VN" dirty="0" err="1"/>
              <a:t>chỉ</a:t>
            </a:r>
            <a:r>
              <a:rPr lang="vi-VN" dirty="0"/>
              <a:t> 1 </a:t>
            </a:r>
            <a:r>
              <a:rPr lang="vi-VN" dirty="0" err="1"/>
              <a:t>lần</a:t>
            </a:r>
            <a:r>
              <a:rPr lang="vi-VN" dirty="0"/>
              <a:t> ", </a:t>
            </a:r>
            <a:r>
              <a:rPr lang="vi-VN" dirty="0" err="1"/>
              <a:t>message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tin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TCP/IP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74974-F628-40B2-9ED4-CB30BDA577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7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74974-F628-40B2-9ED4-CB30BDA577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4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 MQTT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nhăn</a:t>
            </a:r>
            <a:r>
              <a:rPr lang="en-US" dirty="0"/>
              <a:t> tin Messenger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dung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endParaRPr lang="en-US" dirty="0"/>
          </a:p>
          <a:p>
            <a:r>
              <a:rPr lang="en-US" dirty="0"/>
              <a:t>Amazon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platform </a:t>
            </a:r>
            <a:r>
              <a:rPr lang="en-US" dirty="0" err="1"/>
              <a:t>cho</a:t>
            </a:r>
            <a:r>
              <a:rPr lang="en-US" dirty="0"/>
              <a:t> IOT,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1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Theo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scale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mời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Microsoft Azure: AWS </a:t>
            </a:r>
            <a:r>
              <a:rPr lang="en-US" dirty="0" err="1"/>
              <a:t>có</a:t>
            </a:r>
            <a:r>
              <a:rPr lang="en-US" dirty="0"/>
              <a:t> IOT platform </a:t>
            </a:r>
            <a:r>
              <a:rPr lang="en-US" dirty="0" err="1"/>
              <a:t>thì</a:t>
            </a:r>
            <a:r>
              <a:rPr lang="en-US" dirty="0"/>
              <a:t> Microsoft </a:t>
            </a:r>
            <a:r>
              <a:rPr lang="en-US" dirty="0" err="1"/>
              <a:t>có</a:t>
            </a:r>
            <a:r>
              <a:rPr lang="en-US" dirty="0"/>
              <a:t> IOT Hub,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Node-RED open source </a:t>
            </a:r>
            <a:r>
              <a:rPr lang="en-US" dirty="0" err="1"/>
              <a:t>của</a:t>
            </a:r>
            <a:r>
              <a:rPr lang="en-US" dirty="0"/>
              <a:t>  IBM,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IBM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Watson,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Node-Red,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maker ha </a:t>
            </a:r>
            <a:r>
              <a:rPr lang="en-US" dirty="0" err="1"/>
              <a:t>noi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vọc</a:t>
            </a:r>
            <a:r>
              <a:rPr lang="en-US" dirty="0"/>
              <a:t> </a:t>
            </a:r>
            <a:r>
              <a:rPr lang="en-US" dirty="0" err="1"/>
              <a:t>vạch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 raspberry pi.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74974-F628-40B2-9ED4-CB30BDA577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7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ESP8266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hang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70-100k</a:t>
            </a:r>
          </a:p>
          <a:p>
            <a:endParaRPr lang="en-US" dirty="0"/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ESP </a:t>
            </a:r>
            <a:r>
              <a:rPr lang="en-US" dirty="0" err="1"/>
              <a:t>của</a:t>
            </a:r>
            <a:r>
              <a:rPr lang="en-US" dirty="0"/>
              <a:t> IoT maker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link ở slide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  <a:r>
              <a:rPr lang="en-US" dirty="0" err="1"/>
              <a:t>Đắt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miếng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74974-F628-40B2-9ED4-CB30BDA577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402A10-241C-4B81-9F8A-6E77D39D6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3ADEB95-9246-48A5-B70A-EA840C66A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E97553-D6A3-4C6F-8D46-4D67C8EF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1A06BD-1370-4553-80F0-0CD0DD2E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B089058-54FB-4A5E-A5F2-773802A2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8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5D9A35-D339-43C8-8B23-BEAD9C36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3EE32DB-F4CB-4EA3-97E1-25F864851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74358B-0AD5-44EA-ABB5-4D385EC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262B8F-3947-463D-B0B4-CF5BEB41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6C77C92-A16D-48AB-BE34-CA6776FF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B7E303A-815B-4877-AA18-AB8065FFD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88A2BC1-D9CA-420D-B1AA-97FC865D3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C9D459B-4739-4722-A511-FF565BA9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FDA3CB5-A674-4061-AB28-43BF3140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B1F175F-A93B-46B7-8B26-E1128EE3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0CEAF1-BA80-4148-8F9C-529B6EA6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BFC177-5212-42E7-B701-A7548EC0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65E5B77-15A5-4D33-893B-63920418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89F88A-BD8A-4034-88E9-EB21F716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E1B83F-7CD3-4ED0-BC33-B4C1CC24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037D0F-FD75-4194-9649-CF03D905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13A05D1-C242-4C2F-A747-3520501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949B4E1-C9E6-4579-97C1-B7E826AD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01CF141-C981-4979-9F73-6CDA31BF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8DD7AD8-2A28-46E1-AC52-3CC3135C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4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CF00EE-9AAD-4585-8C6A-453CF944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8B054F-6407-47C5-AB17-1824B8C71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1767725-C237-4EF2-895D-9EDF440F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EE65EF3-1931-4798-91D3-089F6D71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F01AAEB-A91A-4DB5-B729-454DDAA8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BC15CE7-E790-44D7-A6F3-B0106CDF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5B6334-5BAE-4BDC-A872-7C78444B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04C48A6-32D1-4077-AA6A-3A41372F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EAC5EBB-B512-45A8-AF32-5DD09CE5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55187E5-EAD2-4297-A24E-C57CD6BD0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0C31D25-567E-4C56-AE2B-BACEB867D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4F8FE8E-8293-4B97-AAEE-BE52FDF7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F353998-BA60-482A-B56F-937EB1D5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4495821-19EB-44C7-9BF8-A7816990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0B23E9-6185-490D-9960-AE8793CF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1F0808A-B647-4DA2-92A6-9F73AAEA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6FF3865-0128-4CBD-B84A-A8EDA476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A6EAE9E-2FEA-485D-B321-85241450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8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2B62136-A2A2-47E4-BEE5-C41A587B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8E3B54E-256D-4558-9353-E49583C2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16B86DD-FE7B-4ED9-8BAF-28BE4F4C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A11368-C463-4FF2-BF96-9A66E4EA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6080CE-20AD-4710-8AB0-DF89F11C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FAFC9DC-5A2D-43F4-817E-7147814F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A568842-7545-4832-8CB3-2757AA38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1BECB26-3D34-4B96-98FF-56F34109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02A60C0-F7DC-491A-9FFD-4E1C72F2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4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E396DD-E07B-459D-8D23-0FC61FB5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DD1673A-6E31-4F7B-9DA0-D228D02C8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D4A2330-122E-4B6B-8382-F726E5CE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6A8643A-8F37-4160-9B82-18C51D52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4098092-45A8-479C-B96A-6054AC0D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FC3FA9-6158-4E6A-987F-06F1F7F3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5AC50EB-6CA4-4886-B352-1CA306F3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497E557-5195-4CF4-80B1-8F6B56E4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0A09D2-D937-484F-A5AC-76E19B38E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79AFD-002D-4E20-AD29-7A06994592C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86ABE3A-A065-44B7-AF04-59E9788B0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E8BF65-3107-4C80-8D3C-2268172E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4A91-7292-41A9-84FF-4BC68C66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0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8D5300-BC88-4D16-B66C-C2CFB492E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0" y="2529424"/>
            <a:ext cx="11233150" cy="2387600"/>
          </a:xfrm>
        </p:spPr>
        <p:txBody>
          <a:bodyPr>
            <a:normAutofit/>
          </a:bodyPr>
          <a:lstStyle/>
          <a:p>
            <a:r>
              <a:rPr lang="en-US" sz="5400" dirty="0" err="1"/>
              <a:t>Giao</a:t>
            </a:r>
            <a:r>
              <a:rPr lang="en-US" sz="5400" dirty="0"/>
              <a:t> </a:t>
            </a:r>
            <a:r>
              <a:rPr lang="en-US" sz="5400" dirty="0" err="1"/>
              <a:t>thức</a:t>
            </a:r>
            <a:r>
              <a:rPr lang="en-US" sz="5400" dirty="0"/>
              <a:t> </a:t>
            </a:r>
            <a:r>
              <a:rPr lang="en-US" sz="5400" dirty="0" err="1"/>
              <a:t>cho</a:t>
            </a:r>
            <a:r>
              <a:rPr lang="en-US" sz="5400" dirty="0"/>
              <a:t> Internet of Things</a:t>
            </a:r>
          </a:p>
        </p:txBody>
      </p:sp>
      <p:pic>
        <p:nvPicPr>
          <p:cNvPr id="1026" name="Picture 2" descr="Káº¿t quáº£ hÃ¬nh áº£nh cho MQTT">
            <a:extLst>
              <a:ext uri="{FF2B5EF4-FFF2-40B4-BE49-F238E27FC236}">
                <a16:creationId xmlns:a16="http://schemas.microsoft.com/office/drawing/2014/main" id="{A1BE6E01-D543-4D9F-8175-B92AFCAD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2189163"/>
            <a:ext cx="151765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930E7FF-81B1-4875-B878-4CB6FD31E084}"/>
              </a:ext>
            </a:extLst>
          </p:cNvPr>
          <p:cNvSpPr/>
          <p:nvPr/>
        </p:nvSpPr>
        <p:spPr>
          <a:xfrm>
            <a:off x="2590990" y="2504024"/>
            <a:ext cx="2844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53235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E72056-9486-44A7-A1FD-B0D4C746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899B219F-5D2F-4279-9C12-3FC2A0D721B7}"/>
              </a:ext>
            </a:extLst>
          </p:cNvPr>
          <p:cNvSpPr/>
          <p:nvPr/>
        </p:nvSpPr>
        <p:spPr>
          <a:xfrm>
            <a:off x="1657351" y="4406893"/>
            <a:ext cx="3136900" cy="1419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Tốn</a:t>
            </a:r>
            <a:r>
              <a:rPr lang="en-US" sz="3600" dirty="0"/>
              <a:t> </a:t>
            </a:r>
            <a:r>
              <a:rPr lang="en-US" sz="3600" dirty="0" err="1"/>
              <a:t>ít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l</a:t>
            </a:r>
            <a:r>
              <a:rPr lang="vi-VN" sz="3600" dirty="0"/>
              <a:t>ư</a:t>
            </a:r>
            <a:r>
              <a:rPr lang="en-US" sz="3600" dirty="0" err="1"/>
              <a:t>ợng</a:t>
            </a:r>
            <a:endParaRPr lang="en-US" sz="3600" dirty="0"/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2A866960-7812-4EC4-B909-8B454F5A2E11}"/>
              </a:ext>
            </a:extLst>
          </p:cNvPr>
          <p:cNvSpPr/>
          <p:nvPr/>
        </p:nvSpPr>
        <p:spPr>
          <a:xfrm>
            <a:off x="4575178" y="1863708"/>
            <a:ext cx="3136900" cy="1419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Mục</a:t>
            </a:r>
            <a:r>
              <a:rPr lang="en-US" sz="3600" dirty="0"/>
              <a:t> </a:t>
            </a:r>
            <a:r>
              <a:rPr lang="en-US" sz="3600" dirty="0" err="1"/>
              <a:t>đích</a:t>
            </a:r>
            <a:r>
              <a:rPr lang="en-US" sz="3600" dirty="0"/>
              <a:t>?</a:t>
            </a: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6F633C9-645E-421B-B7F9-4E55FB56DE93}"/>
              </a:ext>
            </a:extLst>
          </p:cNvPr>
          <p:cNvSpPr/>
          <p:nvPr/>
        </p:nvSpPr>
        <p:spPr>
          <a:xfrm>
            <a:off x="7499350" y="4406894"/>
            <a:ext cx="3136900" cy="1419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Đòi</a:t>
            </a:r>
            <a:r>
              <a:rPr lang="en-US" sz="3600" dirty="0"/>
              <a:t> </a:t>
            </a:r>
            <a:r>
              <a:rPr lang="en-US" sz="3600" dirty="0" err="1"/>
              <a:t>hỏi</a:t>
            </a:r>
            <a:r>
              <a:rPr lang="en-US" sz="3600" dirty="0"/>
              <a:t> </a:t>
            </a:r>
            <a:r>
              <a:rPr lang="en-US" sz="3600" dirty="0" err="1"/>
              <a:t>băng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hạn</a:t>
            </a:r>
            <a:r>
              <a:rPr lang="en-US" sz="3600" dirty="0"/>
              <a:t> </a:t>
            </a:r>
            <a:r>
              <a:rPr lang="en-US" sz="3600" dirty="0" err="1"/>
              <a:t>chế</a:t>
            </a:r>
            <a:endParaRPr lang="en-US" sz="3600" dirty="0"/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8EB358B7-BA93-448D-8867-7B4D66DA1164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225801" y="3278179"/>
            <a:ext cx="2133602" cy="1128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EBA54E4F-2FAC-4A3E-AD75-70507520494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27852" y="3278179"/>
            <a:ext cx="2139948" cy="1128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6F4E5CD7-7DD3-4EBA-98F9-7B4D52F41776}"/>
              </a:ext>
            </a:extLst>
          </p:cNvPr>
          <p:cNvSpPr/>
          <p:nvPr/>
        </p:nvSpPr>
        <p:spPr>
          <a:xfrm>
            <a:off x="5214733" y="3244334"/>
            <a:ext cx="17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/>
              <a:t>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3308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E72056-9486-44A7-A1FD-B0D4C746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07B7DE-6DCC-46BB-AF53-E1FD1814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 publish/subscribe (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–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TCP/IP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  <a:p>
            <a:pPr lvl="1"/>
            <a:r>
              <a:rPr lang="en-US" dirty="0"/>
              <a:t>3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2"/>
            <a:r>
              <a:rPr lang="vi-VN" dirty="0"/>
              <a:t>"</a:t>
            </a:r>
            <a:r>
              <a:rPr lang="vi-VN" dirty="0" err="1"/>
              <a:t>Hầu</a:t>
            </a:r>
            <a:r>
              <a:rPr lang="vi-VN" dirty="0"/>
              <a:t> như </a:t>
            </a:r>
            <a:r>
              <a:rPr lang="vi-VN" dirty="0" err="1"/>
              <a:t>chỉ</a:t>
            </a:r>
            <a:r>
              <a:rPr lang="vi-VN" dirty="0"/>
              <a:t> 1 </a:t>
            </a:r>
            <a:r>
              <a:rPr lang="vi-VN" dirty="0" err="1"/>
              <a:t>lần</a:t>
            </a:r>
            <a:r>
              <a:rPr lang="vi-VN" dirty="0"/>
              <a:t> ", </a:t>
            </a:r>
            <a:r>
              <a:rPr lang="vi-VN" dirty="0" err="1"/>
              <a:t>message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tin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TCP/IP</a:t>
            </a:r>
            <a:endParaRPr lang="en-US" dirty="0"/>
          </a:p>
          <a:p>
            <a:pPr lvl="2"/>
            <a:r>
              <a:rPr lang="vi-VN" dirty="0"/>
              <a:t>"</a:t>
            </a:r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1 </a:t>
            </a:r>
            <a:r>
              <a:rPr lang="vi-VN" dirty="0" err="1"/>
              <a:t>lần</a:t>
            </a:r>
            <a:r>
              <a:rPr lang="vi-VN" dirty="0"/>
              <a:t>",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message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(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subcriber</a:t>
            </a:r>
            <a:r>
              <a:rPr lang="vi-VN" dirty="0"/>
              <a:t>) nhưng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 </a:t>
            </a:r>
            <a:r>
              <a:rPr lang="vi-VN" dirty="0" err="1"/>
              <a:t>lặp</a:t>
            </a:r>
            <a:r>
              <a:rPr lang="vi-VN" dirty="0"/>
              <a:t>.</a:t>
            </a:r>
          </a:p>
          <a:p>
            <a:pPr lvl="2"/>
            <a:r>
              <a:rPr lang="vi-VN" dirty="0"/>
              <a:t>"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1 </a:t>
            </a:r>
            <a:r>
              <a:rPr lang="vi-VN" dirty="0" err="1"/>
              <a:t>lần</a:t>
            </a:r>
            <a:r>
              <a:rPr lang="vi-VN" dirty="0"/>
              <a:t>", </a:t>
            </a:r>
            <a:r>
              <a:rPr lang="vi-VN" dirty="0" err="1"/>
              <a:t>message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nơi </a:t>
            </a:r>
            <a:r>
              <a:rPr lang="vi-VN" dirty="0" err="1"/>
              <a:t>đúng</a:t>
            </a:r>
            <a:r>
              <a:rPr lang="vi-VN" dirty="0"/>
              <a:t> 1 </a:t>
            </a:r>
            <a:r>
              <a:rPr lang="vi-VN" dirty="0" err="1"/>
              <a:t>lần</a:t>
            </a:r>
            <a:endParaRPr lang="en-US" dirty="0"/>
          </a:p>
          <a:p>
            <a:pPr lvl="1"/>
            <a:r>
              <a:rPr lang="en-US" dirty="0" err="1"/>
              <a:t>Khối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(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2 Byte)</a:t>
            </a:r>
          </a:p>
        </p:txBody>
      </p:sp>
    </p:spTree>
    <p:extLst>
      <p:ext uri="{BB962C8B-B14F-4D97-AF65-F5344CB8AC3E}">
        <p14:creationId xmlns:p14="http://schemas.microsoft.com/office/powerpoint/2010/main" val="344844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áº¿t quáº£ hÃ¬nh áº£nh cho MQTT">
            <a:extLst>
              <a:ext uri="{FF2B5EF4-FFF2-40B4-BE49-F238E27FC236}">
                <a16:creationId xmlns:a16="http://schemas.microsoft.com/office/drawing/2014/main" id="{6BAA9A60-050B-4451-9E5D-F6927EC3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558800"/>
            <a:ext cx="1010285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1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7D17B7-F873-4CFC-A3CF-0D38428F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MQTT </a:t>
            </a:r>
            <a:r>
              <a:rPr lang="en-US" dirty="0" err="1"/>
              <a:t>và</a:t>
            </a:r>
            <a:r>
              <a:rPr lang="en-US" dirty="0"/>
              <a:t> HTTP</a:t>
            </a: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918402A5-BBA7-4900-B455-48B6C236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2583"/>
              </p:ext>
            </p:extLst>
          </p:nvPr>
        </p:nvGraphicFramePr>
        <p:xfrm>
          <a:off x="838200" y="1690688"/>
          <a:ext cx="10052574" cy="3987962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3548806464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675864784"/>
                    </a:ext>
                  </a:extLst>
                </a:gridCol>
                <a:gridCol w="3740674">
                  <a:extLst>
                    <a:ext uri="{9D8B030D-6E8A-4147-A177-3AD203B41FA5}">
                      <a16:colId xmlns:a16="http://schemas.microsoft.com/office/drawing/2014/main" val="294334250"/>
                    </a:ext>
                  </a:extLst>
                </a:gridCol>
              </a:tblGrid>
              <a:tr h="260227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 err="1">
                          <a:effectLst/>
                        </a:rPr>
                        <a:t>Tính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năng</a:t>
                      </a:r>
                      <a:endParaRPr lang="en-US" sz="1800" dirty="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MQTT</a:t>
                      </a:r>
                      <a:endParaRPr lang="en-US" sz="180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effectLst/>
                        </a:rPr>
                        <a:t>HTTP</a:t>
                      </a:r>
                      <a:endParaRPr lang="en-US" sz="180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83586"/>
                  </a:ext>
                </a:extLst>
              </a:tr>
              <a:tr h="87453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Kiến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trúc</a:t>
                      </a:r>
                      <a:endParaRPr lang="en-US" sz="1800" dirty="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publish/subscribe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request/response.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272984"/>
                  </a:ext>
                </a:extLst>
              </a:tr>
              <a:tr h="26022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Độ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tạp</a:t>
                      </a:r>
                      <a:endParaRPr lang="en-US" sz="1800" dirty="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Đ</a:t>
                      </a:r>
                      <a:r>
                        <a:rPr lang="vi-VN" sz="1800" dirty="0">
                          <a:effectLst/>
                        </a:rPr>
                        <a:t>ơ</a:t>
                      </a:r>
                      <a:r>
                        <a:rPr lang="en-US" sz="1800" dirty="0">
                          <a:effectLst/>
                        </a:rPr>
                        <a:t>n </a:t>
                      </a:r>
                      <a:r>
                        <a:rPr lang="en-US" sz="1800" dirty="0" err="1">
                          <a:effectLst/>
                        </a:rPr>
                        <a:t>giản</a:t>
                      </a:r>
                      <a:endParaRPr lang="en-US" sz="1800" dirty="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Phức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tạp</a:t>
                      </a:r>
                      <a:r>
                        <a:rPr lang="en-US" sz="1800" dirty="0">
                          <a:effectLst/>
                        </a:rPr>
                        <a:t> h</a:t>
                      </a:r>
                      <a:r>
                        <a:rPr lang="vi-VN" sz="1800" dirty="0">
                          <a:effectLst/>
                        </a:rPr>
                        <a:t>ơ</a:t>
                      </a:r>
                      <a:r>
                        <a:rPr lang="en-US" sz="1800" dirty="0">
                          <a:effectLst/>
                        </a:rPr>
                        <a:t>n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93677"/>
                  </a:ext>
                </a:extLst>
              </a:tr>
              <a:tr h="41380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Bảo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mật</a:t>
                      </a:r>
                      <a:endParaRPr lang="en-US" sz="1800" dirty="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SSL/TLS</a:t>
                      </a:r>
                      <a:endParaRPr lang="en-US" sz="1800" dirty="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Không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chỉ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SSL </a:t>
                      </a:r>
                      <a:r>
                        <a:rPr lang="en-US" sz="1800" dirty="0" err="1">
                          <a:effectLst/>
                        </a:rPr>
                        <a:t>khi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dùng</a:t>
                      </a:r>
                      <a:r>
                        <a:rPr lang="en-US" sz="1800" dirty="0">
                          <a:effectLst/>
                        </a:rPr>
                        <a:t> HTTPs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30394"/>
                  </a:ext>
                </a:extLst>
              </a:tr>
              <a:tr h="26022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Giao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thức</a:t>
                      </a:r>
                      <a:endParaRPr lang="en-US" sz="1800" dirty="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TCP.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UDP.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77597"/>
                  </a:ext>
                </a:extLst>
              </a:tr>
              <a:tr h="41380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Kích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</a:t>
                      </a:r>
                      <a:r>
                        <a:rPr lang="vi-VN" sz="1800" dirty="0">
                          <a:effectLst/>
                        </a:rPr>
                        <a:t>ư</a:t>
                      </a:r>
                      <a:r>
                        <a:rPr lang="en-US" sz="1800" dirty="0" err="1">
                          <a:effectLst/>
                        </a:rPr>
                        <a:t>ớc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bản</a:t>
                      </a:r>
                      <a:r>
                        <a:rPr lang="en-US" sz="1800" dirty="0">
                          <a:effectLst/>
                        </a:rPr>
                        <a:t> tin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Rất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nhỏ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dạng</a:t>
                      </a:r>
                      <a:r>
                        <a:rPr lang="en-US" sz="1800" dirty="0">
                          <a:effectLst/>
                        </a:rPr>
                        <a:t> Binary </a:t>
                      </a:r>
                      <a:r>
                        <a:rPr lang="en-US" sz="1800" dirty="0" err="1">
                          <a:effectLst/>
                        </a:rPr>
                        <a:t>với</a:t>
                      </a:r>
                      <a:r>
                        <a:rPr lang="en-US" sz="1800" dirty="0">
                          <a:effectLst/>
                        </a:rPr>
                        <a:t> header </a:t>
                      </a:r>
                      <a:r>
                        <a:rPr lang="en-US" sz="1800" dirty="0" err="1">
                          <a:effectLst/>
                        </a:rPr>
                        <a:t>chỉ</a:t>
                      </a:r>
                      <a:r>
                        <a:rPr lang="en-US" sz="1800" dirty="0">
                          <a:effectLst/>
                        </a:rPr>
                        <a:t> 2 Byte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Lớn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định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dạng</a:t>
                      </a:r>
                      <a:r>
                        <a:rPr lang="en-US" sz="1800" dirty="0">
                          <a:effectLst/>
                        </a:rPr>
                        <a:t> ASCII.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05783"/>
                  </a:ext>
                </a:extLst>
              </a:tr>
              <a:tr h="26022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Thư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viện</a:t>
                      </a:r>
                      <a:endParaRPr lang="en-US" sz="1800" dirty="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30KB C, 100KB Java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Large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5597"/>
                  </a:ext>
                </a:extLst>
              </a:tr>
              <a:tr h="26022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Cổng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mạng</a:t>
                      </a:r>
                      <a:endParaRPr lang="en-US" sz="1800" dirty="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1883, 8883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80 or 8080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978644"/>
                  </a:ext>
                </a:extLst>
              </a:tr>
              <a:tr h="26022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Phân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phối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dữ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liệu</a:t>
                      </a:r>
                      <a:endParaRPr lang="en-US" sz="1800" dirty="0">
                        <a:effectLst/>
                      </a:endParaRP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 </a:t>
                      </a:r>
                      <a:r>
                        <a:rPr lang="en-US" sz="1800" dirty="0" err="1">
                          <a:effectLst/>
                        </a:rPr>
                        <a:t>với</a:t>
                      </a:r>
                      <a:r>
                        <a:rPr lang="en-US" sz="1800" dirty="0">
                          <a:effectLst/>
                        </a:rPr>
                        <a:t> 0/1/N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 </a:t>
                      </a:r>
                      <a:r>
                        <a:rPr lang="en-US" sz="1800" dirty="0" err="1">
                          <a:effectLst/>
                        </a:rPr>
                        <a:t>với</a:t>
                      </a:r>
                      <a:r>
                        <a:rPr lang="en-US" sz="1800" dirty="0">
                          <a:effectLst/>
                        </a:rPr>
                        <a:t> 1</a:t>
                      </a:r>
                    </a:p>
                  </a:txBody>
                  <a:tcPr marL="53325" marR="53325" marT="53325" marB="53325" anchor="ctr">
                    <a:lnL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4147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080C277-8B5D-49B7-8140-36C3610F8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3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2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132C60-1724-46F9-B9D2-6E791622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c</a:t>
            </a:r>
            <a:r>
              <a:rPr lang="vi-VN" dirty="0">
                <a:latin typeface="Calibri Light (Đầu đề)"/>
                <a:cs typeface="Calibri" panose="020F0502020204030204" pitchFamily="34" charset="0"/>
              </a:rPr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MQTT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BF35FF-C575-4C22-81DE-AE67A415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err="1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rong giao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MQTT,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plain-text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cs typeface="Calibri" panose="020F0502020204030204" pitchFamily="34" charset="0"/>
              </a:rPr>
              <a:t>Topic</a:t>
            </a:r>
            <a:r>
              <a:rPr lang="en-US" dirty="0">
                <a:cs typeface="Calibri" panose="020F0502020204030204" pitchFamily="34" charset="0"/>
              </a:rPr>
              <a:t>: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coi như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publisher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subscriber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cơ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khi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subscriber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dirty="0">
                <a:cs typeface="Calibri" panose="020F0502020204030204" pitchFamily="34" charset="0"/>
              </a:rPr>
              <a:t>.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b="1" dirty="0">
                <a:cs typeface="Calibri" panose="020F0502020204030204" pitchFamily="34" charset="0"/>
              </a:rPr>
              <a:t>QoS - Quality of Service: </a:t>
            </a:r>
            <a:r>
              <a:rPr lang="en-US" dirty="0" err="1">
                <a:cs typeface="Calibri" panose="020F0502020204030204" pitchFamily="34" charset="0"/>
              </a:rPr>
              <a:t>khái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niệm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này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ra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đời</a:t>
            </a:r>
            <a:r>
              <a:rPr lang="en-US" dirty="0">
                <a:cs typeface="Calibri" panose="020F0502020204030204" pitchFamily="34" charset="0"/>
              </a:rPr>
              <a:t> do </a:t>
            </a:r>
            <a:r>
              <a:rPr lang="en-US" dirty="0" err="1">
                <a:cs typeface="Calibri" panose="020F0502020204030204" pitchFamily="34" charset="0"/>
              </a:rPr>
              <a:t>nhu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cầu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đảm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bảo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sự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chắc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chắn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trong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việc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gửi</a:t>
            </a:r>
            <a:r>
              <a:rPr lang="en-US" dirty="0">
                <a:cs typeface="Calibri" panose="020F0502020204030204" pitchFamily="34" charset="0"/>
              </a:rPr>
              <a:t> - </a:t>
            </a:r>
            <a:r>
              <a:rPr lang="en-US" dirty="0" err="1">
                <a:cs typeface="Calibri" panose="020F0502020204030204" pitchFamily="34" charset="0"/>
              </a:rPr>
              <a:t>nhận</a:t>
            </a:r>
            <a:r>
              <a:rPr lang="en-US" dirty="0">
                <a:cs typeface="Calibri" panose="020F0502020204030204" pitchFamily="34" charset="0"/>
              </a:rPr>
              <a:t> message </a:t>
            </a:r>
            <a:r>
              <a:rPr lang="en-US" dirty="0" err="1">
                <a:cs typeface="Calibri" panose="020F0502020204030204" pitchFamily="34" charset="0"/>
              </a:rPr>
              <a:t>giữa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b="1" dirty="0">
                <a:cs typeface="Calibri" panose="020F0502020204030204" pitchFamily="34" charset="0"/>
              </a:rPr>
              <a:t>client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và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b="1" dirty="0">
                <a:cs typeface="Calibri" panose="020F0502020204030204" pitchFamily="34" charset="0"/>
              </a:rPr>
              <a:t>broker</a:t>
            </a:r>
          </a:p>
          <a:p>
            <a:r>
              <a:rPr lang="en-US" dirty="0" err="1">
                <a:cs typeface="Calibri" panose="020F0502020204030204" pitchFamily="34" charset="0"/>
              </a:rPr>
              <a:t>Còn</a:t>
            </a:r>
            <a:r>
              <a:rPr lang="en-US" dirty="0">
                <a:cs typeface="Calibri" panose="020F0502020204030204" pitchFamily="34" charset="0"/>
              </a:rPr>
              <a:t> 1 </a:t>
            </a:r>
            <a:r>
              <a:rPr lang="en-US" dirty="0" err="1">
                <a:cs typeface="Calibri" panose="020F0502020204030204" pitchFamily="34" charset="0"/>
              </a:rPr>
              <a:t>vài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khái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niệm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nữa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như</a:t>
            </a:r>
            <a:r>
              <a:rPr lang="en-US" dirty="0">
                <a:cs typeface="Calibri" panose="020F0502020204030204" pitchFamily="34" charset="0"/>
              </a:rPr>
              <a:t>: </a:t>
            </a:r>
            <a:r>
              <a:rPr lang="en-US" b="1" dirty="0"/>
              <a:t>Retain</a:t>
            </a:r>
            <a:r>
              <a:rPr lang="en-US" dirty="0"/>
              <a:t>,</a:t>
            </a:r>
            <a:r>
              <a:rPr lang="en-US" b="1" dirty="0"/>
              <a:t> MQTT Bridge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.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8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EBC5F2-DC5F-4155-86D1-A7B93F3A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MQTT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B6E4DB-E43A-4054-A856-FF001F03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Messenger: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MQTT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chat online.</a:t>
            </a:r>
          </a:p>
          <a:p>
            <a:r>
              <a:rPr lang="en-US" dirty="0"/>
              <a:t>Amazon: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AWS IOT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2015,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Microsoft Azure: IoT hub</a:t>
            </a:r>
          </a:p>
          <a:p>
            <a:r>
              <a:rPr lang="en-US" dirty="0"/>
              <a:t>Node-RED: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IBM</a:t>
            </a:r>
          </a:p>
        </p:txBody>
      </p:sp>
    </p:spTree>
    <p:extLst>
      <p:ext uri="{BB962C8B-B14F-4D97-AF65-F5344CB8AC3E}">
        <p14:creationId xmlns:p14="http://schemas.microsoft.com/office/powerpoint/2010/main" val="351432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5A8A39-7127-48EE-BA8D-8D7EEF1F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MQTT </a:t>
            </a:r>
            <a:r>
              <a:rPr lang="en-US" dirty="0" err="1"/>
              <a:t>Brocker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ESP8266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1849EB-F7D6-458F-8EAD-1D4F2D9B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Hardware:</a:t>
            </a:r>
          </a:p>
          <a:p>
            <a:pPr lvl="2"/>
            <a:r>
              <a:rPr lang="en-US" dirty="0"/>
              <a:t>ESP8266 (https://iotmaker.vn/esp8266-iot-wifi-uno.html)</a:t>
            </a:r>
          </a:p>
          <a:p>
            <a:pPr lvl="2"/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/>
              <a:t>Software:</a:t>
            </a:r>
          </a:p>
          <a:p>
            <a:pPr lvl="2"/>
            <a:r>
              <a:rPr lang="en-US" dirty="0"/>
              <a:t>Arduino IDE</a:t>
            </a:r>
          </a:p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link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https://arduino.esp8266.vn/basic/index.html</a:t>
            </a:r>
          </a:p>
        </p:txBody>
      </p:sp>
    </p:spTree>
    <p:extLst>
      <p:ext uri="{BB962C8B-B14F-4D97-AF65-F5344CB8AC3E}">
        <p14:creationId xmlns:p14="http://schemas.microsoft.com/office/powerpoint/2010/main" val="166696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787</Words>
  <Application>Microsoft Office PowerPoint</Application>
  <PresentationFormat>Màn hình rộng</PresentationFormat>
  <Paragraphs>95</Paragraphs>
  <Slides>8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Calibri Light (Đầu đề)</vt:lpstr>
      <vt:lpstr>Arial</vt:lpstr>
      <vt:lpstr>Calibri</vt:lpstr>
      <vt:lpstr>Calibri Light</vt:lpstr>
      <vt:lpstr>Times New Roman</vt:lpstr>
      <vt:lpstr>Office Theme</vt:lpstr>
      <vt:lpstr>Giao thức cho Internet of Things</vt:lpstr>
      <vt:lpstr>MQTT là gì?</vt:lpstr>
      <vt:lpstr>MQTT là gì?</vt:lpstr>
      <vt:lpstr>Bản trình bày PowerPoint</vt:lpstr>
      <vt:lpstr>So sánh MQTT và HTTP</vt:lpstr>
      <vt:lpstr>Khái niệm cơ bản trong MQTT</vt:lpstr>
      <vt:lpstr>Một số ứng dụng thực tế của MQTT</vt:lpstr>
      <vt:lpstr>Kết nối với MQTT Brocker sử dụng ESP8266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giao thức MQTT</dc:title>
  <dc:creator>Huong Nguyen</dc:creator>
  <cp:lastModifiedBy>Huong Nguyen</cp:lastModifiedBy>
  <cp:revision>3</cp:revision>
  <dcterms:created xsi:type="dcterms:W3CDTF">2018-04-21T07:31:13Z</dcterms:created>
  <dcterms:modified xsi:type="dcterms:W3CDTF">2018-04-21T09:49:23Z</dcterms:modified>
</cp:coreProperties>
</file>