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307" r:id="rId3"/>
    <p:sldId id="306" r:id="rId4"/>
    <p:sldId id="309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 Nguyen" initials="HN" lastIdx="1" clrIdx="0">
    <p:extLst>
      <p:ext uri="{19B8F6BF-5375-455C-9EA6-DF929625EA0E}">
        <p15:presenceInfo xmlns:p15="http://schemas.microsoft.com/office/powerpoint/2012/main" userId="a3438fb82b534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5839" autoAdjust="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9766D993-ED34-4260-AEFD-5FB202A119D5}"/>
  </pc:docChgLst>
  <pc:docChgLst>
    <pc:chgData name="Huong Nguyen" userId="a3438fb82b5343a2" providerId="LiveId" clId="{F83FA522-6960-4F44-B8AD-BF6FA669975D}"/>
    <pc:docChg chg="modSld">
      <pc:chgData name="Huong Nguyen" userId="a3438fb82b5343a2" providerId="LiveId" clId="{F83FA522-6960-4F44-B8AD-BF6FA669975D}" dt="2018-09-18T16:56:57.385" v="112"/>
      <pc:docMkLst>
        <pc:docMk/>
      </pc:docMkLst>
      <pc:sldChg chg="modSp">
        <pc:chgData name="Huong Nguyen" userId="a3438fb82b5343a2" providerId="LiveId" clId="{F83FA522-6960-4F44-B8AD-BF6FA669975D}" dt="2018-09-18T16:53:44.581" v="105" actId="20577"/>
        <pc:sldMkLst>
          <pc:docMk/>
          <pc:sldMk cId="3303444234" sldId="285"/>
        </pc:sldMkLst>
        <pc:spChg chg="mod">
          <ac:chgData name="Huong Nguyen" userId="a3438fb82b5343a2" providerId="LiveId" clId="{F83FA522-6960-4F44-B8AD-BF6FA669975D}" dt="2018-09-18T16:53:44.581" v="105" actId="20577"/>
          <ac:spMkLst>
            <pc:docMk/>
            <pc:sldMk cId="3303444234" sldId="285"/>
            <ac:spMk id="4" creationId="{00000000-0000-0000-0000-000000000000}"/>
          </ac:spMkLst>
        </pc:spChg>
      </pc:sldChg>
      <pc:sldChg chg="delCm">
        <pc:chgData name="Huong Nguyen" userId="a3438fb82b5343a2" providerId="LiveId" clId="{F83FA522-6960-4F44-B8AD-BF6FA669975D}" dt="2018-09-18T16:56:57.385" v="112"/>
        <pc:sldMkLst>
          <pc:docMk/>
          <pc:sldMk cId="3864306079" sldId="307"/>
        </pc:sldMkLst>
      </pc:sldChg>
      <pc:sldChg chg="addSp modSp modAnim">
        <pc:chgData name="Huong Nguyen" userId="a3438fb82b5343a2" providerId="LiveId" clId="{F83FA522-6960-4F44-B8AD-BF6FA669975D}" dt="2018-09-18T16:56:10.472" v="111"/>
        <pc:sldMkLst>
          <pc:docMk/>
          <pc:sldMk cId="583298047" sldId="309"/>
        </pc:sldMkLst>
        <pc:spChg chg="add mod ord">
          <ac:chgData name="Huong Nguyen" userId="a3438fb82b5343a2" providerId="LiveId" clId="{F83FA522-6960-4F44-B8AD-BF6FA669975D}" dt="2018-09-18T16:55:57.765" v="110" actId="14100"/>
          <ac:spMkLst>
            <pc:docMk/>
            <pc:sldMk cId="583298047" sldId="309"/>
            <ac:spMk id="18" creationId="{AAB89F3F-B48B-41B9-91AC-8F3B2321FE9F}"/>
          </ac:spMkLst>
        </pc:spChg>
      </pc:sldChg>
    </pc:docChg>
  </pc:docChgLst>
  <pc:docChgLst>
    <pc:chgData name="Huong Nguyen" userId="a3438fb82b5343a2" providerId="LiveId" clId="{B490EEB7-6B1F-4504-BBEF-A30D088E973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E1C4-0E57-49E6-A5B1-CF2F2E9F2E1A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F8DC-7253-4D41-B5FB-31730F6B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Board  ESP 8266 Uno. </a:t>
            </a:r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ESP 8266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Led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GPIO </a:t>
            </a:r>
            <a:r>
              <a:rPr lang="en-US" dirty="0" err="1"/>
              <a:t>số</a:t>
            </a:r>
            <a:r>
              <a:rPr lang="en-US" dirty="0"/>
              <a:t> 05</a:t>
            </a:r>
          </a:p>
          <a:p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 Cathode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to)</a:t>
            </a:r>
          </a:p>
          <a:p>
            <a:r>
              <a:rPr lang="en-US" dirty="0"/>
              <a:t>Anode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(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)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D64A9-7EFE-406D-89BD-C3930915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26DF29-D108-440A-9BCC-C008290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0B0A5A-BB5E-484B-9D0C-A1DA3B8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E45C51-BC17-49F9-B1CD-BDA8449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BA74F0-EF0E-4A2C-A95C-6C80F6E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FD029C-69E5-46CB-91A7-AA08536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A85CB7-0DD2-448C-929B-6D32EEBC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C6BAD-B727-4BDD-A2D0-1BE7A3B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DB272A-DB0A-470D-9E15-82C404A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47DC6-58AE-438E-BFD3-3D8F29E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457236-BA9F-4702-BED0-921FEC6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C0AB90-4B78-4898-A62F-C26C7FEC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1488D-DD5F-4D7D-BFAC-6DD1AB5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0A4AD3-2A3D-4BE5-ADC5-31A7311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9F8F77-E706-4D2B-B64A-B091B0C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86202"/>
            <a:ext cx="1295407" cy="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C8058-6C3D-4957-8B1E-C4436E5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1CC4D0-B1DB-425E-B329-8464E463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367525-2C3F-4C52-946D-00529C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A67B39-E9F6-4A80-A368-914401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9DABC-9E82-41BC-B6D2-9383DA2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A87C-9B4A-404C-BAAE-F5B810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9BD8FE6-FDA8-4D07-96E9-60DC9CC9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9D707-EA61-4A0F-AD6C-937CF23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47F2-132D-4437-B58C-37751D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9F204-179C-4101-B340-A597D585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8A104-BE0B-4FB3-AE5C-0882B76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5F514-3F25-49B9-B01E-F25319B2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381E81-616C-4FD1-B146-E33E122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69068F-BCF1-4380-8652-F635398C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B7F0D1-4B18-4B02-8A9B-08DD1AE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0FBE5-0E97-427B-B099-3381324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9773E-390E-4306-A2CF-1FE1AE7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9FE915-8E8C-4E48-8940-1E567535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1DC053-9A92-4EA2-8877-BEE06B61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45C560F-6ACE-476A-8E6E-7B7DF73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CC71541-1D21-4804-8103-8B53C653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00374E-A51F-49D4-9D12-539B60D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A632B3-CB05-4F09-B02E-C4D0DFD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EE8800-DFDA-40B8-B6A5-5CC3365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DCBBC-099F-400F-994E-FA75843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FEE3CAD-058B-4C44-829D-914FFD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F2FEB0-0577-499E-889E-6F99466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DFFACC-ED07-4287-8069-DA79F94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9D003-8151-41A3-8B7F-D4743ED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1ED9B09-0512-400E-AEDE-964A17A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9EFB31-54BC-4F1B-B954-AC0F84B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D07CF-BFBA-49B4-B0FB-D15C6A13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4270B-C64A-4951-B565-58DB39F1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A1F2-BD81-4987-BD7A-25B4D9A2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2F0411-28C0-4591-B4E0-AAB07BE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DC8FC7-31AB-48E8-B09E-9566816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B39A6C-09F3-4167-A6BF-7C06F80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AB365-8AE4-4779-BE1F-362A35C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29403C0-79DF-497A-AE78-7FF0F86F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8A8FEC-6C88-4759-9EE9-E1A99D8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7F67F0-BB4D-4643-AE6A-CE1F999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C68C1E-22D5-4F3B-8993-BC2989D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FE79A4-2704-4F08-A000-7328782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D9D21D-C67F-4129-A4F3-07AD231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8E49CC-F19A-4ADA-BA1A-C892092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5B1055-0892-40B7-A6D4-B25DC443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400261-7DE3-4BEA-B18E-B59BD67E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268D90-2BE1-4AB7-881C-4BB9C650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Huong Nguyen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7873" y="2447838"/>
            <a:ext cx="9766651" cy="1667032"/>
          </a:xfrm>
        </p:spPr>
        <p:txBody>
          <a:bodyPr/>
          <a:lstStyle/>
          <a:p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AWS IOT core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C742A5-9D53-4B67-A126-D4C191B3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Amazon Echo (</a:t>
            </a:r>
            <a:r>
              <a:rPr lang="en-US" dirty="0" err="1"/>
              <a:t>hoặc</a:t>
            </a:r>
            <a:r>
              <a:rPr lang="en-US" dirty="0"/>
              <a:t> Alexa app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)</a:t>
            </a:r>
          </a:p>
          <a:p>
            <a:r>
              <a:rPr lang="en-US" dirty="0"/>
              <a:t>Board ESP 8266</a:t>
            </a:r>
          </a:p>
          <a:p>
            <a:r>
              <a:rPr lang="en-US" dirty="0"/>
              <a:t>1 </a:t>
            </a:r>
            <a:r>
              <a:rPr lang="en-US" dirty="0" err="1"/>
              <a:t>Đèn</a:t>
            </a:r>
            <a:r>
              <a:rPr lang="en-US" dirty="0"/>
              <a:t> Led</a:t>
            </a:r>
          </a:p>
          <a:p>
            <a:r>
              <a:rPr lang="en-US" dirty="0"/>
              <a:t>1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trở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HÃ¬nh áº£nh cÃ³ liÃªn quan">
            <a:extLst>
              <a:ext uri="{FF2B5EF4-FFF2-40B4-BE49-F238E27FC236}">
                <a16:creationId xmlns:a16="http://schemas.microsoft.com/office/drawing/2014/main" id="{8EAC0F6F-E3F3-4417-8A40-269BFA2A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614" y="4421767"/>
            <a:ext cx="1123391" cy="11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ESP8266 iot maker">
            <a:extLst>
              <a:ext uri="{FF2B5EF4-FFF2-40B4-BE49-F238E27FC236}">
                <a16:creationId xmlns:a16="http://schemas.microsoft.com/office/drawing/2014/main" id="{58817015-E4EF-4791-A593-9EFB5A372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80" y="2173283"/>
            <a:ext cx="1626973" cy="162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áº¿t quáº£ hÃ¬nh áº£nh cho alexa">
            <a:extLst>
              <a:ext uri="{FF2B5EF4-FFF2-40B4-BE49-F238E27FC236}">
                <a16:creationId xmlns:a16="http://schemas.microsoft.com/office/drawing/2014/main" id="{44B01E73-8AE3-4E87-B6D1-03068C9B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820" y="1651727"/>
            <a:ext cx="2850980" cy="213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áº¿t quáº£ hÃ¬nh áº£nh cho Äiá»n trá»">
            <a:extLst>
              <a:ext uri="{FF2B5EF4-FFF2-40B4-BE49-F238E27FC236}">
                <a16:creationId xmlns:a16="http://schemas.microsoft.com/office/drawing/2014/main" id="{E1C802EF-9783-4B05-A419-298685553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58" y="4338851"/>
            <a:ext cx="1289222" cy="128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08BA30-0188-435B-8B26-2C1B859390B4}"/>
              </a:ext>
            </a:extLst>
          </p:cNvPr>
          <p:cNvSpPr txBox="1"/>
          <p:nvPr/>
        </p:nvSpPr>
        <p:spPr>
          <a:xfrm>
            <a:off x="6313355" y="358446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ESP8266 - IoT </a:t>
            </a:r>
            <a:r>
              <a:rPr lang="en-US" b="1" dirty="0" err="1"/>
              <a:t>WiFi</a:t>
            </a:r>
            <a:r>
              <a:rPr lang="en-US" b="1" dirty="0"/>
              <a:t> Uno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86FF746-9FDE-4911-A7A2-684693667CA8}"/>
              </a:ext>
            </a:extLst>
          </p:cNvPr>
          <p:cNvSpPr txBox="1"/>
          <p:nvPr/>
        </p:nvSpPr>
        <p:spPr>
          <a:xfrm>
            <a:off x="7021080" y="564379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Điện</a:t>
            </a:r>
            <a:r>
              <a:rPr lang="en-US" b="1" dirty="0"/>
              <a:t> </a:t>
            </a:r>
            <a:r>
              <a:rPr lang="en-US" b="1" dirty="0" err="1"/>
              <a:t>trở</a:t>
            </a:r>
            <a:endParaRPr lang="en-US" b="1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E38B547-1D72-4CB6-A4A0-3B458D14BB7E}"/>
              </a:ext>
            </a:extLst>
          </p:cNvPr>
          <p:cNvSpPr txBox="1"/>
          <p:nvPr/>
        </p:nvSpPr>
        <p:spPr>
          <a:xfrm>
            <a:off x="9646198" y="566126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Đèn</a:t>
            </a:r>
            <a:r>
              <a:rPr lang="en-US" b="1" dirty="0"/>
              <a:t> LED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989F4FD8-4D18-409D-9E98-A1D36FD09E96}"/>
              </a:ext>
            </a:extLst>
          </p:cNvPr>
          <p:cNvSpPr txBox="1"/>
          <p:nvPr/>
        </p:nvSpPr>
        <p:spPr>
          <a:xfrm>
            <a:off x="9672101" y="360529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Alexa</a:t>
            </a:r>
          </a:p>
        </p:txBody>
      </p:sp>
    </p:spTree>
    <p:extLst>
      <p:ext uri="{BB962C8B-B14F-4D97-AF65-F5344CB8AC3E}">
        <p14:creationId xmlns:p14="http://schemas.microsoft.com/office/powerpoint/2010/main" val="386430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983A2F2B-5DDF-461D-A1EF-7DCEB7A9D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11" y="1880444"/>
            <a:ext cx="2966977" cy="4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6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74">
            <a:extLst>
              <a:ext uri="{FF2B5EF4-FFF2-40B4-BE49-F238E27FC236}">
                <a16:creationId xmlns:a16="http://schemas.microsoft.com/office/drawing/2014/main" id="{AAB89F3F-B48B-41B9-91AC-8F3B2321FE9F}"/>
              </a:ext>
            </a:extLst>
          </p:cNvPr>
          <p:cNvSpPr/>
          <p:nvPr/>
        </p:nvSpPr>
        <p:spPr>
          <a:xfrm>
            <a:off x="419648" y="1662062"/>
            <a:ext cx="5502850" cy="3334043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9A605909-A7D6-4CFC-906C-A6AEC1BE0584}"/>
              </a:ext>
            </a:extLst>
          </p:cNvPr>
          <p:cNvSpPr/>
          <p:nvPr/>
        </p:nvSpPr>
        <p:spPr>
          <a:xfrm>
            <a:off x="3991348" y="2731535"/>
            <a:ext cx="1798434" cy="88110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IoT</a:t>
            </a:r>
          </a:p>
        </p:txBody>
      </p:sp>
      <p:sp>
        <p:nvSpPr>
          <p:cNvPr id="7" name="Rounded Rectangle 74">
            <a:extLst>
              <a:ext uri="{FF2B5EF4-FFF2-40B4-BE49-F238E27FC236}">
                <a16:creationId xmlns:a16="http://schemas.microsoft.com/office/drawing/2014/main" id="{8E011337-9199-44E3-8D44-53B35FC062AF}"/>
              </a:ext>
            </a:extLst>
          </p:cNvPr>
          <p:cNvSpPr/>
          <p:nvPr/>
        </p:nvSpPr>
        <p:spPr>
          <a:xfrm>
            <a:off x="956835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cxnSp>
        <p:nvCxnSpPr>
          <p:cNvPr id="10" name="Curved Connector 102">
            <a:extLst>
              <a:ext uri="{FF2B5EF4-FFF2-40B4-BE49-F238E27FC236}">
                <a16:creationId xmlns:a16="http://schemas.microsoft.com/office/drawing/2014/main" id="{9DA148CD-8C54-484F-9AA1-290D373D88C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2734780" y="3172087"/>
            <a:ext cx="1256568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ounded Rectangle 83">
            <a:extLst>
              <a:ext uri="{FF2B5EF4-FFF2-40B4-BE49-F238E27FC236}">
                <a16:creationId xmlns:a16="http://schemas.microsoft.com/office/drawing/2014/main" id="{636CFF61-A44D-4606-B6FF-E3C010685D1E}"/>
              </a:ext>
            </a:extLst>
          </p:cNvPr>
          <p:cNvSpPr/>
          <p:nvPr/>
        </p:nvSpPr>
        <p:spPr>
          <a:xfrm>
            <a:off x="626326" y="2866580"/>
            <a:ext cx="2108454" cy="947342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err="1"/>
              <a:t>Mạch</a:t>
            </a:r>
            <a:r>
              <a:rPr lang="en-US" sz="1600" dirty="0"/>
              <a:t> ESP8266 </a:t>
            </a:r>
          </a:p>
        </p:txBody>
      </p:sp>
      <p:sp>
        <p:nvSpPr>
          <p:cNvPr id="16" name="Rounded Rectangle 63">
            <a:extLst>
              <a:ext uri="{FF2B5EF4-FFF2-40B4-BE49-F238E27FC236}">
                <a16:creationId xmlns:a16="http://schemas.microsoft.com/office/drawing/2014/main" id="{CFCEAC52-E5C0-4B12-B892-A9F3A340A218}"/>
              </a:ext>
            </a:extLst>
          </p:cNvPr>
          <p:cNvSpPr/>
          <p:nvPr/>
        </p:nvSpPr>
        <p:spPr>
          <a:xfrm>
            <a:off x="738036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4" name="Picture 6" descr="Káº¿t quáº£ hÃ¬nh áº£nh cho aws lambda">
            <a:extLst>
              <a:ext uri="{FF2B5EF4-FFF2-40B4-BE49-F238E27FC236}">
                <a16:creationId xmlns:a16="http://schemas.microsoft.com/office/drawing/2014/main" id="{33D5C890-BEFF-48B9-811D-ECBE2C6E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5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aws iot icon">
            <a:extLst>
              <a:ext uri="{FF2B5EF4-FFF2-40B4-BE49-F238E27FC236}">
                <a16:creationId xmlns:a16="http://schemas.microsoft.com/office/drawing/2014/main" id="{A90A99AC-BCFA-4EC4-BF43-9E4037B6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85" y="2600856"/>
            <a:ext cx="1228903" cy="12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5">
            <a:extLst>
              <a:ext uri="{FF2B5EF4-FFF2-40B4-BE49-F238E27FC236}">
                <a16:creationId xmlns:a16="http://schemas.microsoft.com/office/drawing/2014/main" id="{B7D0A7C4-80C6-423B-AAEC-0D2E6708F1D1}"/>
              </a:ext>
            </a:extLst>
          </p:cNvPr>
          <p:cNvSpPr txBox="1"/>
          <p:nvPr/>
        </p:nvSpPr>
        <p:spPr>
          <a:xfrm>
            <a:off x="2722358" y="2575032"/>
            <a:ext cx="1228903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2050" name="Picture 2" descr="Káº¿t quáº£ hÃ¬nh áº£nh cho alexa icon aws">
            <a:extLst>
              <a:ext uri="{FF2B5EF4-FFF2-40B4-BE49-F238E27FC236}">
                <a16:creationId xmlns:a16="http://schemas.microsoft.com/office/drawing/2014/main" id="{A7E1EDFC-7911-41F5-922A-6B441322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356" y="1886270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urved Connector 102">
            <a:extLst>
              <a:ext uri="{FF2B5EF4-FFF2-40B4-BE49-F238E27FC236}">
                <a16:creationId xmlns:a16="http://schemas.microsoft.com/office/drawing/2014/main" id="{1F85E5A2-03E3-483C-AFFE-674D06EDC954}"/>
              </a:ext>
            </a:extLst>
          </p:cNvPr>
          <p:cNvCxnSpPr>
            <a:cxnSpLocks/>
            <a:stCxn id="2050" idx="1"/>
            <a:endCxn id="16" idx="0"/>
          </p:cNvCxnSpPr>
          <p:nvPr/>
        </p:nvCxnSpPr>
        <p:spPr>
          <a:xfrm rot="10800000" flipV="1">
            <a:off x="8315748" y="2390977"/>
            <a:ext cx="1252609" cy="1302158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id="{B7D9F3BB-73DA-4713-90DC-E81E03CE22DF}"/>
              </a:ext>
            </a:extLst>
          </p:cNvPr>
          <p:cNvSpPr txBox="1"/>
          <p:nvPr/>
        </p:nvSpPr>
        <p:spPr>
          <a:xfrm>
            <a:off x="8497743" y="2990530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53" name="Curved Connector 102">
            <a:extLst>
              <a:ext uri="{FF2B5EF4-FFF2-40B4-BE49-F238E27FC236}">
                <a16:creationId xmlns:a16="http://schemas.microsoft.com/office/drawing/2014/main" id="{642BE71E-6636-4719-85B1-EEADE168DEBE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rot="10800000">
            <a:off x="489056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45">
            <a:extLst>
              <a:ext uri="{FF2B5EF4-FFF2-40B4-BE49-F238E27FC236}">
                <a16:creationId xmlns:a16="http://schemas.microsoft.com/office/drawing/2014/main" id="{DF70D952-FB5C-4A8F-AC2D-F606051B812B}"/>
              </a:ext>
            </a:extLst>
          </p:cNvPr>
          <p:cNvSpPr txBox="1"/>
          <p:nvPr/>
        </p:nvSpPr>
        <p:spPr>
          <a:xfrm>
            <a:off x="5452209" y="4046880"/>
            <a:ext cx="163326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Publish </a:t>
            </a:r>
            <a:r>
              <a:rPr lang="en-US" sz="1600" dirty="0" err="1"/>
              <a:t>bản</a:t>
            </a:r>
            <a:r>
              <a:rPr lang="en-US" sz="1600" dirty="0"/>
              <a:t> tin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63" name="Picture 8" descr="Káº¿t quáº£ hÃ¬nh áº£nh cho ESP8266 iot maker">
            <a:extLst>
              <a:ext uri="{FF2B5EF4-FFF2-40B4-BE49-F238E27FC236}">
                <a16:creationId xmlns:a16="http://schemas.microsoft.com/office/drawing/2014/main" id="{CBABAD72-379E-4CCD-A630-112A0FEA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0" y="2958197"/>
            <a:ext cx="736407" cy="76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71A9195-384A-498F-BE53-BE4CF7BD9E00}"/>
              </a:ext>
            </a:extLst>
          </p:cNvPr>
          <p:cNvSpPr txBox="1">
            <a:spLocks/>
          </p:cNvSpPr>
          <p:nvPr/>
        </p:nvSpPr>
        <p:spPr>
          <a:xfrm>
            <a:off x="615248" y="5179135"/>
            <a:ext cx="8016766" cy="72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Qui </a:t>
            </a:r>
            <a:r>
              <a:rPr lang="en-US" sz="2800" dirty="0" err="1"/>
              <a:t>định</a:t>
            </a:r>
            <a:r>
              <a:rPr lang="en-US" sz="2800" dirty="0"/>
              <a:t> topic subscribe: “</a:t>
            </a:r>
            <a:r>
              <a:rPr lang="en-US" sz="2800" dirty="0" err="1"/>
              <a:t>aws</a:t>
            </a:r>
            <a:r>
              <a:rPr lang="en-US" sz="2800" dirty="0"/>
              <a:t>/light/control/”</a:t>
            </a:r>
          </a:p>
        </p:txBody>
      </p:sp>
    </p:spTree>
    <p:extLst>
      <p:ext uri="{BB962C8B-B14F-4D97-AF65-F5344CB8AC3E}">
        <p14:creationId xmlns:p14="http://schemas.microsoft.com/office/powerpoint/2010/main" val="58329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C6676D-D7B3-4F7D-879A-CE8D360F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170</Words>
  <Application>Microsoft Office PowerPoint</Application>
  <PresentationFormat>Màn hình rộng</PresentationFormat>
  <Paragraphs>31</Paragraphs>
  <Slides>5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Dụng cụ cần thiết:</vt:lpstr>
      <vt:lpstr>Mô hình thiết kế: phía thiết bị</vt:lpstr>
      <vt:lpstr>Mô hình thiết kế: tổng thể hệ thống</vt:lpstr>
      <vt:lpstr>Thực hành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5</cp:revision>
  <dcterms:created xsi:type="dcterms:W3CDTF">2018-04-22T08:18:44Z</dcterms:created>
  <dcterms:modified xsi:type="dcterms:W3CDTF">2018-09-19T03:35:19Z</dcterms:modified>
</cp:coreProperties>
</file>