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10" r:id="rId3"/>
    <p:sldId id="311" r:id="rId4"/>
    <p:sldId id="312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4E90A7CB-49F0-43FD-8832-23746F7C6B83}"/>
    <pc:docChg chg="custSel addSld modSld sldOrd">
      <pc:chgData name="Huong Nguyen" userId="a3438fb82b5343a2" providerId="LiveId" clId="{4E90A7CB-49F0-43FD-8832-23746F7C6B83}" dt="2018-09-25T14:26:37.274" v="21"/>
      <pc:docMkLst>
        <pc:docMk/>
      </pc:docMkLst>
      <pc:sldChg chg="modSp">
        <pc:chgData name="Huong Nguyen" userId="a3438fb82b5343a2" providerId="LiveId" clId="{4E90A7CB-49F0-43FD-8832-23746F7C6B83}" dt="2018-09-25T14:25:59.996" v="19" actId="20577"/>
        <pc:sldMkLst>
          <pc:docMk/>
          <pc:sldMk cId="3303444234" sldId="285"/>
        </pc:sldMkLst>
        <pc:spChg chg="mod">
          <ac:chgData name="Huong Nguyen" userId="a3438fb82b5343a2" providerId="LiveId" clId="{4E90A7CB-49F0-43FD-8832-23746F7C6B83}" dt="2018-09-25T14:25:59.996" v="19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 modAnim">
        <pc:chgData name="Huong Nguyen" userId="a3438fb82b5343a2" providerId="LiveId" clId="{4E90A7CB-49F0-43FD-8832-23746F7C6B83}" dt="2018-09-25T14:09:26.944" v="18"/>
        <pc:sldMkLst>
          <pc:docMk/>
          <pc:sldMk cId="1195403567" sldId="310"/>
        </pc:sldMkLst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2" creationId="{00000000-0000-0000-0000-000000000000}"/>
          </ac:spMkLst>
        </pc:spChg>
        <pc:spChg chg="add del mod">
          <ac:chgData name="Huong Nguyen" userId="a3438fb82b5343a2" providerId="LiveId" clId="{4E90A7CB-49F0-43FD-8832-23746F7C6B83}" dt="2018-09-25T14:07:51.255" v="6" actId="478"/>
          <ac:spMkLst>
            <pc:docMk/>
            <pc:sldMk cId="1195403567" sldId="310"/>
            <ac:spMk id="4" creationId="{73FF731F-B5C1-4731-AA12-3489910D1E36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" creationId="{9A605909-A7D6-4CFC-906C-A6AEC1BE0584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7" creationId="{8E011337-9199-44E3-8D44-53B35FC062AF}"/>
          </ac:spMkLst>
        </pc:spChg>
        <pc:spChg chg="add mod ord">
          <ac:chgData name="Huong Nguyen" userId="a3438fb82b5343a2" providerId="LiveId" clId="{4E90A7CB-49F0-43FD-8832-23746F7C6B83}" dt="2018-09-25T14:09:10.958" v="17" actId="1582"/>
          <ac:spMkLst>
            <pc:docMk/>
            <pc:sldMk cId="1195403567" sldId="310"/>
            <ac:spMk id="8" creationId="{9D248E33-3853-4174-A5E1-DE4AA09E282C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6" creationId="{CFCEAC52-E5C0-4B12-B892-A9F3A340A218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7" creationId="{471A9195-384A-498F-BE53-BE4CF7BD9E00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19" creationId="{4CA34646-D273-4CAD-AEEC-3F038480726C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0" creationId="{E6C34EFB-8698-4C1F-A366-35D33459DBD4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2" creationId="{FFDB2E98-EFF5-43D4-AFEB-E8AB99C7D5B6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3" creationId="{12CF0B05-5E85-4B6B-876F-4EDB77D5315F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8" creationId="{A2025E43-CA86-4E41-9B67-9EB6C4860839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30" creationId="{7D5FBEEE-51DE-4D61-9EDF-5B58FEAC61EE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1" creationId="{7CAF63C7-FE09-4946-BF7F-F0217913F822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4" creationId="{6D745B99-D826-4497-A676-93F015395EA9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5" creationId="{5B655181-1828-46ED-9452-2CC7C7C8B0DA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8" creationId="{E1F5A0A0-60FA-43E5-BFA5-6AE40D8F671A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2" creationId="{B7D9F3BB-73DA-4713-90DC-E81E03CE22DF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9" creationId="{DF70D952-FB5C-4A8F-AC2D-F606051B812B}"/>
          </ac:spMkLst>
        </pc:spChg>
        <pc:picChg chg="add del">
          <ac:chgData name="Huong Nguyen" userId="a3438fb82b5343a2" providerId="LiveId" clId="{4E90A7CB-49F0-43FD-8832-23746F7C6B83}" dt="2018-09-25T14:07:53.433" v="8"/>
          <ac:picMkLst>
            <pc:docMk/>
            <pc:sldMk cId="1195403567" sldId="310"/>
            <ac:picMk id="6" creationId="{C44B5788-95A5-4D2F-9E09-6911E9C1AF64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4" creationId="{33D5C890-BEFF-48B9-811D-ECBE2C6ED92B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5" creationId="{B7B4313E-E64B-40BE-91D3-DA0FFF6C782C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6" creationId="{AE517E7F-D25E-493E-AB4C-B95B4D9BF0A9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2" creationId="{49E19330-41C2-44B5-8642-B931FFFB752D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6" creationId="{2574149B-1FF7-47C5-9FB7-1587F93FEB52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1028" creationId="{85B448DE-2773-42FD-BB90-001BC4690C9E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050" creationId="{A7E1EDFC-7911-41F5-922A-6B441322B947}"/>
          </ac:picMkLst>
        </pc:pic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21" creationId="{E899CCDF-5ACF-4A65-98EA-F51F9A16C1D2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7" creationId="{837DCC6D-0819-40D1-99C6-5F077B213BF0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9" creationId="{7B070044-0D4A-4CF7-A1A4-AADCDE58146D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3" creationId="{FE36307B-3FBC-4745-A8DD-E9ADBEE59438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7" creationId="{DB313802-4FC6-4AF9-A3FA-EAAA96BA9047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49" creationId="{1F85E5A2-03E3-483C-AFFE-674D06EDC954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53" creationId="{642BE71E-6636-4719-85B1-EEADE168DEBE}"/>
          </ac:cxnSpMkLst>
        </pc:cxnChg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1384107881" sldId="311"/>
        </pc:sldMkLst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918245605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09/25/2018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7"/>
            <a:ext cx="10904527" cy="2532125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/>
              <a:t>1: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chơi </a:t>
            </a:r>
            <a:r>
              <a:rPr lang="vi-VN" dirty="0" err="1"/>
              <a:t>nhạc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nhạc</a:t>
            </a:r>
            <a:r>
              <a:rPr lang="vi-VN" dirty="0"/>
              <a:t> trên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D248E33-3853-4174-A5E1-DE4AA09E282C}"/>
              </a:ext>
            </a:extLst>
          </p:cNvPr>
          <p:cNvSpPr/>
          <p:nvPr/>
        </p:nvSpPr>
        <p:spPr>
          <a:xfrm>
            <a:off x="1500874" y="1948621"/>
            <a:ext cx="2660728" cy="2622015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CA34646-D273-4CAD-AEEC-3F03848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0" name="Rounded Rectangle 107">
            <a:extLst>
              <a:ext uri="{FF2B5EF4-FFF2-40B4-BE49-F238E27FC236}">
                <a16:creationId xmlns:a16="http://schemas.microsoft.com/office/drawing/2014/main" id="{E6C34EFB-8698-4C1F-A366-35D33459DBD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22" name="Rounded Rectangle 74">
            <a:extLst>
              <a:ext uri="{FF2B5EF4-FFF2-40B4-BE49-F238E27FC236}">
                <a16:creationId xmlns:a16="http://schemas.microsoft.com/office/drawing/2014/main" id="{FFDB2E98-EFF5-43D4-AFEB-E8AB99C7D5B6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23" name="Rounded Rectangle 63">
            <a:extLst>
              <a:ext uri="{FF2B5EF4-FFF2-40B4-BE49-F238E27FC236}">
                <a16:creationId xmlns:a16="http://schemas.microsoft.com/office/drawing/2014/main" id="{12CF0B05-5E85-4B6B-876F-4EDB77D5315F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5" name="Picture 6" descr="Káº¿t quáº£ hÃ¬nh áº£nh cho aws lambda">
            <a:extLst>
              <a:ext uri="{FF2B5EF4-FFF2-40B4-BE49-F238E27FC236}">
                <a16:creationId xmlns:a16="http://schemas.microsoft.com/office/drawing/2014/main" id="{B7B4313E-E64B-40BE-91D3-DA0FFF6C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alexa icon aws">
            <a:extLst>
              <a:ext uri="{FF2B5EF4-FFF2-40B4-BE49-F238E27FC236}">
                <a16:creationId xmlns:a16="http://schemas.microsoft.com/office/drawing/2014/main" id="{AE517E7F-D25E-493E-AB4C-B95B4D9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102">
            <a:extLst>
              <a:ext uri="{FF2B5EF4-FFF2-40B4-BE49-F238E27FC236}">
                <a16:creationId xmlns:a16="http://schemas.microsoft.com/office/drawing/2014/main" id="{837DCC6D-0819-40D1-99C6-5F077B213BF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45">
            <a:extLst>
              <a:ext uri="{FF2B5EF4-FFF2-40B4-BE49-F238E27FC236}">
                <a16:creationId xmlns:a16="http://schemas.microsoft.com/office/drawing/2014/main" id="{A2025E43-CA86-4E41-9B67-9EB6C4860839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29" name="Curved Connector 102">
            <a:extLst>
              <a:ext uri="{FF2B5EF4-FFF2-40B4-BE49-F238E27FC236}">
                <a16:creationId xmlns:a16="http://schemas.microsoft.com/office/drawing/2014/main" id="{7B070044-0D4A-4CF7-A1A4-AADCDE58146D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id="{7CAF63C7-FE09-4946-BF7F-F0217913F822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32" name="Picture 4" descr="Káº¿t quáº£ hÃ¬nh áº£nh cho S3 icon">
            <a:extLst>
              <a:ext uri="{FF2B5EF4-FFF2-40B4-BE49-F238E27FC236}">
                <a16:creationId xmlns:a16="http://schemas.microsoft.com/office/drawing/2014/main" id="{49E19330-41C2-44B5-8642-B931FFFB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102">
            <a:extLst>
              <a:ext uri="{FF2B5EF4-FFF2-40B4-BE49-F238E27FC236}">
                <a16:creationId xmlns:a16="http://schemas.microsoft.com/office/drawing/2014/main" id="{FE36307B-3FBC-4745-A8DD-E9ADBEE59438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6D745B99-D826-4497-A676-93F015395EA9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5B655181-1828-46ED-9452-2CC7C7C8B0DA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2574149B-1FF7-47C5-9FB7-1587F93F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37" name="Curved Connector 102">
            <a:extLst>
              <a:ext uri="{FF2B5EF4-FFF2-40B4-BE49-F238E27FC236}">
                <a16:creationId xmlns:a16="http://schemas.microsoft.com/office/drawing/2014/main" id="{DB313802-4FC6-4AF9-A3FA-EAAA96BA9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45">
            <a:extLst>
              <a:ext uri="{FF2B5EF4-FFF2-40B4-BE49-F238E27FC236}">
                <a16:creationId xmlns:a16="http://schemas.microsoft.com/office/drawing/2014/main" id="{E1F5A0A0-60FA-43E5-BFA5-6AE40D8F671A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3841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61</Words>
  <Application>Microsoft Office PowerPoint</Application>
  <PresentationFormat>Màn hình rộng</PresentationFormat>
  <Paragraphs>18</Paragraphs>
  <Slides>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  <vt:lpstr>Quản lý file trên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2018-09-25T14:26:39Z</dcterms:modified>
</cp:coreProperties>
</file>