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10" r:id="rId3"/>
    <p:sldId id="308" r:id="rId4"/>
    <p:sldId id="311" r:id="rId5"/>
    <p:sldId id="3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Kiểu Sáng 2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Kiểu Sáng 2 - Màu chủ đề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05FA0F6D-3E57-4300-B94E-5BA14878F4C1}"/>
  </pc:docChgLst>
  <pc:docChgLst>
    <pc:chgData name="Huong Nguyen" userId="a3438fb82b5343a2" providerId="LiveId" clId="{9766D993-ED34-4260-AEFD-5FB202A119D5}"/>
  </pc:docChgLst>
  <pc:docChgLst>
    <pc:chgData name="Huong Nguyen" userId="a3438fb82b5343a2" providerId="LiveId" clId="{CAAC6EC9-6033-475A-8F02-58C664BBF908}"/>
    <pc:docChg chg="undo custSel addSld modSld">
      <pc:chgData name="Huong Nguyen" userId="a3438fb82b5343a2" providerId="LiveId" clId="{CAAC6EC9-6033-475A-8F02-58C664BBF908}" dt="2018-09-29T13:50:55.592" v="839" actId="20577"/>
      <pc:docMkLst>
        <pc:docMk/>
      </pc:docMkLst>
      <pc:sldChg chg="modSp">
        <pc:chgData name="Huong Nguyen" userId="a3438fb82b5343a2" providerId="LiveId" clId="{CAAC6EC9-6033-475A-8F02-58C664BBF908}" dt="2018-09-29T13:50:55.592" v="839" actId="20577"/>
        <pc:sldMkLst>
          <pc:docMk/>
          <pc:sldMk cId="3303444234" sldId="285"/>
        </pc:sldMkLst>
        <pc:spChg chg="mod">
          <ac:chgData name="Huong Nguyen" userId="a3438fb82b5343a2" providerId="LiveId" clId="{CAAC6EC9-6033-475A-8F02-58C664BBF908}" dt="2018-09-29T13:50:55.592" v="839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delSp modSp">
        <pc:chgData name="Huong Nguyen" userId="a3438fb82b5343a2" providerId="LiveId" clId="{CAAC6EC9-6033-475A-8F02-58C664BBF908}" dt="2018-09-24T15:41:48.999" v="602" actId="1076"/>
        <pc:sldMkLst>
          <pc:docMk/>
          <pc:sldMk cId="116559371" sldId="308"/>
        </pc:sldMkLst>
        <pc:spChg chg="mod">
          <ac:chgData name="Huong Nguyen" userId="a3438fb82b5343a2" providerId="LiveId" clId="{CAAC6EC9-6033-475A-8F02-58C664BBF908}" dt="2018-09-24T13:41:46.318" v="178" actId="1076"/>
          <ac:spMkLst>
            <pc:docMk/>
            <pc:sldMk cId="116559371" sldId="308"/>
            <ac:spMk id="2" creationId="{395C4E5F-9B88-4AE8-AFB1-7FC0372546C2}"/>
          </ac:spMkLst>
        </pc:spChg>
        <pc:spChg chg="add del mod">
          <ac:chgData name="Huong Nguyen" userId="a3438fb82b5343a2" providerId="LiveId" clId="{CAAC6EC9-6033-475A-8F02-58C664BBF908}" dt="2018-09-24T15:41:43.993" v="600"/>
          <ac:spMkLst>
            <pc:docMk/>
            <pc:sldMk cId="116559371" sldId="308"/>
            <ac:spMk id="6" creationId="{EC7619E7-D79A-4CDB-8C69-E294648026D6}"/>
          </ac:spMkLst>
        </pc:spChg>
        <pc:graphicFrameChg chg="del mod modGraphic">
          <ac:chgData name="Huong Nguyen" userId="a3438fb82b5343a2" providerId="LiveId" clId="{CAAC6EC9-6033-475A-8F02-58C664BBF908}" dt="2018-09-24T15:38:53.977" v="599" actId="478"/>
          <ac:graphicFrameMkLst>
            <pc:docMk/>
            <pc:sldMk cId="116559371" sldId="308"/>
            <ac:graphicFrameMk id="4" creationId="{C225A00E-AF7E-487A-A999-58A3EBA24620}"/>
          </ac:graphicFrameMkLst>
        </pc:graphicFrameChg>
        <pc:picChg chg="add mod">
          <ac:chgData name="Huong Nguyen" userId="a3438fb82b5343a2" providerId="LiveId" clId="{CAAC6EC9-6033-475A-8F02-58C664BBF908}" dt="2018-09-24T15:41:48.999" v="602" actId="1076"/>
          <ac:picMkLst>
            <pc:docMk/>
            <pc:sldMk cId="116559371" sldId="308"/>
            <ac:picMk id="8" creationId="{ADECE981-85FB-4FD2-8E6F-68206E21733B}"/>
          </ac:picMkLst>
        </pc:picChg>
      </pc:sldChg>
      <pc:sldChg chg="addSp delSp modSp modAnim">
        <pc:chgData name="Huong Nguyen" userId="a3438fb82b5343a2" providerId="LiveId" clId="{CAAC6EC9-6033-475A-8F02-58C664BBF908}" dt="2018-09-29T11:34:53.932" v="756" actId="14100"/>
        <pc:sldMkLst>
          <pc:docMk/>
          <pc:sldMk cId="1195403567" sldId="310"/>
        </pc:sldMkLst>
        <pc:spChg chg="add del">
          <ac:chgData name="Huong Nguyen" userId="a3438fb82b5343a2" providerId="LiveId" clId="{CAAC6EC9-6033-475A-8F02-58C664BBF908}" dt="2018-09-25T14:01:52.745" v="631"/>
          <ac:spMkLst>
            <pc:docMk/>
            <pc:sldMk cId="1195403567" sldId="310"/>
            <ac:spMk id="3" creationId="{93F56C07-38C4-4520-AD33-DDA33E55B70F}"/>
          </ac:spMkLst>
        </pc:spChg>
        <pc:spChg chg="add del mod">
          <ac:chgData name="Huong Nguyen" userId="a3438fb82b5343a2" providerId="LiveId" clId="{CAAC6EC9-6033-475A-8F02-58C664BBF908}" dt="2018-09-25T14:06:47.829" v="748" actId="693"/>
          <ac:spMkLst>
            <pc:docMk/>
            <pc:sldMk cId="1195403567" sldId="310"/>
            <ac:spMk id="15" creationId="{1361B65E-19AA-4B01-9803-11FAE726AE3C}"/>
          </ac:spMkLst>
        </pc:spChg>
        <pc:spChg chg="del">
          <ac:chgData name="Huong Nguyen" userId="a3438fb82b5343a2" providerId="LiveId" clId="{CAAC6EC9-6033-475A-8F02-58C664BBF908}" dt="2018-09-24T13:28:34.854" v="0" actId="478"/>
          <ac:spMkLst>
            <pc:docMk/>
            <pc:sldMk cId="1195403567" sldId="310"/>
            <ac:spMk id="17" creationId="{471A9195-384A-498F-BE53-BE4CF7BD9E00}"/>
          </ac:spMkLst>
        </pc:spChg>
        <pc:spChg chg="add mod ord">
          <ac:chgData name="Huong Nguyen" userId="a3438fb82b5343a2" providerId="LiveId" clId="{CAAC6EC9-6033-475A-8F02-58C664BBF908}" dt="2018-09-29T11:34:53.932" v="756" actId="14100"/>
          <ac:spMkLst>
            <pc:docMk/>
            <pc:sldMk cId="1195403567" sldId="310"/>
            <ac:spMk id="19" creationId="{08F5552A-76F2-408D-8250-85A78ABEC161}"/>
          </ac:spMkLst>
        </pc:spChg>
        <pc:spChg chg="add mod">
          <ac:chgData name="Huong Nguyen" userId="a3438fb82b5343a2" providerId="LiveId" clId="{CAAC6EC9-6033-475A-8F02-58C664BBF908}" dt="2018-09-25T14:06:34.198" v="747" actId="1076"/>
          <ac:spMkLst>
            <pc:docMk/>
            <pc:sldMk cId="1195403567" sldId="310"/>
            <ac:spMk id="26" creationId="{CAD89CD4-D3C5-4D14-BBBA-EA9BAF690E23}"/>
          </ac:spMkLst>
        </pc:spChg>
        <pc:spChg chg="mod">
          <ac:chgData name="Huong Nguyen" userId="a3438fb82b5343a2" providerId="LiveId" clId="{CAAC6EC9-6033-475A-8F02-58C664BBF908}" dt="2018-09-25T14:07:21.414" v="749" actId="1076"/>
          <ac:spMkLst>
            <pc:docMk/>
            <pc:sldMk cId="1195403567" sldId="310"/>
            <ac:spMk id="59" creationId="{DF70D952-FB5C-4A8F-AC2D-F606051B812B}"/>
          </ac:spMkLst>
        </pc:spChg>
        <pc:picChg chg="add del mod">
          <ac:chgData name="Huong Nguyen" userId="a3438fb82b5343a2" providerId="LiveId" clId="{CAAC6EC9-6033-475A-8F02-58C664BBF908}" dt="2018-09-25T14:02:35.839" v="634" actId="478"/>
          <ac:picMkLst>
            <pc:docMk/>
            <pc:sldMk cId="1195403567" sldId="310"/>
            <ac:picMk id="4" creationId="{4FC2B35C-B772-48BA-8478-780F3411876E}"/>
          </ac:picMkLst>
        </pc:picChg>
        <pc:picChg chg="add mod">
          <ac:chgData name="Huong Nguyen" userId="a3438fb82b5343a2" providerId="LiveId" clId="{CAAC6EC9-6033-475A-8F02-58C664BBF908}" dt="2018-09-25T14:04:05.462" v="664" actId="1035"/>
          <ac:picMkLst>
            <pc:docMk/>
            <pc:sldMk cId="1195403567" sldId="310"/>
            <ac:picMk id="6" creationId="{CA5D725A-A1DA-4FE3-BAFC-698D395E4EF9}"/>
          </ac:picMkLst>
        </pc:picChg>
        <pc:cxnChg chg="add del mod">
          <ac:chgData name="Huong Nguyen" userId="a3438fb82b5343a2" providerId="LiveId" clId="{CAAC6EC9-6033-475A-8F02-58C664BBF908}" dt="2018-09-25T14:05:13.550" v="695" actId="478"/>
          <ac:cxnSpMkLst>
            <pc:docMk/>
            <pc:sldMk cId="1195403567" sldId="310"/>
            <ac:cxnSpMk id="19" creationId="{61107233-3EFE-4FDF-A1A3-5AC703CE896F}"/>
          </ac:cxnSpMkLst>
        </pc:cxnChg>
        <pc:cxnChg chg="add del">
          <ac:chgData name="Huong Nguyen" userId="a3438fb82b5343a2" providerId="LiveId" clId="{CAAC6EC9-6033-475A-8F02-58C664BBF908}" dt="2018-09-25T14:04:14.411" v="666"/>
          <ac:cxnSpMkLst>
            <pc:docMk/>
            <pc:sldMk cId="1195403567" sldId="310"/>
            <ac:cxnSpMk id="22" creationId="{494615FC-1F03-4710-9F2A-BB46C165CA09}"/>
          </ac:cxnSpMkLst>
        </pc:cxnChg>
        <pc:cxnChg chg="add mod">
          <ac:chgData name="Huong Nguyen" userId="a3438fb82b5343a2" providerId="LiveId" clId="{CAAC6EC9-6033-475A-8F02-58C664BBF908}" dt="2018-09-25T14:06:05.986" v="712" actId="693"/>
          <ac:cxnSpMkLst>
            <pc:docMk/>
            <pc:sldMk cId="1195403567" sldId="310"/>
            <ac:cxnSpMk id="23" creationId="{78EC5914-8056-49C8-8052-76320F81850A}"/>
          </ac:cxnSpMkLst>
        </pc:cxnChg>
      </pc:sldChg>
      <pc:sldChg chg="addSp delSp modSp add">
        <pc:chgData name="Huong Nguyen" userId="a3438fb82b5343a2" providerId="LiveId" clId="{CAAC6EC9-6033-475A-8F02-58C664BBF908}" dt="2018-09-24T15:42:23.181" v="614" actId="1076"/>
        <pc:sldMkLst>
          <pc:docMk/>
          <pc:sldMk cId="918245605" sldId="311"/>
        </pc:sldMkLst>
        <pc:spChg chg="del">
          <ac:chgData name="Huong Nguyen" userId="a3438fb82b5343a2" providerId="LiveId" clId="{CAAC6EC9-6033-475A-8F02-58C664BBF908}" dt="2018-09-24T15:42:01.061" v="607" actId="478"/>
          <ac:spMkLst>
            <pc:docMk/>
            <pc:sldMk cId="918245605" sldId="311"/>
            <ac:spMk id="2" creationId="{57D2335F-BEF6-4FBB-8BDB-B0F419F9AF3E}"/>
          </ac:spMkLst>
        </pc:spChg>
        <pc:spChg chg="del">
          <ac:chgData name="Huong Nguyen" userId="a3438fb82b5343a2" providerId="LiveId" clId="{CAAC6EC9-6033-475A-8F02-58C664BBF908}" dt="2018-09-24T15:41:59.721" v="606" actId="478"/>
          <ac:spMkLst>
            <pc:docMk/>
            <pc:sldMk cId="918245605" sldId="311"/>
            <ac:spMk id="3" creationId="{128A6C96-0B5A-45B9-986E-C1F3179716E4}"/>
          </ac:spMkLst>
        </pc:spChg>
        <pc:picChg chg="add mod">
          <ac:chgData name="Huong Nguyen" userId="a3438fb82b5343a2" providerId="LiveId" clId="{CAAC6EC9-6033-475A-8F02-58C664BBF908}" dt="2018-09-24T15:42:23.181" v="614" actId="1076"/>
          <ac:picMkLst>
            <pc:docMk/>
            <pc:sldMk cId="918245605" sldId="311"/>
            <ac:picMk id="4" creationId="{E4F729AF-E856-4482-9191-5A27565071F9}"/>
          </ac:picMkLst>
        </pc:picChg>
      </pc:sldChg>
      <pc:sldChg chg="modSp add">
        <pc:chgData name="Huong Nguyen" userId="a3438fb82b5343a2" providerId="LiveId" clId="{CAAC6EC9-6033-475A-8F02-58C664BBF908}" dt="2018-09-29T13:17:38.772" v="838" actId="20577"/>
        <pc:sldMkLst>
          <pc:docMk/>
          <pc:sldMk cId="3451230672" sldId="312"/>
        </pc:sldMkLst>
        <pc:spChg chg="mod">
          <ac:chgData name="Huong Nguyen" userId="a3438fb82b5343a2" providerId="LiveId" clId="{CAAC6EC9-6033-475A-8F02-58C664BBF908}" dt="2018-09-29T13:17:21.051" v="836" actId="20577"/>
          <ac:spMkLst>
            <pc:docMk/>
            <pc:sldMk cId="3451230672" sldId="312"/>
            <ac:spMk id="2" creationId="{DD63F4BD-35DE-41A7-BA01-01DFF687E3C3}"/>
          </ac:spMkLst>
        </pc:spChg>
        <pc:spChg chg="mod">
          <ac:chgData name="Huong Nguyen" userId="a3438fb82b5343a2" providerId="LiveId" clId="{CAAC6EC9-6033-475A-8F02-58C664BBF908}" dt="2018-09-29T13:17:38.772" v="838" actId="20577"/>
          <ac:spMkLst>
            <pc:docMk/>
            <pc:sldMk cId="3451230672" sldId="312"/>
            <ac:spMk id="3" creationId="{7BC946C3-651F-4C92-80C9-F10FD0F2C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ong-nt/EduMall-KhoaHocI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2" y="2447838"/>
            <a:ext cx="10904527" cy="1667032"/>
          </a:xfrm>
        </p:spPr>
        <p:txBody>
          <a:bodyPr/>
          <a:lstStyle/>
          <a:p>
            <a:r>
              <a:rPr lang="en-US" dirty="0"/>
              <a:t>Skill c</a:t>
            </a:r>
            <a:r>
              <a:rPr lang="vi-VN" dirty="0"/>
              <a:t>hơi </a:t>
            </a:r>
            <a:r>
              <a:rPr lang="vi-VN" dirty="0" err="1"/>
              <a:t>nhạc</a:t>
            </a:r>
            <a:r>
              <a:rPr lang="vi-VN"/>
              <a:t> phần</a:t>
            </a:r>
            <a:r>
              <a:rPr lang="vi-VN" dirty="0"/>
              <a:t> </a:t>
            </a:r>
            <a:r>
              <a:rPr lang="en-US" dirty="0"/>
              <a:t>2:</a:t>
            </a:r>
            <a:r>
              <a:rPr lang="vi-VN" dirty="0"/>
              <a:t> 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vi-VN" dirty="0"/>
              <a:t> </a:t>
            </a:r>
            <a:r>
              <a:rPr lang="vi-VN" dirty="0" err="1"/>
              <a:t>skill</a:t>
            </a:r>
            <a:r>
              <a:rPr lang="vi-VN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Alexa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08F5552A-76F2-408D-8250-85A78ABEC161}"/>
              </a:ext>
            </a:extLst>
          </p:cNvPr>
          <p:cNvSpPr/>
          <p:nvPr/>
        </p:nvSpPr>
        <p:spPr>
          <a:xfrm>
            <a:off x="4734079" y="1581870"/>
            <a:ext cx="5170086" cy="4719778"/>
          </a:xfrm>
          <a:prstGeom prst="rect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2036428" y="2731535"/>
            <a:ext cx="1798434" cy="8811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S3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761343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542544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36" y="1861853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6360828" y="2366559"/>
            <a:ext cx="1252609" cy="1326575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4933816" y="2691292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293564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3334333" y="4026153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Request file</a:t>
            </a:r>
          </a:p>
        </p:txBody>
      </p:sp>
      <p:pic>
        <p:nvPicPr>
          <p:cNvPr id="1028" name="Picture 4" descr="Káº¿t quáº£ hÃ¬nh áº£nh cho S3 icon">
            <a:extLst>
              <a:ext uri="{FF2B5EF4-FFF2-40B4-BE49-F238E27FC236}">
                <a16:creationId xmlns:a16="http://schemas.microsoft.com/office/drawing/2014/main" id="{85B448DE-2773-42FD-BB90-001BC469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67" y="2731534"/>
            <a:ext cx="885976" cy="8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102">
            <a:extLst>
              <a:ext uri="{FF2B5EF4-FFF2-40B4-BE49-F238E27FC236}">
                <a16:creationId xmlns:a16="http://schemas.microsoft.com/office/drawing/2014/main" id="{E899CCDF-5ACF-4A65-98EA-F51F9A16C1D2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 flipV="1">
            <a:off x="7296208" y="2776190"/>
            <a:ext cx="1120516" cy="1280692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45">
            <a:extLst>
              <a:ext uri="{FF2B5EF4-FFF2-40B4-BE49-F238E27FC236}">
                <a16:creationId xmlns:a16="http://schemas.microsoft.com/office/drawing/2014/main" id="{7D5FBEEE-51DE-4D61-9EDF-5B58FEAC61EE}"/>
              </a:ext>
            </a:extLst>
          </p:cNvPr>
          <p:cNvSpPr txBox="1"/>
          <p:nvPr/>
        </p:nvSpPr>
        <p:spPr>
          <a:xfrm>
            <a:off x="8124875" y="3463822"/>
            <a:ext cx="143020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list </a:t>
            </a:r>
            <a:r>
              <a:rPr lang="en-US" sz="1600" dirty="0" err="1"/>
              <a:t>nhạc</a:t>
            </a:r>
            <a:endParaRPr lang="en-US" sz="1600" dirty="0"/>
          </a:p>
        </p:txBody>
      </p:sp>
      <p:sp>
        <p:nvSpPr>
          <p:cNvPr id="15" name="Rounded Rectangle 63">
            <a:extLst>
              <a:ext uri="{FF2B5EF4-FFF2-40B4-BE49-F238E27FC236}">
                <a16:creationId xmlns:a16="http://schemas.microsoft.com/office/drawing/2014/main" id="{1361B65E-19AA-4B01-9803-11FAE726AE3C}"/>
              </a:ext>
            </a:extLst>
          </p:cNvPr>
          <p:cNvSpPr/>
          <p:nvPr/>
        </p:nvSpPr>
        <p:spPr>
          <a:xfrm>
            <a:off x="5274402" y="5359337"/>
            <a:ext cx="2191313" cy="727494"/>
          </a:xfrm>
          <a:prstGeom prst="roundRect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DynamoDb</a:t>
            </a:r>
            <a:endParaRPr lang="en-US" sz="16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A5D725A-A1DA-4FE3-BAFC-698D395E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647" y="5468279"/>
            <a:ext cx="486244" cy="509607"/>
          </a:xfrm>
          <a:prstGeom prst="rect">
            <a:avLst/>
          </a:prstGeom>
        </p:spPr>
      </p:pic>
      <p:cxnSp>
        <p:nvCxnSpPr>
          <p:cNvPr id="23" name="Curved Connector 102">
            <a:extLst>
              <a:ext uri="{FF2B5EF4-FFF2-40B4-BE49-F238E27FC236}">
                <a16:creationId xmlns:a16="http://schemas.microsoft.com/office/drawing/2014/main" id="{78EC5914-8056-49C8-8052-76320F8185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8277" y="4885367"/>
            <a:ext cx="938708" cy="923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45">
            <a:extLst>
              <a:ext uri="{FF2B5EF4-FFF2-40B4-BE49-F238E27FC236}">
                <a16:creationId xmlns:a16="http://schemas.microsoft.com/office/drawing/2014/main" id="{CAD89CD4-D3C5-4D14-BBBA-EA9BAF690E23}"/>
              </a:ext>
            </a:extLst>
          </p:cNvPr>
          <p:cNvSpPr txBox="1"/>
          <p:nvPr/>
        </p:nvSpPr>
        <p:spPr>
          <a:xfrm>
            <a:off x="6223204" y="4731740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365125"/>
            <a:ext cx="10515600" cy="1325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VUI</a:t>
            </a: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ADECE981-85FB-4FD2-8E6F-68206E217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6" y="1027906"/>
            <a:ext cx="5831728" cy="4351338"/>
          </a:xfrm>
        </p:spPr>
      </p:pic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7">
            <a:extLst>
              <a:ext uri="{FF2B5EF4-FFF2-40B4-BE49-F238E27FC236}">
                <a16:creationId xmlns:a16="http://schemas.microsoft.com/office/drawing/2014/main" id="{E4F729AF-E856-4482-9191-5A2756507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7" y="109195"/>
            <a:ext cx="9044849" cy="67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63F4BD-35DE-41A7-BA01-01DFF68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946C3-651F-4C92-80C9-F10FD0F2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https://github.com/Huong-nt</a:t>
            </a:r>
            <a:r>
              <a:rPr lang="en-US">
                <a:hlinkClick r:id="rId2"/>
              </a:rPr>
              <a:t>/EduMall-KhoaHocIOT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69</Words>
  <Application>Microsoft Office PowerPoint</Application>
  <PresentationFormat>Màn hình rộng</PresentationFormat>
  <Paragraphs>19</Paragraphs>
  <Slides>5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Thiết kế VUI</vt:lpstr>
      <vt:lpstr>Bản trình bày PowerPoint</vt:lpstr>
      <vt:lpstr>Tài liệu sử dụng trong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6</cp:revision>
  <dcterms:created xsi:type="dcterms:W3CDTF">2018-04-22T08:18:44Z</dcterms:created>
  <dcterms:modified xsi:type="dcterms:W3CDTF">2018-09-29T13:50:57Z</dcterms:modified>
</cp:coreProperties>
</file>