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8" r:id="rId6"/>
    <p:sldId id="267" r:id="rId7"/>
    <p:sldId id="269" r:id="rId8"/>
    <p:sldId id="266" r:id="rId9"/>
    <p:sldId id="27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95E7-8C86-4DF0-B741-F60CAF4F7D6F}" type="datetimeFigureOut">
              <a:rPr lang="en-US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48653-B8FE-4C39-AE16-7E61D46866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Lorraine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8653-B8FE-4C39-AE16-7E61D46866B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7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8653-B8FE-4C39-AE16-7E61D46866B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Jessica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8653-B8FE-4C39-AE16-7E61D46866B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0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Krystal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8653-B8FE-4C39-AE16-7E61D46866B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8653-B8FE-4C39-AE16-7E61D46866B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Jackie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8653-B8FE-4C39-AE16-7E61D46866B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68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Rachael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8653-B8FE-4C39-AE16-7E61D46866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51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8653-B8FE-4C39-AE16-7E61D46866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77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the Contact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585842"/>
          </a:xfrm>
        </p:spPr>
        <p:txBody>
          <a:bodyPr>
            <a:normAutofit/>
          </a:bodyPr>
          <a:lstStyle/>
          <a:p>
            <a:r>
              <a:rPr lang="en-US" sz="2800" b="1"/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226907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837B-9695-4E92-9BC0-107FD3C7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995956-B25D-41ED-A157-6CF2D6E0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5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Members (7)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en-US" cap="all"/>
              <a:t> HUONG DANG          </a:t>
            </a:r>
            <a:endParaRPr lang="en-US"/>
          </a:p>
          <a:p>
            <a:pPr marL="0" indent="0"/>
            <a:r>
              <a:rPr lang="en-US" cap="all"/>
              <a:t> JACQUELYN LAW      </a:t>
            </a:r>
            <a:endParaRPr lang="en-US"/>
          </a:p>
          <a:p>
            <a:pPr marL="0" indent="0"/>
            <a:r>
              <a:rPr lang="en-US" cap="all"/>
              <a:t> JESSICA MORENO     </a:t>
            </a:r>
            <a:endParaRPr lang="en-US"/>
          </a:p>
          <a:p>
            <a:pPr marL="0" indent="0"/>
            <a:r>
              <a:rPr lang="en-US" cap="all"/>
              <a:t> TIMOTHY RIGBY</a:t>
            </a:r>
            <a:endParaRPr lang="en-US"/>
          </a:p>
          <a:p>
            <a:pPr marL="0" indent="0"/>
            <a:r>
              <a:rPr lang="en-US" cap="all"/>
              <a:t> RACHAEL SERA</a:t>
            </a:r>
          </a:p>
          <a:p>
            <a:pPr marL="0" indent="0"/>
            <a:r>
              <a:rPr lang="en-US" cap="all"/>
              <a:t> Krystal Siler</a:t>
            </a:r>
          </a:p>
          <a:p>
            <a:pPr marL="0" indent="0"/>
            <a:r>
              <a:rPr lang="en-US" cap="all"/>
              <a:t> LORRAINE YERGER</a:t>
            </a:r>
            <a:endParaRPr lang="en-US"/>
          </a:p>
          <a:p>
            <a:pPr marL="0" indent="0"/>
            <a:endParaRPr lang="en-US" cap="all"/>
          </a:p>
          <a:p>
            <a:pPr marL="0" indent="0"/>
            <a:endParaRPr lang="en-US" cap="all"/>
          </a:p>
          <a:p>
            <a:pPr marL="0" indent="0"/>
            <a:endParaRPr lang="en-US" cap="all"/>
          </a:p>
        </p:txBody>
      </p:sp>
    </p:spTree>
    <p:extLst>
      <p:ext uri="{BB962C8B-B14F-4D97-AF65-F5344CB8AC3E}">
        <p14:creationId xmlns:p14="http://schemas.microsoft.com/office/powerpoint/2010/main" val="67088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0631-5ED5-416A-8E17-CC5669FA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D35A-BAC8-4B57-8B3E-49E8B4B6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638"/>
            <a:ext cx="9808993" cy="419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Contact manager that allows users to add, view, delete, and search contacts </a:t>
            </a:r>
          </a:p>
          <a:p>
            <a:r>
              <a:rPr lang="en-US"/>
              <a:t>LAMP stack</a:t>
            </a:r>
          </a:p>
          <a:p>
            <a:pPr lvl="1"/>
            <a:r>
              <a:rPr lang="en-US"/>
              <a:t>Linux Apache </a:t>
            </a:r>
            <a:r>
              <a:rPr lang="en-US" err="1"/>
              <a:t>MySql</a:t>
            </a:r>
            <a:r>
              <a:rPr lang="en-US"/>
              <a:t> PHP</a:t>
            </a:r>
          </a:p>
          <a:p>
            <a:pPr lvl="1"/>
            <a:r>
              <a:rPr lang="en-US"/>
              <a:t>Hosted on GoDaddy</a:t>
            </a:r>
          </a:p>
          <a:p>
            <a:pPr lvl="1"/>
            <a:r>
              <a:rPr lang="en-US"/>
              <a:t>Developed in WAMP server on local Windows/Mac machines</a:t>
            </a:r>
          </a:p>
          <a:p>
            <a:r>
              <a:rPr lang="en-US"/>
              <a:t>GitHub source control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E998-106F-4A75-AB98-5A8DD1E8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Use Case Diagram</a:t>
            </a: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79C824C-5251-4CC1-AAA1-93C5104BB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6850" y="1690603"/>
            <a:ext cx="8229600" cy="420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3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2781-4945-4ABA-9F08-F354A3F5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Diagram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3972102-E794-4313-B2FB-0E4365E94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0788" y="2102364"/>
            <a:ext cx="6860656" cy="363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0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0631-5ED5-416A-8E17-CC5669FA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Development Process: 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/>
              <a:t>Workflow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D35A-BAC8-4B57-8B3E-49E8B4B6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638"/>
            <a:ext cx="9808993" cy="419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 3"/>
              <a:buChar char=""/>
            </a:pPr>
            <a:r>
              <a:rPr lang="en-US" dirty="0"/>
              <a:t>Work was loosely divided into categories</a:t>
            </a:r>
          </a:p>
          <a:p>
            <a:pPr lvl="2">
              <a:buFont typeface="Wingdings 3"/>
              <a:buChar char=""/>
            </a:pPr>
            <a:r>
              <a:rPr lang="en-US" dirty="0"/>
              <a:t> frontend, backend, API (front and back), and database</a:t>
            </a:r>
          </a:p>
          <a:p>
            <a:pPr lvl="1">
              <a:buFont typeface="Wingdings 3"/>
              <a:buChar char=""/>
            </a:pPr>
            <a:r>
              <a:rPr lang="en-US" dirty="0"/>
              <a:t>Frontend/UIUX dictates the structure of the page with HTML. Designs the page with CSS and Bootstrap.</a:t>
            </a:r>
          </a:p>
          <a:p>
            <a:pPr lvl="1">
              <a:buFont typeface="Wingdings 3"/>
              <a:buChar char=""/>
            </a:pPr>
            <a:r>
              <a:rPr lang="en-US" dirty="0"/>
              <a:t>Frontend API utilizes the IDs and classes from that HTML template to create JavaScript file (using </a:t>
            </a:r>
            <a:r>
              <a:rPr lang="en-US" dirty="0" err="1"/>
              <a:t>JQuery</a:t>
            </a:r>
            <a:r>
              <a:rPr lang="en-US" dirty="0"/>
              <a:t> and AJAX) to asynchronously perform actions and update the page.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 3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2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0631-5ED5-416A-8E17-CC5669FA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Development Process: 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/>
              <a:t>Workflow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D35A-BAC8-4B57-8B3E-49E8B4B6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638"/>
            <a:ext cx="9808993" cy="419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 3"/>
              <a:buChar char=""/>
            </a:pPr>
            <a:r>
              <a:rPr lang="en-US" dirty="0"/>
              <a:t>Backend API receives requests from frontend API and returns data in JSON format using AJAX and JQUERY in PHP files. </a:t>
            </a:r>
          </a:p>
          <a:p>
            <a:pPr lvl="1">
              <a:buFont typeface="Wingdings 3"/>
            </a:pPr>
            <a:r>
              <a:rPr lang="en-US" dirty="0"/>
              <a:t>Backend establishes connection to the database, creates sessions, manages login, and dynamically generates HTML in PHP files.</a:t>
            </a:r>
          </a:p>
          <a:p>
            <a:pPr lvl="1">
              <a:buFont typeface="Wingdings 3"/>
            </a:pPr>
            <a:r>
              <a:rPr lang="en-US" dirty="0"/>
              <a:t>MySQL database holds information for all users and contacts in tables. It is accessed by the backend and backend API</a:t>
            </a:r>
          </a:p>
          <a:p>
            <a:pPr lvl="1">
              <a:buFont typeface="Wingdings 3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BFE7-862D-4F0A-8239-AE8498DC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78B18-5F7F-4061-B030-A4C01D9E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 one had built an ajax-enabled website with a database before!</a:t>
            </a:r>
          </a:p>
          <a:p>
            <a:pPr lvl="1"/>
            <a:r>
              <a:rPr lang="en-US" dirty="0"/>
              <a:t>New technologies</a:t>
            </a:r>
          </a:p>
          <a:p>
            <a:r>
              <a:rPr lang="en-US" dirty="0"/>
              <a:t>All the different pieces of code are interdependent, so modifying one piece can break another</a:t>
            </a:r>
          </a:p>
          <a:p>
            <a:pPr lvl="1"/>
            <a:r>
              <a:rPr lang="en-US" dirty="0"/>
              <a:t>Required lots of communication</a:t>
            </a:r>
          </a:p>
          <a:p>
            <a:pPr lvl="1"/>
            <a:r>
              <a:rPr lang="en-US" dirty="0"/>
              <a:t>This is why documentation and planning is useful</a:t>
            </a:r>
          </a:p>
          <a:p>
            <a:r>
              <a:rPr lang="en-US" dirty="0"/>
              <a:t>Large group</a:t>
            </a:r>
          </a:p>
          <a:p>
            <a:pPr lvl="1"/>
            <a:r>
              <a:rPr lang="en-US" dirty="0"/>
              <a:t>Making sure everyone has a voice</a:t>
            </a:r>
          </a:p>
          <a:p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6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EE66-955A-41DA-B471-04022320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75A31-D4D2-4504-8064-9A3434E7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aptimage.net</a:t>
            </a:r>
          </a:p>
        </p:txBody>
      </p:sp>
    </p:spTree>
    <p:extLst>
      <p:ext uri="{BB962C8B-B14F-4D97-AF65-F5344CB8AC3E}">
        <p14:creationId xmlns:p14="http://schemas.microsoft.com/office/powerpoint/2010/main" val="2875963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79</Words>
  <Application>Microsoft Office PowerPoint</Application>
  <PresentationFormat>Widescreen</PresentationFormat>
  <Paragraphs>56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Creating the Contact Manager</vt:lpstr>
      <vt:lpstr>Members (7)</vt:lpstr>
      <vt:lpstr>About the Project</vt:lpstr>
      <vt:lpstr>UML Use Case Diagram</vt:lpstr>
      <vt:lpstr>ER Diagram</vt:lpstr>
      <vt:lpstr>The Development Process:  Workflow </vt:lpstr>
      <vt:lpstr>The Development Process:  Workflow </vt:lpstr>
      <vt:lpstr>Challenges</vt:lpstr>
      <vt:lpstr>Demonstration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the Contact Manager</dc:title>
  <cp:lastModifiedBy>Rachael</cp:lastModifiedBy>
  <cp:revision>13</cp:revision>
  <dcterms:modified xsi:type="dcterms:W3CDTF">2018-01-31T21:23:21Z</dcterms:modified>
</cp:coreProperties>
</file>