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34"/>
  </p:notesMasterIdLst>
  <p:sldIdLst>
    <p:sldId id="258" r:id="rId3"/>
    <p:sldId id="377" r:id="rId4"/>
    <p:sldId id="450" r:id="rId5"/>
    <p:sldId id="341" r:id="rId6"/>
    <p:sldId id="485" r:id="rId7"/>
    <p:sldId id="459" r:id="rId8"/>
    <p:sldId id="451" r:id="rId9"/>
    <p:sldId id="486" r:id="rId10"/>
    <p:sldId id="433" r:id="rId11"/>
    <p:sldId id="494" r:id="rId12"/>
    <p:sldId id="487" r:id="rId13"/>
    <p:sldId id="495" r:id="rId14"/>
    <p:sldId id="488" r:id="rId15"/>
    <p:sldId id="489" r:id="rId16"/>
    <p:sldId id="490" r:id="rId17"/>
    <p:sldId id="491" r:id="rId18"/>
    <p:sldId id="492" r:id="rId19"/>
    <p:sldId id="439" r:id="rId20"/>
    <p:sldId id="452" r:id="rId21"/>
    <p:sldId id="496" r:id="rId22"/>
    <p:sldId id="480" r:id="rId23"/>
    <p:sldId id="493" r:id="rId24"/>
    <p:sldId id="481" r:id="rId25"/>
    <p:sldId id="437" r:id="rId26"/>
    <p:sldId id="482" r:id="rId27"/>
    <p:sldId id="483" r:id="rId28"/>
    <p:sldId id="448" r:id="rId29"/>
    <p:sldId id="449" r:id="rId30"/>
    <p:sldId id="463" r:id="rId31"/>
    <p:sldId id="464" r:id="rId32"/>
    <p:sldId id="465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678CCF"/>
    <a:srgbClr val="EBEBEB"/>
    <a:srgbClr val="1F7BB9"/>
    <a:srgbClr val="B9E0F1"/>
    <a:srgbClr val="F8CBAD"/>
    <a:srgbClr val="92D050"/>
    <a:srgbClr val="9DE5ED"/>
    <a:srgbClr val="FFE699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2AB59-71F6-4B87-90BA-F452F0235D1A}" v="1377" dt="2022-10-05T02:58:44.0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microsoft.com/office/2016/11/relationships/changesInfo" Target="changesInfos/changesInfo1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 Mai Huong" userId="125fdc98-7e0f-41b4-a210-86db68798732" providerId="ADAL" clId="{2452AB59-71F6-4B87-90BA-F452F0235D1A}"/>
    <pc:docChg chg="undo redo custSel addSld delSld modSld sldOrd">
      <pc:chgData name="Do Mai Huong" userId="125fdc98-7e0f-41b4-a210-86db68798732" providerId="ADAL" clId="{2452AB59-71F6-4B87-90BA-F452F0235D1A}" dt="2022-10-05T02:59:30.495" v="6693" actId="478"/>
      <pc:docMkLst>
        <pc:docMk/>
      </pc:docMkLst>
      <pc:sldChg chg="delSp modSp mod">
        <pc:chgData name="Do Mai Huong" userId="125fdc98-7e0f-41b4-a210-86db68798732" providerId="ADAL" clId="{2452AB59-71F6-4B87-90BA-F452F0235D1A}" dt="2022-10-05T02:59:07.143" v="6689" actId="478"/>
        <pc:sldMkLst>
          <pc:docMk/>
          <pc:sldMk cId="1765192592" sldId="258"/>
        </pc:sldMkLst>
        <pc:spChg chg="mod">
          <ac:chgData name="Do Mai Huong" userId="125fdc98-7e0f-41b4-a210-86db68798732" providerId="ADAL" clId="{2452AB59-71F6-4B87-90BA-F452F0235D1A}" dt="2022-10-04T01:22:55.949" v="116" actId="20577"/>
          <ac:spMkLst>
            <pc:docMk/>
            <pc:sldMk cId="1765192592" sldId="258"/>
            <ac:spMk id="2" creationId="{51FA9B41-C63D-6A24-CF03-34F1F4141228}"/>
          </ac:spMkLst>
        </pc:spChg>
        <pc:spChg chg="del">
          <ac:chgData name="Do Mai Huong" userId="125fdc98-7e0f-41b4-a210-86db68798732" providerId="ADAL" clId="{2452AB59-71F6-4B87-90BA-F452F0235D1A}" dt="2022-10-05T02:59:07.143" v="6689" actId="478"/>
          <ac:spMkLst>
            <pc:docMk/>
            <pc:sldMk cId="1765192592" sldId="258"/>
            <ac:spMk id="3" creationId="{1F5636CF-7809-684D-8D31-5B2F4A40B4D7}"/>
          </ac:spMkLst>
        </pc:spChg>
        <pc:spChg chg="mod">
          <ac:chgData name="Do Mai Huong" userId="125fdc98-7e0f-41b4-a210-86db68798732" providerId="ADAL" clId="{2452AB59-71F6-4B87-90BA-F452F0235D1A}" dt="2022-10-04T01:22:49.831" v="104" actId="948"/>
          <ac:spMkLst>
            <pc:docMk/>
            <pc:sldMk cId="1765192592" sldId="258"/>
            <ac:spMk id="5" creationId="{E1415C35-8240-4E6A-B407-A95C5CDA8C8F}"/>
          </ac:spMkLst>
        </pc:spChg>
      </pc:sldChg>
      <pc:sldChg chg="addSp delSp modSp mod">
        <pc:chgData name="Do Mai Huong" userId="125fdc98-7e0f-41b4-a210-86db68798732" providerId="ADAL" clId="{2452AB59-71F6-4B87-90BA-F452F0235D1A}" dt="2022-10-04T04:54:20.837" v="2604" actId="20577"/>
        <pc:sldMkLst>
          <pc:docMk/>
          <pc:sldMk cId="767037658" sldId="341"/>
        </pc:sldMkLst>
        <pc:spChg chg="mod">
          <ac:chgData name="Do Mai Huong" userId="125fdc98-7e0f-41b4-a210-86db68798732" providerId="ADAL" clId="{2452AB59-71F6-4B87-90BA-F452F0235D1A}" dt="2022-10-04T04:54:20.837" v="2604" actId="20577"/>
          <ac:spMkLst>
            <pc:docMk/>
            <pc:sldMk cId="767037658" sldId="341"/>
            <ac:spMk id="12" creationId="{7A255A6F-EC8F-4BC1-B6E6-CE478F8CFAAD}"/>
          </ac:spMkLst>
        </pc:spChg>
        <pc:spChg chg="mod">
          <ac:chgData name="Do Mai Huong" userId="125fdc98-7e0f-41b4-a210-86db68798732" providerId="ADAL" clId="{2452AB59-71F6-4B87-90BA-F452F0235D1A}" dt="2022-10-04T02:19:14.197" v="965" actId="404"/>
          <ac:spMkLst>
            <pc:docMk/>
            <pc:sldMk cId="767037658" sldId="341"/>
            <ac:spMk id="38" creationId="{22EE03BC-7176-4C47-B8FC-6E9BE8E5B3DF}"/>
          </ac:spMkLst>
        </pc:spChg>
        <pc:spChg chg="mod">
          <ac:chgData name="Do Mai Huong" userId="125fdc98-7e0f-41b4-a210-86db68798732" providerId="ADAL" clId="{2452AB59-71F6-4B87-90BA-F452F0235D1A}" dt="2022-10-04T01:52:17.167" v="404" actId="1076"/>
          <ac:spMkLst>
            <pc:docMk/>
            <pc:sldMk cId="767037658" sldId="341"/>
            <ac:spMk id="66" creationId="{8B41F17E-6F7F-44F0-A106-64A873F6BA46}"/>
          </ac:spMkLst>
        </pc:spChg>
        <pc:grpChg chg="del">
          <ac:chgData name="Do Mai Huong" userId="125fdc98-7e0f-41b4-a210-86db68798732" providerId="ADAL" clId="{2452AB59-71F6-4B87-90BA-F452F0235D1A}" dt="2022-10-04T01:51:07.882" v="372" actId="478"/>
          <ac:grpSpMkLst>
            <pc:docMk/>
            <pc:sldMk cId="767037658" sldId="341"/>
            <ac:grpSpMk id="39" creationId="{39BA09A7-0EFD-495A-A709-9BB735E784CB}"/>
          </ac:grpSpMkLst>
        </pc:grpChg>
        <pc:grpChg chg="del">
          <ac:chgData name="Do Mai Huong" userId="125fdc98-7e0f-41b4-a210-86db68798732" providerId="ADAL" clId="{2452AB59-71F6-4B87-90BA-F452F0235D1A}" dt="2022-10-04T01:51:08.876" v="373" actId="478"/>
          <ac:grpSpMkLst>
            <pc:docMk/>
            <pc:sldMk cId="767037658" sldId="341"/>
            <ac:grpSpMk id="51" creationId="{E8C4DE9C-62FB-4B71-A674-6E3EBFE6FA5A}"/>
          </ac:grpSpMkLst>
        </pc:grpChg>
        <pc:picChg chg="add mod">
          <ac:chgData name="Do Mai Huong" userId="125fdc98-7e0f-41b4-a210-86db68798732" providerId="ADAL" clId="{2452AB59-71F6-4B87-90BA-F452F0235D1A}" dt="2022-10-04T01:52:02.887" v="383" actId="1076"/>
          <ac:picMkLst>
            <pc:docMk/>
            <pc:sldMk cId="767037658" sldId="341"/>
            <ac:picMk id="2" creationId="{FE42B369-19CB-D2EF-0590-14CA5E8BB07C}"/>
          </ac:picMkLst>
        </pc:picChg>
        <pc:cxnChg chg="mod">
          <ac:chgData name="Do Mai Huong" userId="125fdc98-7e0f-41b4-a210-86db68798732" providerId="ADAL" clId="{2452AB59-71F6-4B87-90BA-F452F0235D1A}" dt="2022-10-04T01:51:07.882" v="372" actId="478"/>
          <ac:cxnSpMkLst>
            <pc:docMk/>
            <pc:sldMk cId="767037658" sldId="341"/>
            <ac:cxnSpMk id="44" creationId="{D2997046-C1BC-47FC-A11B-2883F2E0B8E1}"/>
          </ac:cxnSpMkLst>
        </pc:cxnChg>
        <pc:cxnChg chg="mod">
          <ac:chgData name="Do Mai Huong" userId="125fdc98-7e0f-41b4-a210-86db68798732" providerId="ADAL" clId="{2452AB59-71F6-4B87-90BA-F452F0235D1A}" dt="2022-10-04T01:51:07.882" v="372" actId="478"/>
          <ac:cxnSpMkLst>
            <pc:docMk/>
            <pc:sldMk cId="767037658" sldId="341"/>
            <ac:cxnSpMk id="45" creationId="{EBE66AE3-9A90-470E-AC8F-C823F673E4F3}"/>
          </ac:cxnSpMkLst>
        </pc:cxnChg>
      </pc:sldChg>
      <pc:sldChg chg="delSp modSp mod">
        <pc:chgData name="Do Mai Huong" userId="125fdc98-7e0f-41b4-a210-86db68798732" providerId="ADAL" clId="{2452AB59-71F6-4B87-90BA-F452F0235D1A}" dt="2022-10-05T02:59:11.193" v="6690" actId="478"/>
        <pc:sldMkLst>
          <pc:docMk/>
          <pc:sldMk cId="831785930" sldId="377"/>
        </pc:sldMkLst>
        <pc:spChg chg="del">
          <ac:chgData name="Do Mai Huong" userId="125fdc98-7e0f-41b4-a210-86db68798732" providerId="ADAL" clId="{2452AB59-71F6-4B87-90BA-F452F0235D1A}" dt="2022-10-05T02:59:11.193" v="6690" actId="478"/>
          <ac:spMkLst>
            <pc:docMk/>
            <pc:sldMk cId="831785930" sldId="377"/>
            <ac:spMk id="2" creationId="{519D0E31-B2A7-1428-D190-D019B8A20768}"/>
          </ac:spMkLst>
        </pc:spChg>
        <pc:spChg chg="mod">
          <ac:chgData name="Do Mai Huong" userId="125fdc98-7e0f-41b4-a210-86db68798732" providerId="ADAL" clId="{2452AB59-71F6-4B87-90BA-F452F0235D1A}" dt="2022-10-04T01:24:48.641" v="223" actId="20577"/>
          <ac:spMkLst>
            <pc:docMk/>
            <pc:sldMk cId="831785930" sldId="377"/>
            <ac:spMk id="7" creationId="{E11F60A2-2474-43ED-82CC-4D208B6A1E7B}"/>
          </ac:spMkLst>
        </pc:spChg>
      </pc:sldChg>
      <pc:sldChg chg="addSp delSp modSp mod modNotesTx">
        <pc:chgData name="Do Mai Huong" userId="125fdc98-7e0f-41b4-a210-86db68798732" providerId="ADAL" clId="{2452AB59-71F6-4B87-90BA-F452F0235D1A}" dt="2022-10-04T02:27:34.118" v="1139" actId="20577"/>
        <pc:sldMkLst>
          <pc:docMk/>
          <pc:sldMk cId="3372547429" sldId="433"/>
        </pc:sldMkLst>
        <pc:spChg chg="del">
          <ac:chgData name="Do Mai Huong" userId="125fdc98-7e0f-41b4-a210-86db68798732" providerId="ADAL" clId="{2452AB59-71F6-4B87-90BA-F452F0235D1A}" dt="2022-10-04T02:15:49.098" v="957" actId="478"/>
          <ac:spMkLst>
            <pc:docMk/>
            <pc:sldMk cId="3372547429" sldId="433"/>
            <ac:spMk id="2" creationId="{7E826ECB-BFEA-49CB-99B9-20B360CB424B}"/>
          </ac:spMkLst>
        </pc:spChg>
        <pc:spChg chg="del">
          <ac:chgData name="Do Mai Huong" userId="125fdc98-7e0f-41b4-a210-86db68798732" providerId="ADAL" clId="{2452AB59-71F6-4B87-90BA-F452F0235D1A}" dt="2022-10-04T02:15:49.098" v="957" actId="478"/>
          <ac:spMkLst>
            <pc:docMk/>
            <pc:sldMk cId="3372547429" sldId="433"/>
            <ac:spMk id="3" creationId="{3B4E0457-64CA-420B-80FE-785D11CE84C9}"/>
          </ac:spMkLst>
        </pc:spChg>
        <pc:spChg chg="mod">
          <ac:chgData name="Do Mai Huong" userId="125fdc98-7e0f-41b4-a210-86db68798732" providerId="ADAL" clId="{2452AB59-71F6-4B87-90BA-F452F0235D1A}" dt="2022-10-04T02:25:47.675" v="1052" actId="20577"/>
          <ac:spMkLst>
            <pc:docMk/>
            <pc:sldMk cId="3372547429" sldId="433"/>
            <ac:spMk id="6" creationId="{F0E0D6AF-1F8A-4B19-934F-8380980D591E}"/>
          </ac:spMkLst>
        </pc:spChg>
        <pc:spChg chg="mod">
          <ac:chgData name="Do Mai Huong" userId="125fdc98-7e0f-41b4-a210-86db68798732" providerId="ADAL" clId="{2452AB59-71F6-4B87-90BA-F452F0235D1A}" dt="2022-10-04T02:15:40.528" v="955" actId="20577"/>
          <ac:spMkLst>
            <pc:docMk/>
            <pc:sldMk cId="3372547429" sldId="433"/>
            <ac:spMk id="12" creationId="{7A255A6F-EC8F-4BC1-B6E6-CE478F8CFAAD}"/>
          </ac:spMkLst>
        </pc:spChg>
        <pc:spChg chg="mod">
          <ac:chgData name="Do Mai Huong" userId="125fdc98-7e0f-41b4-a210-86db68798732" providerId="ADAL" clId="{2452AB59-71F6-4B87-90BA-F452F0235D1A}" dt="2022-10-04T02:15:46.865" v="956" actId="571"/>
          <ac:spMkLst>
            <pc:docMk/>
            <pc:sldMk cId="3372547429" sldId="433"/>
            <ac:spMk id="13" creationId="{1BB47211-64A4-33EE-4076-7C71CC1233E1}"/>
          </ac:spMkLst>
        </pc:spChg>
        <pc:spChg chg="mod">
          <ac:chgData name="Do Mai Huong" userId="125fdc98-7e0f-41b4-a210-86db68798732" providerId="ADAL" clId="{2452AB59-71F6-4B87-90BA-F452F0235D1A}" dt="2022-10-04T02:15:46.865" v="956" actId="571"/>
          <ac:spMkLst>
            <pc:docMk/>
            <pc:sldMk cId="3372547429" sldId="433"/>
            <ac:spMk id="14" creationId="{EC51B7DE-9AAB-3917-CC6A-A125AECB837A}"/>
          </ac:spMkLst>
        </pc:spChg>
        <pc:spChg chg="mod">
          <ac:chgData name="Do Mai Huong" userId="125fdc98-7e0f-41b4-a210-86db68798732" providerId="ADAL" clId="{2452AB59-71F6-4B87-90BA-F452F0235D1A}" dt="2022-10-04T02:15:46.865" v="956" actId="571"/>
          <ac:spMkLst>
            <pc:docMk/>
            <pc:sldMk cId="3372547429" sldId="433"/>
            <ac:spMk id="15" creationId="{6F0BD361-0816-3124-1278-D29E9C384226}"/>
          </ac:spMkLst>
        </pc:spChg>
        <pc:spChg chg="add mod">
          <ac:chgData name="Do Mai Huong" userId="125fdc98-7e0f-41b4-a210-86db68798732" providerId="ADAL" clId="{2452AB59-71F6-4B87-90BA-F452F0235D1A}" dt="2022-10-04T02:22:20.110" v="1038" actId="1076"/>
          <ac:spMkLst>
            <pc:docMk/>
            <pc:sldMk cId="3372547429" sldId="433"/>
            <ac:spMk id="18" creationId="{F6DD6480-6225-9310-8983-08D2D994C327}"/>
          </ac:spMkLst>
        </pc:spChg>
        <pc:grpChg chg="del">
          <ac:chgData name="Do Mai Huong" userId="125fdc98-7e0f-41b4-a210-86db68798732" providerId="ADAL" clId="{2452AB59-71F6-4B87-90BA-F452F0235D1A}" dt="2022-10-04T02:15:51.182" v="958" actId="478"/>
          <ac:grpSpMkLst>
            <pc:docMk/>
            <pc:sldMk cId="3372547429" sldId="433"/>
            <ac:grpSpMk id="8" creationId="{726AF6B4-DE8D-4AE5-BCA8-66694C2F0AC8}"/>
          </ac:grpSpMkLst>
        </pc:grpChg>
        <pc:grpChg chg="add del mod">
          <ac:chgData name="Do Mai Huong" userId="125fdc98-7e0f-41b4-a210-86db68798732" providerId="ADAL" clId="{2452AB59-71F6-4B87-90BA-F452F0235D1A}" dt="2022-10-04T02:15:49.098" v="957" actId="478"/>
          <ac:grpSpMkLst>
            <pc:docMk/>
            <pc:sldMk cId="3372547429" sldId="433"/>
            <ac:grpSpMk id="10" creationId="{37D12813-6D30-3BF9-CF11-4B03EC232DFE}"/>
          </ac:grpSpMkLst>
        </pc:grpChg>
        <pc:picChg chg="del">
          <ac:chgData name="Do Mai Huong" userId="125fdc98-7e0f-41b4-a210-86db68798732" providerId="ADAL" clId="{2452AB59-71F6-4B87-90BA-F452F0235D1A}" dt="2022-10-04T02:15:51.182" v="958" actId="478"/>
          <ac:picMkLst>
            <pc:docMk/>
            <pc:sldMk cId="3372547429" sldId="433"/>
            <ac:picMk id="4" creationId="{B68D5055-C1C7-410A-B2B9-D313EF4B48E4}"/>
          </ac:picMkLst>
        </pc:picChg>
        <pc:picChg chg="add del mod">
          <ac:chgData name="Do Mai Huong" userId="125fdc98-7e0f-41b4-a210-86db68798732" providerId="ADAL" clId="{2452AB59-71F6-4B87-90BA-F452F0235D1A}" dt="2022-10-04T02:15:49.098" v="957" actId="478"/>
          <ac:picMkLst>
            <pc:docMk/>
            <pc:sldMk cId="3372547429" sldId="433"/>
            <ac:picMk id="9" creationId="{E1F909B5-BAD9-0D1F-D4DF-0C1296EFE1D7}"/>
          </ac:picMkLst>
        </pc:picChg>
        <pc:picChg chg="mod">
          <ac:chgData name="Do Mai Huong" userId="125fdc98-7e0f-41b4-a210-86db68798732" providerId="ADAL" clId="{2452AB59-71F6-4B87-90BA-F452F0235D1A}" dt="2022-10-04T02:15:46.865" v="956" actId="571"/>
          <ac:picMkLst>
            <pc:docMk/>
            <pc:sldMk cId="3372547429" sldId="433"/>
            <ac:picMk id="11" creationId="{D1D43404-7F03-1FB8-94B5-71F36C7A1AF6}"/>
          </ac:picMkLst>
        </pc:picChg>
        <pc:picChg chg="add mod">
          <ac:chgData name="Do Mai Huong" userId="125fdc98-7e0f-41b4-a210-86db68798732" providerId="ADAL" clId="{2452AB59-71F6-4B87-90BA-F452F0235D1A}" dt="2022-10-04T02:21:21.222" v="984" actId="1076"/>
          <ac:picMkLst>
            <pc:docMk/>
            <pc:sldMk cId="3372547429" sldId="433"/>
            <ac:picMk id="17" creationId="{B87E70A9-3192-AC2A-127C-DF1D24FBBB03}"/>
          </ac:picMkLst>
        </pc:picChg>
      </pc:sldChg>
      <pc:sldChg chg="addSp delSp modSp del mod">
        <pc:chgData name="Do Mai Huong" userId="125fdc98-7e0f-41b4-a210-86db68798732" providerId="ADAL" clId="{2452AB59-71F6-4B87-90BA-F452F0235D1A}" dt="2022-10-04T05:04:06.379" v="2966" actId="47"/>
        <pc:sldMkLst>
          <pc:docMk/>
          <pc:sldMk cId="1138185339" sldId="434"/>
        </pc:sldMkLst>
        <pc:spChg chg="add mod">
          <ac:chgData name="Do Mai Huong" userId="125fdc98-7e0f-41b4-a210-86db68798732" providerId="ADAL" clId="{2452AB59-71F6-4B87-90BA-F452F0235D1A}" dt="2022-10-04T05:01:17.455" v="2913" actId="207"/>
          <ac:spMkLst>
            <pc:docMk/>
            <pc:sldMk cId="1138185339" sldId="434"/>
            <ac:spMk id="2" creationId="{9F2CAF63-D64D-9A0E-C784-16EA9BF7CDF4}"/>
          </ac:spMkLst>
        </pc:spChg>
        <pc:spChg chg="mod">
          <ac:chgData name="Do Mai Huong" userId="125fdc98-7e0f-41b4-a210-86db68798732" providerId="ADAL" clId="{2452AB59-71F6-4B87-90BA-F452F0235D1A}" dt="2022-10-04T05:02:38.108" v="2929" actId="20577"/>
          <ac:spMkLst>
            <pc:docMk/>
            <pc:sldMk cId="1138185339" sldId="434"/>
            <ac:spMk id="6" creationId="{F0E0D6AF-1F8A-4B19-934F-8380980D591E}"/>
          </ac:spMkLst>
        </pc:spChg>
        <pc:spChg chg="add del">
          <ac:chgData name="Do Mai Huong" userId="125fdc98-7e0f-41b4-a210-86db68798732" providerId="ADAL" clId="{2452AB59-71F6-4B87-90BA-F452F0235D1A}" dt="2022-10-04T05:02:30.308" v="2924" actId="22"/>
          <ac:spMkLst>
            <pc:docMk/>
            <pc:sldMk cId="1138185339" sldId="434"/>
            <ac:spMk id="7" creationId="{B01947F0-D955-195F-5EBA-AEF0E69CC830}"/>
          </ac:spMkLst>
        </pc:spChg>
        <pc:spChg chg="mod">
          <ac:chgData name="Do Mai Huong" userId="125fdc98-7e0f-41b4-a210-86db68798732" providerId="ADAL" clId="{2452AB59-71F6-4B87-90BA-F452F0235D1A}" dt="2022-10-04T04:55:39.032" v="2658" actId="20577"/>
          <ac:spMkLst>
            <pc:docMk/>
            <pc:sldMk cId="1138185339" sldId="434"/>
            <ac:spMk id="12" creationId="{7A255A6F-EC8F-4BC1-B6E6-CE478F8CFAAD}"/>
          </ac:spMkLst>
        </pc:spChg>
        <pc:grpChg chg="del">
          <ac:chgData name="Do Mai Huong" userId="125fdc98-7e0f-41b4-a210-86db68798732" providerId="ADAL" clId="{2452AB59-71F6-4B87-90BA-F452F0235D1A}" dt="2022-10-04T04:56:07.219" v="2660" actId="478"/>
          <ac:grpSpMkLst>
            <pc:docMk/>
            <pc:sldMk cId="1138185339" sldId="434"/>
            <ac:grpSpMk id="11" creationId="{C9DBF3ED-06B1-46E1-863C-2D737CCAEC22}"/>
          </ac:grpSpMkLst>
        </pc:grpChg>
        <pc:grpChg chg="del">
          <ac:chgData name="Do Mai Huong" userId="125fdc98-7e0f-41b4-a210-86db68798732" providerId="ADAL" clId="{2452AB59-71F6-4B87-90BA-F452F0235D1A}" dt="2022-10-04T04:56:07.219" v="2660" actId="478"/>
          <ac:grpSpMkLst>
            <pc:docMk/>
            <pc:sldMk cId="1138185339" sldId="434"/>
            <ac:grpSpMk id="22" creationId="{FD884153-B419-4075-B90A-6AF953292536}"/>
          </ac:grpSpMkLst>
        </pc:grpChg>
        <pc:cxnChg chg="mod">
          <ac:chgData name="Do Mai Huong" userId="125fdc98-7e0f-41b4-a210-86db68798732" providerId="ADAL" clId="{2452AB59-71F6-4B87-90BA-F452F0235D1A}" dt="2022-10-04T04:56:07.219" v="2660" actId="478"/>
          <ac:cxnSpMkLst>
            <pc:docMk/>
            <pc:sldMk cId="1138185339" sldId="434"/>
            <ac:cxnSpMk id="15" creationId="{FE522A28-4BA1-4C0B-BF9C-611A96D9E2B1}"/>
          </ac:cxnSpMkLst>
        </pc:cxnChg>
      </pc:sldChg>
      <pc:sldChg chg="del ord">
        <pc:chgData name="Do Mai Huong" userId="125fdc98-7e0f-41b4-a210-86db68798732" providerId="ADAL" clId="{2452AB59-71F6-4B87-90BA-F452F0235D1A}" dt="2022-10-05T02:22:44.767" v="5809" actId="47"/>
        <pc:sldMkLst>
          <pc:docMk/>
          <pc:sldMk cId="259596307" sldId="435"/>
        </pc:sldMkLst>
      </pc:sldChg>
      <pc:sldChg chg="del">
        <pc:chgData name="Do Mai Huong" userId="125fdc98-7e0f-41b4-a210-86db68798732" providerId="ADAL" clId="{2452AB59-71F6-4B87-90BA-F452F0235D1A}" dt="2022-10-05T02:22:52.768" v="5811" actId="47"/>
        <pc:sldMkLst>
          <pc:docMk/>
          <pc:sldMk cId="3734644239" sldId="436"/>
        </pc:sldMkLst>
      </pc:sldChg>
      <pc:sldChg chg="addSp delSp modSp mod">
        <pc:chgData name="Do Mai Huong" userId="125fdc98-7e0f-41b4-a210-86db68798732" providerId="ADAL" clId="{2452AB59-71F6-4B87-90BA-F452F0235D1A}" dt="2022-10-05T02:47:58.610" v="6502" actId="255"/>
        <pc:sldMkLst>
          <pc:docMk/>
          <pc:sldMk cId="3028383840" sldId="437"/>
        </pc:sldMkLst>
        <pc:spChg chg="mod">
          <ac:chgData name="Do Mai Huong" userId="125fdc98-7e0f-41b4-a210-86db68798732" providerId="ADAL" clId="{2452AB59-71F6-4B87-90BA-F452F0235D1A}" dt="2022-10-05T02:47:28.685" v="6497" actId="255"/>
          <ac:spMkLst>
            <pc:docMk/>
            <pc:sldMk cId="3028383840" sldId="437"/>
            <ac:spMk id="6" creationId="{F0E0D6AF-1F8A-4B19-934F-8380980D591E}"/>
          </ac:spMkLst>
        </pc:spChg>
        <pc:spChg chg="mod">
          <ac:chgData name="Do Mai Huong" userId="125fdc98-7e0f-41b4-a210-86db68798732" providerId="ADAL" clId="{2452AB59-71F6-4B87-90BA-F452F0235D1A}" dt="2022-10-05T02:35:02.274" v="6316" actId="20577"/>
          <ac:spMkLst>
            <pc:docMk/>
            <pc:sldMk cId="3028383840" sldId="437"/>
            <ac:spMk id="12" creationId="{7A255A6F-EC8F-4BC1-B6E6-CE478F8CFAAD}"/>
          </ac:spMkLst>
        </pc:spChg>
        <pc:graphicFrameChg chg="add del">
          <ac:chgData name="Do Mai Huong" userId="125fdc98-7e0f-41b4-a210-86db68798732" providerId="ADAL" clId="{2452AB59-71F6-4B87-90BA-F452F0235D1A}" dt="2022-10-05T02:27:57.628" v="6115" actId="478"/>
          <ac:graphicFrameMkLst>
            <pc:docMk/>
            <pc:sldMk cId="3028383840" sldId="437"/>
            <ac:graphicFrameMk id="2" creationId="{50433E01-3021-A44D-1A9A-73D376730B9A}"/>
          </ac:graphicFrameMkLst>
        </pc:graphicFrameChg>
        <pc:graphicFrameChg chg="add mod modGraphic">
          <ac:chgData name="Do Mai Huong" userId="125fdc98-7e0f-41b4-a210-86db68798732" providerId="ADAL" clId="{2452AB59-71F6-4B87-90BA-F452F0235D1A}" dt="2022-10-05T02:47:58.610" v="6502" actId="255"/>
          <ac:graphicFrameMkLst>
            <pc:docMk/>
            <pc:sldMk cId="3028383840" sldId="437"/>
            <ac:graphicFrameMk id="3" creationId="{481C6DEC-76C6-529C-A8D0-74E7E37298DA}"/>
          </ac:graphicFrameMkLst>
        </pc:graphicFrameChg>
      </pc:sldChg>
      <pc:sldChg chg="delSp modSp mod">
        <pc:chgData name="Do Mai Huong" userId="125fdc98-7e0f-41b4-a210-86db68798732" providerId="ADAL" clId="{2452AB59-71F6-4B87-90BA-F452F0235D1A}" dt="2022-10-04T04:54:42.043" v="2610" actId="20577"/>
        <pc:sldMkLst>
          <pc:docMk/>
          <pc:sldMk cId="487375396" sldId="438"/>
        </pc:sldMkLst>
        <pc:spChg chg="mod">
          <ac:chgData name="Do Mai Huong" userId="125fdc98-7e0f-41b4-a210-86db68798732" providerId="ADAL" clId="{2452AB59-71F6-4B87-90BA-F452F0235D1A}" dt="2022-10-04T02:19:20.285" v="966" actId="404"/>
          <ac:spMkLst>
            <pc:docMk/>
            <pc:sldMk cId="487375396" sldId="438"/>
            <ac:spMk id="6" creationId="{F0E0D6AF-1F8A-4B19-934F-8380980D591E}"/>
          </ac:spMkLst>
        </pc:spChg>
        <pc:spChg chg="mod">
          <ac:chgData name="Do Mai Huong" userId="125fdc98-7e0f-41b4-a210-86db68798732" providerId="ADAL" clId="{2452AB59-71F6-4B87-90BA-F452F0235D1A}" dt="2022-10-04T04:54:42.043" v="2610" actId="20577"/>
          <ac:spMkLst>
            <pc:docMk/>
            <pc:sldMk cId="487375396" sldId="438"/>
            <ac:spMk id="12" creationId="{7A255A6F-EC8F-4BC1-B6E6-CE478F8CFAAD}"/>
          </ac:spMkLst>
        </pc:spChg>
        <pc:picChg chg="del">
          <ac:chgData name="Do Mai Huong" userId="125fdc98-7e0f-41b4-a210-86db68798732" providerId="ADAL" clId="{2452AB59-71F6-4B87-90BA-F452F0235D1A}" dt="2022-10-04T01:53:57.785" v="408" actId="478"/>
          <ac:picMkLst>
            <pc:docMk/>
            <pc:sldMk cId="487375396" sldId="438"/>
            <ac:picMk id="2" creationId="{97F74403-7916-4CFA-9782-F83C194FCE7C}"/>
          </ac:picMkLst>
        </pc:picChg>
      </pc:sldChg>
      <pc:sldChg chg="delSp modSp mod">
        <pc:chgData name="Do Mai Huong" userId="125fdc98-7e0f-41b4-a210-86db68798732" providerId="ADAL" clId="{2452AB59-71F6-4B87-90BA-F452F0235D1A}" dt="2022-10-04T04:23:11.299" v="1811" actId="20577"/>
        <pc:sldMkLst>
          <pc:docMk/>
          <pc:sldMk cId="4245836607" sldId="439"/>
        </pc:sldMkLst>
        <pc:spChg chg="mod">
          <ac:chgData name="Do Mai Huong" userId="125fdc98-7e0f-41b4-a210-86db68798732" providerId="ADAL" clId="{2452AB59-71F6-4B87-90BA-F452F0235D1A}" dt="2022-10-04T04:23:11.299" v="1811" actId="20577"/>
          <ac:spMkLst>
            <pc:docMk/>
            <pc:sldMk cId="4245836607" sldId="439"/>
            <ac:spMk id="6" creationId="{F0E0D6AF-1F8A-4B19-934F-8380980D591E}"/>
          </ac:spMkLst>
        </pc:spChg>
        <pc:spChg chg="mod">
          <ac:chgData name="Do Mai Huong" userId="125fdc98-7e0f-41b4-a210-86db68798732" providerId="ADAL" clId="{2452AB59-71F6-4B87-90BA-F452F0235D1A}" dt="2022-10-04T02:27:58.369" v="1140"/>
          <ac:spMkLst>
            <pc:docMk/>
            <pc:sldMk cId="4245836607" sldId="439"/>
            <ac:spMk id="12" creationId="{7A255A6F-EC8F-4BC1-B6E6-CE478F8CFAAD}"/>
          </ac:spMkLst>
        </pc:spChg>
        <pc:grpChg chg="del">
          <ac:chgData name="Do Mai Huong" userId="125fdc98-7e0f-41b4-a210-86db68798732" providerId="ADAL" clId="{2452AB59-71F6-4B87-90BA-F452F0235D1A}" dt="2022-10-04T02:28:07.155" v="1141" actId="478"/>
          <ac:grpSpMkLst>
            <pc:docMk/>
            <pc:sldMk cId="4245836607" sldId="439"/>
            <ac:grpSpMk id="7" creationId="{92FAE3ED-B0BE-4500-A3B1-390494F98F4F}"/>
          </ac:grpSpMkLst>
        </pc:grpChg>
      </pc:sldChg>
      <pc:sldChg chg="del">
        <pc:chgData name="Do Mai Huong" userId="125fdc98-7e0f-41b4-a210-86db68798732" providerId="ADAL" clId="{2452AB59-71F6-4B87-90BA-F452F0235D1A}" dt="2022-10-04T04:47:16.306" v="2431" actId="47"/>
        <pc:sldMkLst>
          <pc:docMk/>
          <pc:sldMk cId="2206665325" sldId="440"/>
        </pc:sldMkLst>
      </pc:sldChg>
      <pc:sldChg chg="del">
        <pc:chgData name="Do Mai Huong" userId="125fdc98-7e0f-41b4-a210-86db68798732" providerId="ADAL" clId="{2452AB59-71F6-4B87-90BA-F452F0235D1A}" dt="2022-10-04T04:47:16.306" v="2431" actId="47"/>
        <pc:sldMkLst>
          <pc:docMk/>
          <pc:sldMk cId="2573402454" sldId="441"/>
        </pc:sldMkLst>
      </pc:sldChg>
      <pc:sldChg chg="del">
        <pc:chgData name="Do Mai Huong" userId="125fdc98-7e0f-41b4-a210-86db68798732" providerId="ADAL" clId="{2452AB59-71F6-4B87-90BA-F452F0235D1A}" dt="2022-10-05T02:22:44.767" v="5809" actId="47"/>
        <pc:sldMkLst>
          <pc:docMk/>
          <pc:sldMk cId="2371114887" sldId="442"/>
        </pc:sldMkLst>
      </pc:sldChg>
      <pc:sldChg chg="del">
        <pc:chgData name="Do Mai Huong" userId="125fdc98-7e0f-41b4-a210-86db68798732" providerId="ADAL" clId="{2452AB59-71F6-4B87-90BA-F452F0235D1A}" dt="2022-10-05T02:22:44.767" v="5809" actId="47"/>
        <pc:sldMkLst>
          <pc:docMk/>
          <pc:sldMk cId="4215646533" sldId="444"/>
        </pc:sldMkLst>
      </pc:sldChg>
      <pc:sldChg chg="del">
        <pc:chgData name="Do Mai Huong" userId="125fdc98-7e0f-41b4-a210-86db68798732" providerId="ADAL" clId="{2452AB59-71F6-4B87-90BA-F452F0235D1A}" dt="2022-10-05T02:22:44.767" v="5809" actId="47"/>
        <pc:sldMkLst>
          <pc:docMk/>
          <pc:sldMk cId="956269008" sldId="445"/>
        </pc:sldMkLst>
      </pc:sldChg>
      <pc:sldChg chg="del">
        <pc:chgData name="Do Mai Huong" userId="125fdc98-7e0f-41b4-a210-86db68798732" providerId="ADAL" clId="{2452AB59-71F6-4B87-90BA-F452F0235D1A}" dt="2022-10-05T02:22:52.768" v="5811" actId="47"/>
        <pc:sldMkLst>
          <pc:docMk/>
          <pc:sldMk cId="2271533852" sldId="446"/>
        </pc:sldMkLst>
      </pc:sldChg>
      <pc:sldChg chg="del">
        <pc:chgData name="Do Mai Huong" userId="125fdc98-7e0f-41b4-a210-86db68798732" providerId="ADAL" clId="{2452AB59-71F6-4B87-90BA-F452F0235D1A}" dt="2022-10-05T02:35:26.182" v="6327" actId="47"/>
        <pc:sldMkLst>
          <pc:docMk/>
          <pc:sldMk cId="308314948" sldId="447"/>
        </pc:sldMkLst>
      </pc:sldChg>
      <pc:sldChg chg="modSp mod">
        <pc:chgData name="Do Mai Huong" userId="125fdc98-7e0f-41b4-a210-86db68798732" providerId="ADAL" clId="{2452AB59-71F6-4B87-90BA-F452F0235D1A}" dt="2022-10-05T02:53:26.190" v="6688" actId="20577"/>
        <pc:sldMkLst>
          <pc:docMk/>
          <pc:sldMk cId="2358320265" sldId="448"/>
        </pc:sldMkLst>
        <pc:spChg chg="mod">
          <ac:chgData name="Do Mai Huong" userId="125fdc98-7e0f-41b4-a210-86db68798732" providerId="ADAL" clId="{2452AB59-71F6-4B87-90BA-F452F0235D1A}" dt="2022-10-05T02:53:26.190" v="6688" actId="20577"/>
          <ac:spMkLst>
            <pc:docMk/>
            <pc:sldMk cId="2358320265" sldId="448"/>
            <ac:spMk id="4" creationId="{A60EC964-DB12-4BB2-AB6F-5A4718828F2E}"/>
          </ac:spMkLst>
        </pc:spChg>
      </pc:sldChg>
      <pc:sldChg chg="delSp modSp mod">
        <pc:chgData name="Do Mai Huong" userId="125fdc98-7e0f-41b4-a210-86db68798732" providerId="ADAL" clId="{2452AB59-71F6-4B87-90BA-F452F0235D1A}" dt="2022-10-05T02:59:15.995" v="6691" actId="478"/>
        <pc:sldMkLst>
          <pc:docMk/>
          <pc:sldMk cId="3082516981" sldId="450"/>
        </pc:sldMkLst>
        <pc:spChg chg="del">
          <ac:chgData name="Do Mai Huong" userId="125fdc98-7e0f-41b4-a210-86db68798732" providerId="ADAL" clId="{2452AB59-71F6-4B87-90BA-F452F0235D1A}" dt="2022-10-05T02:59:15.995" v="6691" actId="478"/>
          <ac:spMkLst>
            <pc:docMk/>
            <pc:sldMk cId="3082516981" sldId="450"/>
            <ac:spMk id="2" creationId="{47078229-2749-24B8-02D6-4877ABA45B4F}"/>
          </ac:spMkLst>
        </pc:spChg>
        <pc:spChg chg="mod">
          <ac:chgData name="Do Mai Huong" userId="125fdc98-7e0f-41b4-a210-86db68798732" providerId="ADAL" clId="{2452AB59-71F6-4B87-90BA-F452F0235D1A}" dt="2022-10-04T04:51:39.994" v="2592" actId="208"/>
          <ac:spMkLst>
            <pc:docMk/>
            <pc:sldMk cId="3082516981" sldId="450"/>
            <ac:spMk id="4" creationId="{6AFBD1C8-82C7-4073-B388-AB529A841589}"/>
          </ac:spMkLst>
        </pc:spChg>
      </pc:sldChg>
      <pc:sldChg chg="delSp modSp mod">
        <pc:chgData name="Do Mai Huong" userId="125fdc98-7e0f-41b4-a210-86db68798732" providerId="ADAL" clId="{2452AB59-71F6-4B87-90BA-F452F0235D1A}" dt="2022-10-05T02:59:24.904" v="6692" actId="478"/>
        <pc:sldMkLst>
          <pc:docMk/>
          <pc:sldMk cId="3501016432" sldId="451"/>
        </pc:sldMkLst>
        <pc:spChg chg="del">
          <ac:chgData name="Do Mai Huong" userId="125fdc98-7e0f-41b4-a210-86db68798732" providerId="ADAL" clId="{2452AB59-71F6-4B87-90BA-F452F0235D1A}" dt="2022-10-05T02:59:24.904" v="6692" actId="478"/>
          <ac:spMkLst>
            <pc:docMk/>
            <pc:sldMk cId="3501016432" sldId="451"/>
            <ac:spMk id="2" creationId="{936084CB-7050-202D-79FA-B11C6D9B5612}"/>
          </ac:spMkLst>
        </pc:spChg>
        <pc:spChg chg="mod">
          <ac:chgData name="Do Mai Huong" userId="125fdc98-7e0f-41b4-a210-86db68798732" providerId="ADAL" clId="{2452AB59-71F6-4B87-90BA-F452F0235D1A}" dt="2022-10-04T04:51:30.991" v="2591" actId="208"/>
          <ac:spMkLst>
            <pc:docMk/>
            <pc:sldMk cId="3501016432" sldId="451"/>
            <ac:spMk id="4" creationId="{6AFBD1C8-82C7-4073-B388-AB529A841589}"/>
          </ac:spMkLst>
        </pc:spChg>
      </pc:sldChg>
      <pc:sldChg chg="delSp modSp mod">
        <pc:chgData name="Do Mai Huong" userId="125fdc98-7e0f-41b4-a210-86db68798732" providerId="ADAL" clId="{2452AB59-71F6-4B87-90BA-F452F0235D1A}" dt="2022-10-05T02:59:30.495" v="6693" actId="478"/>
        <pc:sldMkLst>
          <pc:docMk/>
          <pc:sldMk cId="3532035085" sldId="452"/>
        </pc:sldMkLst>
        <pc:spChg chg="del">
          <ac:chgData name="Do Mai Huong" userId="125fdc98-7e0f-41b4-a210-86db68798732" providerId="ADAL" clId="{2452AB59-71F6-4B87-90BA-F452F0235D1A}" dt="2022-10-05T02:59:30.495" v="6693" actId="478"/>
          <ac:spMkLst>
            <pc:docMk/>
            <pc:sldMk cId="3532035085" sldId="452"/>
            <ac:spMk id="2" creationId="{E108E93F-3A12-B4C0-7561-9768EB95662C}"/>
          </ac:spMkLst>
        </pc:spChg>
        <pc:spChg chg="mod">
          <ac:chgData name="Do Mai Huong" userId="125fdc98-7e0f-41b4-a210-86db68798732" providerId="ADAL" clId="{2452AB59-71F6-4B87-90BA-F452F0235D1A}" dt="2022-10-04T05:24:13.092" v="3860" actId="20577"/>
          <ac:spMkLst>
            <pc:docMk/>
            <pc:sldMk cId="3532035085" sldId="452"/>
            <ac:spMk id="4" creationId="{6AFBD1C8-82C7-4073-B388-AB529A841589}"/>
          </ac:spMkLst>
        </pc:spChg>
      </pc:sldChg>
      <pc:sldChg chg="del">
        <pc:chgData name="Do Mai Huong" userId="125fdc98-7e0f-41b4-a210-86db68798732" providerId="ADAL" clId="{2452AB59-71F6-4B87-90BA-F452F0235D1A}" dt="2022-10-05T02:22:44.767" v="5809" actId="47"/>
        <pc:sldMkLst>
          <pc:docMk/>
          <pc:sldMk cId="1482022346" sldId="453"/>
        </pc:sldMkLst>
      </pc:sldChg>
      <pc:sldChg chg="del">
        <pc:chgData name="Do Mai Huong" userId="125fdc98-7e0f-41b4-a210-86db68798732" providerId="ADAL" clId="{2452AB59-71F6-4B87-90BA-F452F0235D1A}" dt="2022-10-05T02:22:48.352" v="5810" actId="47"/>
        <pc:sldMkLst>
          <pc:docMk/>
          <pc:sldMk cId="1692592959" sldId="454"/>
        </pc:sldMkLst>
      </pc:sldChg>
      <pc:sldChg chg="del">
        <pc:chgData name="Do Mai Huong" userId="125fdc98-7e0f-41b4-a210-86db68798732" providerId="ADAL" clId="{2452AB59-71F6-4B87-90BA-F452F0235D1A}" dt="2022-10-05T02:22:55.171" v="5812" actId="47"/>
        <pc:sldMkLst>
          <pc:docMk/>
          <pc:sldMk cId="1912596306" sldId="455"/>
        </pc:sldMkLst>
      </pc:sldChg>
      <pc:sldChg chg="del">
        <pc:chgData name="Do Mai Huong" userId="125fdc98-7e0f-41b4-a210-86db68798732" providerId="ADAL" clId="{2452AB59-71F6-4B87-90BA-F452F0235D1A}" dt="2022-10-05T02:35:26.182" v="6327" actId="47"/>
        <pc:sldMkLst>
          <pc:docMk/>
          <pc:sldMk cId="412472859" sldId="456"/>
        </pc:sldMkLst>
      </pc:sldChg>
      <pc:sldChg chg="del">
        <pc:chgData name="Do Mai Huong" userId="125fdc98-7e0f-41b4-a210-86db68798732" providerId="ADAL" clId="{2452AB59-71F6-4B87-90BA-F452F0235D1A}" dt="2022-10-05T02:35:26.182" v="6327" actId="47"/>
        <pc:sldMkLst>
          <pc:docMk/>
          <pc:sldMk cId="2909711715" sldId="457"/>
        </pc:sldMkLst>
      </pc:sldChg>
      <pc:sldChg chg="modSp add mod">
        <pc:chgData name="Do Mai Huong" userId="125fdc98-7e0f-41b4-a210-86db68798732" providerId="ADAL" clId="{2452AB59-71F6-4B87-90BA-F452F0235D1A}" dt="2022-10-04T04:54:38.816" v="2609" actId="20577"/>
        <pc:sldMkLst>
          <pc:docMk/>
          <pc:sldMk cId="2926757141" sldId="458"/>
        </pc:sldMkLst>
        <pc:spChg chg="mod">
          <ac:chgData name="Do Mai Huong" userId="125fdc98-7e0f-41b4-a210-86db68798732" providerId="ADAL" clId="{2452AB59-71F6-4B87-90BA-F452F0235D1A}" dt="2022-10-04T02:19:24.507" v="967" actId="404"/>
          <ac:spMkLst>
            <pc:docMk/>
            <pc:sldMk cId="2926757141" sldId="458"/>
            <ac:spMk id="6" creationId="{F0E0D6AF-1F8A-4B19-934F-8380980D591E}"/>
          </ac:spMkLst>
        </pc:spChg>
        <pc:spChg chg="mod">
          <ac:chgData name="Do Mai Huong" userId="125fdc98-7e0f-41b4-a210-86db68798732" providerId="ADAL" clId="{2452AB59-71F6-4B87-90BA-F452F0235D1A}" dt="2022-10-04T04:54:38.816" v="2609" actId="20577"/>
          <ac:spMkLst>
            <pc:docMk/>
            <pc:sldMk cId="2926757141" sldId="458"/>
            <ac:spMk id="12" creationId="{7A255A6F-EC8F-4BC1-B6E6-CE478F8CFAAD}"/>
          </ac:spMkLst>
        </pc:spChg>
      </pc:sldChg>
      <pc:sldChg chg="modSp add mod">
        <pc:chgData name="Do Mai Huong" userId="125fdc98-7e0f-41b4-a210-86db68798732" providerId="ADAL" clId="{2452AB59-71F6-4B87-90BA-F452F0235D1A}" dt="2022-10-04T04:54:35.621" v="2608" actId="20577"/>
        <pc:sldMkLst>
          <pc:docMk/>
          <pc:sldMk cId="3856607207" sldId="459"/>
        </pc:sldMkLst>
        <pc:spChg chg="mod">
          <ac:chgData name="Do Mai Huong" userId="125fdc98-7e0f-41b4-a210-86db68798732" providerId="ADAL" clId="{2452AB59-71F6-4B87-90BA-F452F0235D1A}" dt="2022-10-04T02:19:37.982" v="968" actId="404"/>
          <ac:spMkLst>
            <pc:docMk/>
            <pc:sldMk cId="3856607207" sldId="459"/>
            <ac:spMk id="6" creationId="{F0E0D6AF-1F8A-4B19-934F-8380980D591E}"/>
          </ac:spMkLst>
        </pc:spChg>
        <pc:spChg chg="mod">
          <ac:chgData name="Do Mai Huong" userId="125fdc98-7e0f-41b4-a210-86db68798732" providerId="ADAL" clId="{2452AB59-71F6-4B87-90BA-F452F0235D1A}" dt="2022-10-04T04:54:35.621" v="2608" actId="20577"/>
          <ac:spMkLst>
            <pc:docMk/>
            <pc:sldMk cId="3856607207" sldId="459"/>
            <ac:spMk id="12" creationId="{7A255A6F-EC8F-4BC1-B6E6-CE478F8CFAAD}"/>
          </ac:spMkLst>
        </pc:spChg>
      </pc:sldChg>
      <pc:sldChg chg="addSp modSp add del mod">
        <pc:chgData name="Do Mai Huong" userId="125fdc98-7e0f-41b4-a210-86db68798732" providerId="ADAL" clId="{2452AB59-71F6-4B87-90BA-F452F0235D1A}" dt="2022-10-04T04:45:50.310" v="2424" actId="47"/>
        <pc:sldMkLst>
          <pc:docMk/>
          <pc:sldMk cId="2194704939" sldId="460"/>
        </pc:sldMkLst>
        <pc:spChg chg="add mod">
          <ac:chgData name="Do Mai Huong" userId="125fdc98-7e0f-41b4-a210-86db68798732" providerId="ADAL" clId="{2452AB59-71F6-4B87-90BA-F452F0235D1A}" dt="2022-10-04T04:28:28.847" v="1969" actId="207"/>
          <ac:spMkLst>
            <pc:docMk/>
            <pc:sldMk cId="2194704939" sldId="460"/>
            <ac:spMk id="2" creationId="{A2213D10-3300-5213-FF64-C91F64E9381B}"/>
          </ac:spMkLst>
        </pc:spChg>
        <pc:spChg chg="mod">
          <ac:chgData name="Do Mai Huong" userId="125fdc98-7e0f-41b4-a210-86db68798732" providerId="ADAL" clId="{2452AB59-71F6-4B87-90BA-F452F0235D1A}" dt="2022-10-04T04:29:52.771" v="1983"/>
          <ac:spMkLst>
            <pc:docMk/>
            <pc:sldMk cId="2194704939" sldId="460"/>
            <ac:spMk id="6" creationId="{F0E0D6AF-1F8A-4B19-934F-8380980D591E}"/>
          </ac:spMkLst>
        </pc:spChg>
      </pc:sldChg>
      <pc:sldChg chg="modSp add mod">
        <pc:chgData name="Do Mai Huong" userId="125fdc98-7e0f-41b4-a210-86db68798732" providerId="ADAL" clId="{2452AB59-71F6-4B87-90BA-F452F0235D1A}" dt="2022-10-04T04:58:45.784" v="2813" actId="20577"/>
        <pc:sldMkLst>
          <pc:docMk/>
          <pc:sldMk cId="1836470195" sldId="461"/>
        </pc:sldMkLst>
        <pc:spChg chg="mod">
          <ac:chgData name="Do Mai Huong" userId="125fdc98-7e0f-41b4-a210-86db68798732" providerId="ADAL" clId="{2452AB59-71F6-4B87-90BA-F452F0235D1A}" dt="2022-10-04T04:58:36.589" v="2809" actId="1076"/>
          <ac:spMkLst>
            <pc:docMk/>
            <pc:sldMk cId="1836470195" sldId="461"/>
            <ac:spMk id="2" creationId="{A2213D10-3300-5213-FF64-C91F64E9381B}"/>
          </ac:spMkLst>
        </pc:spChg>
        <pc:spChg chg="mod">
          <ac:chgData name="Do Mai Huong" userId="125fdc98-7e0f-41b4-a210-86db68798732" providerId="ADAL" clId="{2452AB59-71F6-4B87-90BA-F452F0235D1A}" dt="2022-10-04T04:58:45.784" v="2813" actId="20577"/>
          <ac:spMkLst>
            <pc:docMk/>
            <pc:sldMk cId="1836470195" sldId="461"/>
            <ac:spMk id="6" creationId="{F0E0D6AF-1F8A-4B19-934F-8380980D591E}"/>
          </ac:spMkLst>
        </pc:spChg>
      </pc:sldChg>
      <pc:sldChg chg="modSp add mod">
        <pc:chgData name="Do Mai Huong" userId="125fdc98-7e0f-41b4-a210-86db68798732" providerId="ADAL" clId="{2452AB59-71F6-4B87-90BA-F452F0235D1A}" dt="2022-10-04T04:59:02.398" v="2815" actId="1076"/>
        <pc:sldMkLst>
          <pc:docMk/>
          <pc:sldMk cId="2377930881" sldId="462"/>
        </pc:sldMkLst>
        <pc:spChg chg="mod">
          <ac:chgData name="Do Mai Huong" userId="125fdc98-7e0f-41b4-a210-86db68798732" providerId="ADAL" clId="{2452AB59-71F6-4B87-90BA-F452F0235D1A}" dt="2022-10-04T04:59:02.398" v="2815" actId="1076"/>
          <ac:spMkLst>
            <pc:docMk/>
            <pc:sldMk cId="2377930881" sldId="462"/>
            <ac:spMk id="2" creationId="{A2213D10-3300-5213-FF64-C91F64E9381B}"/>
          </ac:spMkLst>
        </pc:spChg>
        <pc:spChg chg="mod">
          <ac:chgData name="Do Mai Huong" userId="125fdc98-7e0f-41b4-a210-86db68798732" providerId="ADAL" clId="{2452AB59-71F6-4B87-90BA-F452F0235D1A}" dt="2022-10-04T04:58:57.147" v="2814"/>
          <ac:spMkLst>
            <pc:docMk/>
            <pc:sldMk cId="2377930881" sldId="462"/>
            <ac:spMk id="6" creationId="{F0E0D6AF-1F8A-4B19-934F-8380980D591E}"/>
          </ac:spMkLst>
        </pc:spChg>
      </pc:sldChg>
      <pc:sldChg chg="modSp add mod">
        <pc:chgData name="Do Mai Huong" userId="125fdc98-7e0f-41b4-a210-86db68798732" providerId="ADAL" clId="{2452AB59-71F6-4B87-90BA-F452F0235D1A}" dt="2022-10-04T05:13:48.424" v="3426" actId="20577"/>
        <pc:sldMkLst>
          <pc:docMk/>
          <pc:sldMk cId="2269872185" sldId="463"/>
        </pc:sldMkLst>
        <pc:spChg chg="mod">
          <ac:chgData name="Do Mai Huong" userId="125fdc98-7e0f-41b4-a210-86db68798732" providerId="ADAL" clId="{2452AB59-71F6-4B87-90BA-F452F0235D1A}" dt="2022-10-04T05:03:49.868" v="2952" actId="1076"/>
          <ac:spMkLst>
            <pc:docMk/>
            <pc:sldMk cId="2269872185" sldId="463"/>
            <ac:spMk id="2" creationId="{9F2CAF63-D64D-9A0E-C784-16EA9BF7CDF4}"/>
          </ac:spMkLst>
        </pc:spChg>
        <pc:spChg chg="mod">
          <ac:chgData name="Do Mai Huong" userId="125fdc98-7e0f-41b4-a210-86db68798732" providerId="ADAL" clId="{2452AB59-71F6-4B87-90BA-F452F0235D1A}" dt="2022-10-04T05:13:48.424" v="3426" actId="20577"/>
          <ac:spMkLst>
            <pc:docMk/>
            <pc:sldMk cId="2269872185" sldId="463"/>
            <ac:spMk id="6" creationId="{F0E0D6AF-1F8A-4B19-934F-8380980D591E}"/>
          </ac:spMkLst>
        </pc:spChg>
      </pc:sldChg>
      <pc:sldChg chg="modSp add mod">
        <pc:chgData name="Do Mai Huong" userId="125fdc98-7e0f-41b4-a210-86db68798732" providerId="ADAL" clId="{2452AB59-71F6-4B87-90BA-F452F0235D1A}" dt="2022-10-04T05:14:40.861" v="3471" actId="20577"/>
        <pc:sldMkLst>
          <pc:docMk/>
          <pc:sldMk cId="1987459653" sldId="464"/>
        </pc:sldMkLst>
        <pc:spChg chg="mod">
          <ac:chgData name="Do Mai Huong" userId="125fdc98-7e0f-41b4-a210-86db68798732" providerId="ADAL" clId="{2452AB59-71F6-4B87-90BA-F452F0235D1A}" dt="2022-10-04T05:14:40.861" v="3471" actId="20577"/>
          <ac:spMkLst>
            <pc:docMk/>
            <pc:sldMk cId="1987459653" sldId="464"/>
            <ac:spMk id="6" creationId="{F0E0D6AF-1F8A-4B19-934F-8380980D591E}"/>
          </ac:spMkLst>
        </pc:spChg>
      </pc:sldChg>
      <pc:sldChg chg="addSp delSp modSp add mod delAnim modAnim">
        <pc:chgData name="Do Mai Huong" userId="125fdc98-7e0f-41b4-a210-86db68798732" providerId="ADAL" clId="{2452AB59-71F6-4B87-90BA-F452F0235D1A}" dt="2022-10-04T05:46:37.397" v="4126" actId="478"/>
        <pc:sldMkLst>
          <pc:docMk/>
          <pc:sldMk cId="1019394804" sldId="465"/>
        </pc:sldMkLst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3" creationId="{AD3B44BC-163D-C502-F9C6-AA0E9B96C447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4" creationId="{9863132D-F478-847F-136E-3D5EF222F1FD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5" creationId="{4E9968AE-8A64-EE6C-0703-A433D9782454}"/>
          </ac:spMkLst>
        </pc:spChg>
        <pc:spChg chg="mod">
          <ac:chgData name="Do Mai Huong" userId="125fdc98-7e0f-41b4-a210-86db68798732" providerId="ADAL" clId="{2452AB59-71F6-4B87-90BA-F452F0235D1A}" dt="2022-10-04T05:42:47.903" v="4069" actId="20577"/>
          <ac:spMkLst>
            <pc:docMk/>
            <pc:sldMk cId="1019394804" sldId="465"/>
            <ac:spMk id="6" creationId="{F0E0D6AF-1F8A-4B19-934F-8380980D591E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7" creationId="{FD997B0F-D5F0-D8F7-AA9B-2A81A1D5DE0F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8" creationId="{FA442DB3-1F42-2317-46F3-BBE555FFCE07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9" creationId="{3369635C-17DE-4FAB-67A3-A64F88D2FAEE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10" creationId="{DA6B5C0A-32D7-906C-6237-A8AB22D5FA52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15" creationId="{143C0ED1-6D5F-8E1E-BBC9-A16BD869CA40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16" creationId="{310E8E5E-66B3-3E4D-3FAB-7F7CFF2AFD5B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17" creationId="{B0D9A409-51C2-25F7-464D-56D10EA92366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18" creationId="{93F6234F-4AB8-F3B0-E647-B0590F8E4015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19" creationId="{CE53D93C-819A-67C7-EBC5-A56096C459DB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20" creationId="{33E0FAD2-09C7-89B3-39A0-ADD232F11F18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23" creationId="{FAF5C929-89A1-3191-057D-E51EC8A4A587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24" creationId="{6D037445-E899-FF35-DA4B-AD5760B1A827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25" creationId="{0312C3C9-9FD5-F1EA-0042-9F5E14E4872C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26" creationId="{3AA4A08E-A4D7-A797-E997-698C9D536AA3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27" creationId="{13EB394B-95FC-BAAC-1CB5-E3B0254E6CA5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28" creationId="{7727F3B7-6623-AF52-6CEA-1A83D232A0CB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29" creationId="{08EE7B4D-240F-7E7F-A141-57DABFC3DA97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30" creationId="{1CDEEE5A-DDF6-332E-AEE9-FADE4760E885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31" creationId="{20EEDFA7-4EF7-A84A-6C71-A0F219410287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32" creationId="{02F5C141-A1E5-5B74-2527-686E7DD98DF3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33" creationId="{F0EFD9CC-1534-7DF0-85CE-C87F070830A3}"/>
          </ac:spMkLst>
        </pc:spChg>
        <pc:spChg chg="add del mod">
          <ac:chgData name="Do Mai Huong" userId="125fdc98-7e0f-41b4-a210-86db68798732" providerId="ADAL" clId="{2452AB59-71F6-4B87-90BA-F452F0235D1A}" dt="2022-10-04T05:43:07.870" v="4073"/>
          <ac:spMkLst>
            <pc:docMk/>
            <pc:sldMk cId="1019394804" sldId="465"/>
            <ac:spMk id="34" creationId="{2ED61CF3-774D-54FE-B87D-60FF991D19BA}"/>
          </ac:spMkLst>
        </pc:spChg>
        <pc:spChg chg="add del mod">
          <ac:chgData name="Do Mai Huong" userId="125fdc98-7e0f-41b4-a210-86db68798732" providerId="ADAL" clId="{2452AB59-71F6-4B87-90BA-F452F0235D1A}" dt="2022-10-04T05:46:34.156" v="4125" actId="478"/>
          <ac:spMkLst>
            <pc:docMk/>
            <pc:sldMk cId="1019394804" sldId="465"/>
            <ac:spMk id="39" creationId="{54CAC333-45FD-1D99-5505-5060585F1D12}"/>
          </ac:spMkLst>
        </pc:spChg>
        <pc:spChg chg="add del mod">
          <ac:chgData name="Do Mai Huong" userId="125fdc98-7e0f-41b4-a210-86db68798732" providerId="ADAL" clId="{2452AB59-71F6-4B87-90BA-F452F0235D1A}" dt="2022-10-04T05:46:37.397" v="4126" actId="478"/>
          <ac:spMkLst>
            <pc:docMk/>
            <pc:sldMk cId="1019394804" sldId="465"/>
            <ac:spMk id="40" creationId="{64307144-6AF3-F7EA-B590-623AE62FD271}"/>
          </ac:spMkLst>
        </pc:spChg>
        <pc:spChg chg="add mod">
          <ac:chgData name="Do Mai Huong" userId="125fdc98-7e0f-41b4-a210-86db68798732" providerId="ADAL" clId="{2452AB59-71F6-4B87-90BA-F452F0235D1A}" dt="2022-10-04T05:46:29.453" v="4124" actId="1076"/>
          <ac:spMkLst>
            <pc:docMk/>
            <pc:sldMk cId="1019394804" sldId="465"/>
            <ac:spMk id="41" creationId="{26587C92-6801-923C-DFBA-C65DD2A4A86A}"/>
          </ac:spMkLst>
        </pc:spChg>
        <pc:spChg chg="add mod">
          <ac:chgData name="Do Mai Huong" userId="125fdc98-7e0f-41b4-a210-86db68798732" providerId="ADAL" clId="{2452AB59-71F6-4B87-90BA-F452F0235D1A}" dt="2022-10-04T05:44:02.717" v="4083" actId="1076"/>
          <ac:spMkLst>
            <pc:docMk/>
            <pc:sldMk cId="1019394804" sldId="465"/>
            <ac:spMk id="42" creationId="{038B4C18-7738-1392-B4A8-BD008A869DDB}"/>
          </ac:spMkLst>
        </pc:spChg>
        <pc:spChg chg="add mod">
          <ac:chgData name="Do Mai Huong" userId="125fdc98-7e0f-41b4-a210-86db68798732" providerId="ADAL" clId="{2452AB59-71F6-4B87-90BA-F452F0235D1A}" dt="2022-10-04T05:44:17.757" v="4087" actId="1076"/>
          <ac:spMkLst>
            <pc:docMk/>
            <pc:sldMk cId="1019394804" sldId="465"/>
            <ac:spMk id="43" creationId="{C2FBB520-4774-D343-075E-6A1438151D74}"/>
          </ac:spMkLst>
        </pc:spChg>
        <pc:spChg chg="add mod">
          <ac:chgData name="Do Mai Huong" userId="125fdc98-7e0f-41b4-a210-86db68798732" providerId="ADAL" clId="{2452AB59-71F6-4B87-90BA-F452F0235D1A}" dt="2022-10-04T05:44:23.029" v="4088" actId="1076"/>
          <ac:spMkLst>
            <pc:docMk/>
            <pc:sldMk cId="1019394804" sldId="465"/>
            <ac:spMk id="44" creationId="{082BB6EF-C108-D8A5-0FD0-BA1BFFB4195A}"/>
          </ac:spMkLst>
        </pc:spChg>
        <pc:spChg chg="add mod">
          <ac:chgData name="Do Mai Huong" userId="125fdc98-7e0f-41b4-a210-86db68798732" providerId="ADAL" clId="{2452AB59-71F6-4B87-90BA-F452F0235D1A}" dt="2022-10-04T05:44:11.276" v="4085" actId="1076"/>
          <ac:spMkLst>
            <pc:docMk/>
            <pc:sldMk cId="1019394804" sldId="465"/>
            <ac:spMk id="45" creationId="{6721FA5B-E737-DC9C-8784-6FF6BA1DA139}"/>
          </ac:spMkLst>
        </pc:spChg>
        <pc:spChg chg="add mod">
          <ac:chgData name="Do Mai Huong" userId="125fdc98-7e0f-41b4-a210-86db68798732" providerId="ADAL" clId="{2452AB59-71F6-4B87-90BA-F452F0235D1A}" dt="2022-10-04T05:44:06.909" v="4084" actId="1076"/>
          <ac:spMkLst>
            <pc:docMk/>
            <pc:sldMk cId="1019394804" sldId="465"/>
            <ac:spMk id="49" creationId="{D115D282-F41F-94EC-1C5B-6F77EE969A2C}"/>
          </ac:spMkLst>
        </pc:spChg>
        <pc:spChg chg="add mod">
          <ac:chgData name="Do Mai Huong" userId="125fdc98-7e0f-41b4-a210-86db68798732" providerId="ADAL" clId="{2452AB59-71F6-4B87-90BA-F452F0235D1A}" dt="2022-10-04T05:44:27.068" v="4089" actId="1076"/>
          <ac:spMkLst>
            <pc:docMk/>
            <pc:sldMk cId="1019394804" sldId="465"/>
            <ac:spMk id="50" creationId="{7D540456-FCF0-CCCB-FA28-541F4BC593F8}"/>
          </ac:spMkLst>
        </pc:spChg>
        <pc:spChg chg="add mod">
          <ac:chgData name="Do Mai Huong" userId="125fdc98-7e0f-41b4-a210-86db68798732" providerId="ADAL" clId="{2452AB59-71F6-4B87-90BA-F452F0235D1A}" dt="2022-10-04T05:44:40.019" v="4092" actId="1076"/>
          <ac:spMkLst>
            <pc:docMk/>
            <pc:sldMk cId="1019394804" sldId="465"/>
            <ac:spMk id="51" creationId="{FF1BB85C-E86B-5278-E431-B74994C7A3B0}"/>
          </ac:spMkLst>
        </pc:spChg>
        <pc:spChg chg="add mod">
          <ac:chgData name="Do Mai Huong" userId="125fdc98-7e0f-41b4-a210-86db68798732" providerId="ADAL" clId="{2452AB59-71F6-4B87-90BA-F452F0235D1A}" dt="2022-10-04T05:44:49.812" v="4095" actId="1076"/>
          <ac:spMkLst>
            <pc:docMk/>
            <pc:sldMk cId="1019394804" sldId="465"/>
            <ac:spMk id="52" creationId="{718F7E5B-3FC3-05FC-1B51-953B457C4D03}"/>
          </ac:spMkLst>
        </pc:spChg>
        <pc:spChg chg="add mod">
          <ac:chgData name="Do Mai Huong" userId="125fdc98-7e0f-41b4-a210-86db68798732" providerId="ADAL" clId="{2452AB59-71F6-4B87-90BA-F452F0235D1A}" dt="2022-10-04T05:44:43.173" v="4093" actId="1076"/>
          <ac:spMkLst>
            <pc:docMk/>
            <pc:sldMk cId="1019394804" sldId="465"/>
            <ac:spMk id="53" creationId="{C5B15756-6684-C137-2980-FBADD0152079}"/>
          </ac:spMkLst>
        </pc:spChg>
        <pc:spChg chg="add mod">
          <ac:chgData name="Do Mai Huong" userId="125fdc98-7e0f-41b4-a210-86db68798732" providerId="ADAL" clId="{2452AB59-71F6-4B87-90BA-F452F0235D1A}" dt="2022-10-04T05:44:46.341" v="4094" actId="1076"/>
          <ac:spMkLst>
            <pc:docMk/>
            <pc:sldMk cId="1019394804" sldId="465"/>
            <ac:spMk id="54" creationId="{5B7823F5-6C1D-AE0B-2C26-0EEA95A6DA78}"/>
          </ac:spMkLst>
        </pc:spChg>
        <pc:spChg chg="add mod">
          <ac:chgData name="Do Mai Huong" userId="125fdc98-7e0f-41b4-a210-86db68798732" providerId="ADAL" clId="{2452AB59-71F6-4B87-90BA-F452F0235D1A}" dt="2022-10-04T05:44:34.942" v="4091" actId="1076"/>
          <ac:spMkLst>
            <pc:docMk/>
            <pc:sldMk cId="1019394804" sldId="465"/>
            <ac:spMk id="57" creationId="{73935466-B7F1-6C31-3304-45CD0CE70196}"/>
          </ac:spMkLst>
        </pc:spChg>
        <pc:spChg chg="add mod">
          <ac:chgData name="Do Mai Huong" userId="125fdc98-7e0f-41b4-a210-86db68798732" providerId="ADAL" clId="{2452AB59-71F6-4B87-90BA-F452F0235D1A}" dt="2022-10-04T05:46:22.196" v="4122" actId="14100"/>
          <ac:spMkLst>
            <pc:docMk/>
            <pc:sldMk cId="1019394804" sldId="465"/>
            <ac:spMk id="58" creationId="{68B55CE3-BEDF-C47E-048F-467B332F0B96}"/>
          </ac:spMkLst>
        </pc:spChg>
        <pc:spChg chg="add mod">
          <ac:chgData name="Do Mai Huong" userId="125fdc98-7e0f-41b4-a210-86db68798732" providerId="ADAL" clId="{2452AB59-71F6-4B87-90BA-F452F0235D1A}" dt="2022-10-04T05:46:26.332" v="4123" actId="1076"/>
          <ac:spMkLst>
            <pc:docMk/>
            <pc:sldMk cId="1019394804" sldId="465"/>
            <ac:spMk id="59" creationId="{131C8E55-AC5B-FA9D-4DBB-54322D98B7AE}"/>
          </ac:spMkLst>
        </pc:spChg>
        <pc:spChg chg="add mod">
          <ac:chgData name="Do Mai Huong" userId="125fdc98-7e0f-41b4-a210-86db68798732" providerId="ADAL" clId="{2452AB59-71F6-4B87-90BA-F452F0235D1A}" dt="2022-10-04T05:45:39.964" v="4110" actId="1076"/>
          <ac:spMkLst>
            <pc:docMk/>
            <pc:sldMk cId="1019394804" sldId="465"/>
            <ac:spMk id="60" creationId="{34FC92BA-0BED-9C95-3404-D8F0FF10CF1B}"/>
          </ac:spMkLst>
        </pc:spChg>
        <pc:spChg chg="add mod">
          <ac:chgData name="Do Mai Huong" userId="125fdc98-7e0f-41b4-a210-86db68798732" providerId="ADAL" clId="{2452AB59-71F6-4B87-90BA-F452F0235D1A}" dt="2022-10-04T05:45:51.700" v="4113" actId="1076"/>
          <ac:spMkLst>
            <pc:docMk/>
            <pc:sldMk cId="1019394804" sldId="465"/>
            <ac:spMk id="61" creationId="{39814931-9A46-5167-3146-06552C047F95}"/>
          </ac:spMkLst>
        </pc:spChg>
        <pc:spChg chg="add mod">
          <ac:chgData name="Do Mai Huong" userId="125fdc98-7e0f-41b4-a210-86db68798732" providerId="ADAL" clId="{2452AB59-71F6-4B87-90BA-F452F0235D1A}" dt="2022-10-04T05:46:01.836" v="4116" actId="1076"/>
          <ac:spMkLst>
            <pc:docMk/>
            <pc:sldMk cId="1019394804" sldId="465"/>
            <ac:spMk id="62" creationId="{8EBF366B-F8D1-5E21-2688-29FFA232A50E}"/>
          </ac:spMkLst>
        </pc:spChg>
        <pc:spChg chg="add mod">
          <ac:chgData name="Do Mai Huong" userId="125fdc98-7e0f-41b4-a210-86db68798732" providerId="ADAL" clId="{2452AB59-71F6-4B87-90BA-F452F0235D1A}" dt="2022-10-04T05:45:58.652" v="4115" actId="1076"/>
          <ac:spMkLst>
            <pc:docMk/>
            <pc:sldMk cId="1019394804" sldId="465"/>
            <ac:spMk id="63" creationId="{CD16E0B6-0947-946B-8359-6B8F3E09A46E}"/>
          </ac:spMkLst>
        </pc:spChg>
        <pc:spChg chg="add mod">
          <ac:chgData name="Do Mai Huong" userId="125fdc98-7e0f-41b4-a210-86db68798732" providerId="ADAL" clId="{2452AB59-71F6-4B87-90BA-F452F0235D1A}" dt="2022-10-04T05:45:55.132" v="4114" actId="1076"/>
          <ac:spMkLst>
            <pc:docMk/>
            <pc:sldMk cId="1019394804" sldId="465"/>
            <ac:spMk id="64" creationId="{8382D6DF-DFF0-1DAC-E726-29B89375FE5E}"/>
          </ac:spMkLst>
        </pc:spChg>
        <pc:spChg chg="add mod">
          <ac:chgData name="Do Mai Huong" userId="125fdc98-7e0f-41b4-a210-86db68798732" providerId="ADAL" clId="{2452AB59-71F6-4B87-90BA-F452F0235D1A}" dt="2022-10-04T05:45:43.172" v="4111" actId="1076"/>
          <ac:spMkLst>
            <pc:docMk/>
            <pc:sldMk cId="1019394804" sldId="465"/>
            <ac:spMk id="65" creationId="{E776DB47-6912-574C-16CF-1D5AD231F057}"/>
          </ac:spMkLst>
        </pc:spChg>
        <pc:spChg chg="add mod">
          <ac:chgData name="Do Mai Huong" userId="125fdc98-7e0f-41b4-a210-86db68798732" providerId="ADAL" clId="{2452AB59-71F6-4B87-90BA-F452F0235D1A}" dt="2022-10-04T05:46:04.620" v="4117" actId="1076"/>
          <ac:spMkLst>
            <pc:docMk/>
            <pc:sldMk cId="1019394804" sldId="465"/>
            <ac:spMk id="66" creationId="{164A1B7B-2CF6-F1A8-3902-DD1BD768A960}"/>
          </ac:spMkLst>
        </pc:spChg>
        <pc:spChg chg="add mod">
          <ac:chgData name="Do Mai Huong" userId="125fdc98-7e0f-41b4-a210-86db68798732" providerId="ADAL" clId="{2452AB59-71F6-4B87-90BA-F452F0235D1A}" dt="2022-10-04T05:46:08.260" v="4118" actId="1076"/>
          <ac:spMkLst>
            <pc:docMk/>
            <pc:sldMk cId="1019394804" sldId="465"/>
            <ac:spMk id="67" creationId="{6F8F2FD7-24CB-63EB-3074-AB70DB51047E}"/>
          </ac:spMkLst>
        </pc:spChg>
        <pc:spChg chg="add mod">
          <ac:chgData name="Do Mai Huong" userId="125fdc98-7e0f-41b4-a210-86db68798732" providerId="ADAL" clId="{2452AB59-71F6-4B87-90BA-F452F0235D1A}" dt="2022-10-04T05:45:46.685" v="4112" actId="1076"/>
          <ac:spMkLst>
            <pc:docMk/>
            <pc:sldMk cId="1019394804" sldId="465"/>
            <ac:spMk id="68" creationId="{FE09AC26-4FCD-12FE-6705-1D52889B00F0}"/>
          </ac:spMkLst>
        </pc:spChg>
        <pc:graphicFrameChg chg="add del mod">
          <ac:chgData name="Do Mai Huong" userId="125fdc98-7e0f-41b4-a210-86db68798732" providerId="ADAL" clId="{2452AB59-71F6-4B87-90BA-F452F0235D1A}" dt="2022-10-04T05:43:07.870" v="4073"/>
          <ac:graphicFrameMkLst>
            <pc:docMk/>
            <pc:sldMk cId="1019394804" sldId="465"/>
            <ac:graphicFrameMk id="21" creationId="{46258E4B-CEB1-8497-D29D-61F50D7CC78A}"/>
          </ac:graphicFrameMkLst>
        </pc:graphicFrameChg>
        <pc:graphicFrameChg chg="add mod modGraphic">
          <ac:chgData name="Do Mai Huong" userId="125fdc98-7e0f-41b4-a210-86db68798732" providerId="ADAL" clId="{2452AB59-71F6-4B87-90BA-F452F0235D1A}" dt="2022-10-04T05:45:34.908" v="4109" actId="1076"/>
          <ac:graphicFrameMkLst>
            <pc:docMk/>
            <pc:sldMk cId="1019394804" sldId="465"/>
            <ac:graphicFrameMk id="55" creationId="{3B13CD23-7B2A-5B3E-EC0B-3D3F961B2E4E}"/>
          </ac:graphicFrameMkLst>
        </pc:graphicFrameChg>
        <pc:cxnChg chg="add del mod">
          <ac:chgData name="Do Mai Huong" userId="125fdc98-7e0f-41b4-a210-86db68798732" providerId="ADAL" clId="{2452AB59-71F6-4B87-90BA-F452F0235D1A}" dt="2022-10-04T05:43:07.870" v="4073"/>
          <ac:cxnSpMkLst>
            <pc:docMk/>
            <pc:sldMk cId="1019394804" sldId="465"/>
            <ac:cxnSpMk id="11" creationId="{4141FDD7-2FD1-7EA3-9330-8C8C73CB7C57}"/>
          </ac:cxnSpMkLst>
        </pc:cxnChg>
        <pc:cxnChg chg="add del mod">
          <ac:chgData name="Do Mai Huong" userId="125fdc98-7e0f-41b4-a210-86db68798732" providerId="ADAL" clId="{2452AB59-71F6-4B87-90BA-F452F0235D1A}" dt="2022-10-04T05:43:07.870" v="4073"/>
          <ac:cxnSpMkLst>
            <pc:docMk/>
            <pc:sldMk cId="1019394804" sldId="465"/>
            <ac:cxnSpMk id="13" creationId="{9496B48D-EF16-C495-5317-859DAC6D940F}"/>
          </ac:cxnSpMkLst>
        </pc:cxnChg>
        <pc:cxnChg chg="add del mod">
          <ac:chgData name="Do Mai Huong" userId="125fdc98-7e0f-41b4-a210-86db68798732" providerId="ADAL" clId="{2452AB59-71F6-4B87-90BA-F452F0235D1A}" dt="2022-10-04T05:43:07.870" v="4073"/>
          <ac:cxnSpMkLst>
            <pc:docMk/>
            <pc:sldMk cId="1019394804" sldId="465"/>
            <ac:cxnSpMk id="14" creationId="{26A89682-6910-A568-2A67-127280060482}"/>
          </ac:cxnSpMkLst>
        </pc:cxnChg>
        <pc:cxnChg chg="add del mod">
          <ac:chgData name="Do Mai Huong" userId="125fdc98-7e0f-41b4-a210-86db68798732" providerId="ADAL" clId="{2452AB59-71F6-4B87-90BA-F452F0235D1A}" dt="2022-10-04T05:43:07.870" v="4073"/>
          <ac:cxnSpMkLst>
            <pc:docMk/>
            <pc:sldMk cId="1019394804" sldId="465"/>
            <ac:cxnSpMk id="22" creationId="{AC4C1707-F71A-696C-FC92-0092DFEF102F}"/>
          </ac:cxnSpMkLst>
        </pc:cxnChg>
        <pc:cxnChg chg="add mod">
          <ac:chgData name="Do Mai Huong" userId="125fdc98-7e0f-41b4-a210-86db68798732" providerId="ADAL" clId="{2452AB59-71F6-4B87-90BA-F452F0235D1A}" dt="2022-10-04T05:44:11.276" v="4085" actId="1076"/>
          <ac:cxnSpMkLst>
            <pc:docMk/>
            <pc:sldMk cId="1019394804" sldId="465"/>
            <ac:cxnSpMk id="46" creationId="{017EDEA5-8AF9-2A6A-AE67-A5427CEF777F}"/>
          </ac:cxnSpMkLst>
        </pc:cxnChg>
        <pc:cxnChg chg="add mod">
          <ac:chgData name="Do Mai Huong" userId="125fdc98-7e0f-41b4-a210-86db68798732" providerId="ADAL" clId="{2452AB59-71F6-4B87-90BA-F452F0235D1A}" dt="2022-10-04T05:44:23.029" v="4088" actId="1076"/>
          <ac:cxnSpMkLst>
            <pc:docMk/>
            <pc:sldMk cId="1019394804" sldId="465"/>
            <ac:cxnSpMk id="47" creationId="{6493B803-C73B-6DE7-28DB-AFEA842014A1}"/>
          </ac:cxnSpMkLst>
        </pc:cxnChg>
        <pc:cxnChg chg="add mod">
          <ac:chgData name="Do Mai Huong" userId="125fdc98-7e0f-41b4-a210-86db68798732" providerId="ADAL" clId="{2452AB59-71F6-4B87-90BA-F452F0235D1A}" dt="2022-10-04T05:44:17.757" v="4087" actId="1076"/>
          <ac:cxnSpMkLst>
            <pc:docMk/>
            <pc:sldMk cId="1019394804" sldId="465"/>
            <ac:cxnSpMk id="48" creationId="{7258CAD9-71C5-C4FF-7F3A-F31116357C46}"/>
          </ac:cxnSpMkLst>
        </pc:cxnChg>
        <pc:cxnChg chg="add mod">
          <ac:chgData name="Do Mai Huong" userId="125fdc98-7e0f-41b4-a210-86db68798732" providerId="ADAL" clId="{2452AB59-71F6-4B87-90BA-F452F0235D1A}" dt="2022-10-04T05:44:31.110" v="4090" actId="14100"/>
          <ac:cxnSpMkLst>
            <pc:docMk/>
            <pc:sldMk cId="1019394804" sldId="465"/>
            <ac:cxnSpMk id="56" creationId="{78A72445-FD3B-B241-D41D-D2B71F2426E6}"/>
          </ac:cxnSpMkLst>
        </pc:cxnChg>
      </pc:sldChg>
      <pc:sldChg chg="addSp delSp modSp add mod delAnim modAnim">
        <pc:chgData name="Do Mai Huong" userId="125fdc98-7e0f-41b4-a210-86db68798732" providerId="ADAL" clId="{2452AB59-71F6-4B87-90BA-F452F0235D1A}" dt="2022-10-04T08:32:48.476" v="4210" actId="1076"/>
        <pc:sldMkLst>
          <pc:docMk/>
          <pc:sldMk cId="3862681771" sldId="466"/>
        </pc:sldMkLst>
        <pc:spChg chg="del">
          <ac:chgData name="Do Mai Huong" userId="125fdc98-7e0f-41b4-a210-86db68798732" providerId="ADAL" clId="{2452AB59-71F6-4B87-90BA-F452F0235D1A}" dt="2022-10-04T05:48:19.425" v="4129" actId="478"/>
          <ac:spMkLst>
            <pc:docMk/>
            <pc:sldMk cId="3862681771" sldId="466"/>
            <ac:spMk id="2" creationId="{9F2CAF63-D64D-9A0E-C784-16EA9BF7CDF4}"/>
          </ac:spMkLst>
        </pc:spChg>
        <pc:spChg chg="add mod">
          <ac:chgData name="Do Mai Huong" userId="125fdc98-7e0f-41b4-a210-86db68798732" providerId="ADAL" clId="{2452AB59-71F6-4B87-90BA-F452F0235D1A}" dt="2022-10-04T05:51:04.364" v="4171" actId="1076"/>
          <ac:spMkLst>
            <pc:docMk/>
            <pc:sldMk cId="3862681771" sldId="466"/>
            <ac:spMk id="3" creationId="{747298C0-3D35-4EF7-A53A-486EB5C4647F}"/>
          </ac:spMkLst>
        </pc:spChg>
        <pc:spChg chg="add del">
          <ac:chgData name="Do Mai Huong" userId="125fdc98-7e0f-41b4-a210-86db68798732" providerId="ADAL" clId="{2452AB59-71F6-4B87-90BA-F452F0235D1A}" dt="2022-10-04T07:38:33.022" v="4179" actId="22"/>
          <ac:spMkLst>
            <pc:docMk/>
            <pc:sldMk cId="3862681771" sldId="466"/>
            <ac:spMk id="6" creationId="{52F7C389-C751-D16E-5BB2-0F7FC24D1219}"/>
          </ac:spMkLst>
        </pc:spChg>
        <pc:spChg chg="del mod">
          <ac:chgData name="Do Mai Huong" userId="125fdc98-7e0f-41b4-a210-86db68798732" providerId="ADAL" clId="{2452AB59-71F6-4B87-90BA-F452F0235D1A}" dt="2022-10-04T05:48:19.426" v="4131"/>
          <ac:spMkLst>
            <pc:docMk/>
            <pc:sldMk cId="3862681771" sldId="466"/>
            <ac:spMk id="6" creationId="{F0E0D6AF-1F8A-4B19-934F-8380980D591E}"/>
          </ac:spMkLst>
        </pc:spChg>
        <pc:spChg chg="add mod">
          <ac:chgData name="Do Mai Huong" userId="125fdc98-7e0f-41b4-a210-86db68798732" providerId="ADAL" clId="{2452AB59-71F6-4B87-90BA-F452F0235D1A}" dt="2022-10-04T05:48:48.525" v="4133" actId="1076"/>
          <ac:spMkLst>
            <pc:docMk/>
            <pc:sldMk cId="3862681771" sldId="466"/>
            <ac:spMk id="7" creationId="{06A0DBF8-A539-626B-BAEE-EE9A0DD52C0D}"/>
          </ac:spMkLst>
        </pc:spChg>
        <pc:spChg chg="add mod">
          <ac:chgData name="Do Mai Huong" userId="125fdc98-7e0f-41b4-a210-86db68798732" providerId="ADAL" clId="{2452AB59-71F6-4B87-90BA-F452F0235D1A}" dt="2022-10-04T05:48:57.092" v="4135" actId="1076"/>
          <ac:spMkLst>
            <pc:docMk/>
            <pc:sldMk cId="3862681771" sldId="466"/>
            <ac:spMk id="8" creationId="{33D63A5B-EF22-C98E-BE68-91722F1F5808}"/>
          </ac:spMkLst>
        </pc:spChg>
        <pc:spChg chg="add mod">
          <ac:chgData name="Do Mai Huong" userId="125fdc98-7e0f-41b4-a210-86db68798732" providerId="ADAL" clId="{2452AB59-71F6-4B87-90BA-F452F0235D1A}" dt="2022-10-04T05:49:26.516" v="4139" actId="1076"/>
          <ac:spMkLst>
            <pc:docMk/>
            <pc:sldMk cId="3862681771" sldId="466"/>
            <ac:spMk id="10" creationId="{7FAB580C-315F-AD0D-B5FE-084D857D6433}"/>
          </ac:spMkLst>
        </pc:spChg>
        <pc:spChg chg="mod">
          <ac:chgData name="Do Mai Huong" userId="125fdc98-7e0f-41b4-a210-86db68798732" providerId="ADAL" clId="{2452AB59-71F6-4B87-90BA-F452F0235D1A}" dt="2022-10-04T05:24:04.766" v="3849" actId="20577"/>
          <ac:spMkLst>
            <pc:docMk/>
            <pc:sldMk cId="3862681771" sldId="466"/>
            <ac:spMk id="12" creationId="{7A255A6F-EC8F-4BC1-B6E6-CE478F8CFAAD}"/>
          </ac:spMkLst>
        </pc:spChg>
        <pc:spChg chg="add mod">
          <ac:chgData name="Do Mai Huong" userId="125fdc98-7e0f-41b4-a210-86db68798732" providerId="ADAL" clId="{2452AB59-71F6-4B87-90BA-F452F0235D1A}" dt="2022-10-04T05:49:26.516" v="4139" actId="1076"/>
          <ac:spMkLst>
            <pc:docMk/>
            <pc:sldMk cId="3862681771" sldId="466"/>
            <ac:spMk id="13" creationId="{C54FDDC0-00AD-49A9-BEBE-4E3882E08519}"/>
          </ac:spMkLst>
        </pc:spChg>
        <pc:spChg chg="add mod">
          <ac:chgData name="Do Mai Huong" userId="125fdc98-7e0f-41b4-a210-86db68798732" providerId="ADAL" clId="{2452AB59-71F6-4B87-90BA-F452F0235D1A}" dt="2022-10-04T05:48:38.905" v="4132"/>
          <ac:spMkLst>
            <pc:docMk/>
            <pc:sldMk cId="3862681771" sldId="466"/>
            <ac:spMk id="14" creationId="{8347D4CF-45E6-81B7-39E9-DDB7A1057D45}"/>
          </ac:spMkLst>
        </pc:spChg>
        <pc:spChg chg="add mod">
          <ac:chgData name="Do Mai Huong" userId="125fdc98-7e0f-41b4-a210-86db68798732" providerId="ADAL" clId="{2452AB59-71F6-4B87-90BA-F452F0235D1A}" dt="2022-10-04T05:50:23.932" v="4157" actId="1076"/>
          <ac:spMkLst>
            <pc:docMk/>
            <pc:sldMk cId="3862681771" sldId="466"/>
            <ac:spMk id="17" creationId="{22D10CDC-3C5E-CBB9-5409-8D8CEB7D2CCA}"/>
          </ac:spMkLst>
        </pc:spChg>
        <pc:spChg chg="add mod">
          <ac:chgData name="Do Mai Huong" userId="125fdc98-7e0f-41b4-a210-86db68798732" providerId="ADAL" clId="{2452AB59-71F6-4B87-90BA-F452F0235D1A}" dt="2022-10-04T05:50:49.649" v="4167" actId="14100"/>
          <ac:spMkLst>
            <pc:docMk/>
            <pc:sldMk cId="3862681771" sldId="466"/>
            <ac:spMk id="19" creationId="{E099E264-DCC0-9B13-461B-61DD14ABE5D9}"/>
          </ac:spMkLst>
        </pc:spChg>
        <pc:spChg chg="add mod">
          <ac:chgData name="Do Mai Huong" userId="125fdc98-7e0f-41b4-a210-86db68798732" providerId="ADAL" clId="{2452AB59-71F6-4B87-90BA-F452F0235D1A}" dt="2022-10-04T05:49:38.836" v="4143" actId="1076"/>
          <ac:spMkLst>
            <pc:docMk/>
            <pc:sldMk cId="3862681771" sldId="466"/>
            <ac:spMk id="20" creationId="{7BFE9567-BB78-5966-058A-3CCF2F903C5F}"/>
          </ac:spMkLst>
        </pc:spChg>
        <pc:spChg chg="add mod">
          <ac:chgData name="Do Mai Huong" userId="125fdc98-7e0f-41b4-a210-86db68798732" providerId="ADAL" clId="{2452AB59-71F6-4B87-90BA-F452F0235D1A}" dt="2022-10-04T08:32:45.003" v="4209" actId="1076"/>
          <ac:spMkLst>
            <pc:docMk/>
            <pc:sldMk cId="3862681771" sldId="466"/>
            <ac:spMk id="21" creationId="{A0F6DE7E-3B41-8132-02C8-776527F46D08}"/>
          </ac:spMkLst>
        </pc:spChg>
        <pc:spChg chg="add mod">
          <ac:chgData name="Do Mai Huong" userId="125fdc98-7e0f-41b4-a210-86db68798732" providerId="ADAL" clId="{2452AB59-71F6-4B87-90BA-F452F0235D1A}" dt="2022-10-04T05:49:41.812" v="4144" actId="1076"/>
          <ac:spMkLst>
            <pc:docMk/>
            <pc:sldMk cId="3862681771" sldId="466"/>
            <ac:spMk id="22" creationId="{2EFA26D3-B64B-7157-72D8-30A565DF838C}"/>
          </ac:spMkLst>
        </pc:spChg>
        <pc:spChg chg="add mod">
          <ac:chgData name="Do Mai Huong" userId="125fdc98-7e0f-41b4-a210-86db68798732" providerId="ADAL" clId="{2452AB59-71F6-4B87-90BA-F452F0235D1A}" dt="2022-10-04T08:32:48.476" v="4210" actId="1076"/>
          <ac:spMkLst>
            <pc:docMk/>
            <pc:sldMk cId="3862681771" sldId="466"/>
            <ac:spMk id="23" creationId="{58F0F275-FF70-C2FB-5A56-296B1C86D6C5}"/>
          </ac:spMkLst>
        </pc:spChg>
        <pc:spChg chg="add del mod">
          <ac:chgData name="Do Mai Huong" userId="125fdc98-7e0f-41b4-a210-86db68798732" providerId="ADAL" clId="{2452AB59-71F6-4B87-90BA-F452F0235D1A}" dt="2022-10-04T08:32:30.361" v="4206" actId="478"/>
          <ac:spMkLst>
            <pc:docMk/>
            <pc:sldMk cId="3862681771" sldId="466"/>
            <ac:spMk id="24" creationId="{146DF50E-579A-703B-43A7-ADFAF2EA03BF}"/>
          </ac:spMkLst>
        </pc:spChg>
        <pc:spChg chg="add del mod">
          <ac:chgData name="Do Mai Huong" userId="125fdc98-7e0f-41b4-a210-86db68798732" providerId="ADAL" clId="{2452AB59-71F6-4B87-90BA-F452F0235D1A}" dt="2022-10-04T08:32:32.653" v="4207" actId="478"/>
          <ac:spMkLst>
            <pc:docMk/>
            <pc:sldMk cId="3862681771" sldId="466"/>
            <ac:spMk id="25" creationId="{64307FD3-20E4-C2CD-05F2-066C18A95606}"/>
          </ac:spMkLst>
        </pc:spChg>
        <pc:spChg chg="add del mod">
          <ac:chgData name="Do Mai Huong" userId="125fdc98-7e0f-41b4-a210-86db68798732" providerId="ADAL" clId="{2452AB59-71F6-4B87-90BA-F452F0235D1A}" dt="2022-10-04T08:32:35.253" v="4208" actId="478"/>
          <ac:spMkLst>
            <pc:docMk/>
            <pc:sldMk cId="3862681771" sldId="466"/>
            <ac:spMk id="26" creationId="{C08FB21B-D026-2FDC-4521-12E132876596}"/>
          </ac:spMkLst>
        </pc:spChg>
        <pc:spChg chg="add del mod">
          <ac:chgData name="Do Mai Huong" userId="125fdc98-7e0f-41b4-a210-86db68798732" providerId="ADAL" clId="{2452AB59-71F6-4B87-90BA-F452F0235D1A}" dt="2022-10-04T08:28:56.934" v="4203" actId="478"/>
          <ac:spMkLst>
            <pc:docMk/>
            <pc:sldMk cId="3862681771" sldId="466"/>
            <ac:spMk id="28" creationId="{E7272635-02B6-3AE9-A36E-A756272E522C}"/>
          </ac:spMkLst>
        </pc:spChg>
        <pc:spChg chg="add del mod">
          <ac:chgData name="Do Mai Huong" userId="125fdc98-7e0f-41b4-a210-86db68798732" providerId="ADAL" clId="{2452AB59-71F6-4B87-90BA-F452F0235D1A}" dt="2022-10-04T08:28:59.102" v="4204" actId="478"/>
          <ac:spMkLst>
            <pc:docMk/>
            <pc:sldMk cId="3862681771" sldId="466"/>
            <ac:spMk id="29" creationId="{3B608154-3C74-135D-A3C4-273A9DE5774E}"/>
          </ac:spMkLst>
        </pc:spChg>
        <pc:picChg chg="add mod">
          <ac:chgData name="Do Mai Huong" userId="125fdc98-7e0f-41b4-a210-86db68798732" providerId="ADAL" clId="{2452AB59-71F6-4B87-90BA-F452F0235D1A}" dt="2022-10-04T05:48:53.901" v="4134" actId="1076"/>
          <ac:picMkLst>
            <pc:docMk/>
            <pc:sldMk cId="3862681771" sldId="466"/>
            <ac:picMk id="4" creationId="{88901AAB-D192-1BFD-DF19-0A547E28F4E8}"/>
          </ac:picMkLst>
        </pc:picChg>
        <pc:picChg chg="add mod">
          <ac:chgData name="Do Mai Huong" userId="125fdc98-7e0f-41b4-a210-86db68798732" providerId="ADAL" clId="{2452AB59-71F6-4B87-90BA-F452F0235D1A}" dt="2022-10-04T05:50:10.677" v="4153" actId="1076"/>
          <ac:picMkLst>
            <pc:docMk/>
            <pc:sldMk cId="3862681771" sldId="466"/>
            <ac:picMk id="16" creationId="{76EF899B-64F5-ED05-F152-689608687F6E}"/>
          </ac:picMkLst>
        </pc:picChg>
        <pc:cxnChg chg="add mod">
          <ac:chgData name="Do Mai Huong" userId="125fdc98-7e0f-41b4-a210-86db68798732" providerId="ADAL" clId="{2452AB59-71F6-4B87-90BA-F452F0235D1A}" dt="2022-10-04T05:48:53.901" v="4134" actId="1076"/>
          <ac:cxnSpMkLst>
            <pc:docMk/>
            <pc:sldMk cId="3862681771" sldId="466"/>
            <ac:cxnSpMk id="5" creationId="{FC7D98B7-D2C1-B684-2857-A681E54592D2}"/>
          </ac:cxnSpMkLst>
        </pc:cxnChg>
        <pc:cxnChg chg="add mod">
          <ac:chgData name="Do Mai Huong" userId="125fdc98-7e0f-41b4-a210-86db68798732" providerId="ADAL" clId="{2452AB59-71F6-4B87-90BA-F452F0235D1A}" dt="2022-10-04T05:48:53.901" v="4134" actId="1076"/>
          <ac:cxnSpMkLst>
            <pc:docMk/>
            <pc:sldMk cId="3862681771" sldId="466"/>
            <ac:cxnSpMk id="9" creationId="{B3E595FE-E786-D37A-9F8D-008601D0412B}"/>
          </ac:cxnSpMkLst>
        </pc:cxnChg>
        <pc:cxnChg chg="add mod">
          <ac:chgData name="Do Mai Huong" userId="125fdc98-7e0f-41b4-a210-86db68798732" providerId="ADAL" clId="{2452AB59-71F6-4B87-90BA-F452F0235D1A}" dt="2022-10-04T05:50:17.676" v="4155" actId="14100"/>
          <ac:cxnSpMkLst>
            <pc:docMk/>
            <pc:sldMk cId="3862681771" sldId="466"/>
            <ac:cxnSpMk id="11" creationId="{318D7CDD-7B70-7386-EB9B-713398D73D29}"/>
          </ac:cxnSpMkLst>
        </pc:cxnChg>
        <pc:cxnChg chg="add mod">
          <ac:chgData name="Do Mai Huong" userId="125fdc98-7e0f-41b4-a210-86db68798732" providerId="ADAL" clId="{2452AB59-71F6-4B87-90BA-F452F0235D1A}" dt="2022-10-04T08:29:16.251" v="4205" actId="14100"/>
          <ac:cxnSpMkLst>
            <pc:docMk/>
            <pc:sldMk cId="3862681771" sldId="466"/>
            <ac:cxnSpMk id="15" creationId="{8C8F361C-5224-7FDC-CCF4-549C0293FBCF}"/>
          </ac:cxnSpMkLst>
        </pc:cxnChg>
        <pc:cxnChg chg="add mod">
          <ac:chgData name="Do Mai Huong" userId="125fdc98-7e0f-41b4-a210-86db68798732" providerId="ADAL" clId="{2452AB59-71F6-4B87-90BA-F452F0235D1A}" dt="2022-10-04T05:50:26.836" v="4158" actId="1076"/>
          <ac:cxnSpMkLst>
            <pc:docMk/>
            <pc:sldMk cId="3862681771" sldId="466"/>
            <ac:cxnSpMk id="18" creationId="{9E0F9DAB-7829-E7F0-0AD7-2DC0D02123A3}"/>
          </ac:cxnSpMkLst>
        </pc:cxnChg>
        <pc:cxnChg chg="add mod">
          <ac:chgData name="Do Mai Huong" userId="125fdc98-7e0f-41b4-a210-86db68798732" providerId="ADAL" clId="{2452AB59-71F6-4B87-90BA-F452F0235D1A}" dt="2022-10-04T05:50:49.649" v="4167" actId="14100"/>
          <ac:cxnSpMkLst>
            <pc:docMk/>
            <pc:sldMk cId="3862681771" sldId="466"/>
            <ac:cxnSpMk id="27" creationId="{31719040-0420-DC86-8CD6-441CC30EAAA4}"/>
          </ac:cxnSpMkLst>
        </pc:cxnChg>
      </pc:sldChg>
      <pc:sldChg chg="add del">
        <pc:chgData name="Do Mai Huong" userId="125fdc98-7e0f-41b4-a210-86db68798732" providerId="ADAL" clId="{2452AB59-71F6-4B87-90BA-F452F0235D1A}" dt="2022-10-04T05:23:15.841" v="3779" actId="47"/>
        <pc:sldMkLst>
          <pc:docMk/>
          <pc:sldMk cId="4239147313" sldId="466"/>
        </pc:sldMkLst>
      </pc:sldChg>
      <pc:sldChg chg="addSp delSp modSp add mod">
        <pc:chgData name="Do Mai Huong" userId="125fdc98-7e0f-41b4-a210-86db68798732" providerId="ADAL" clId="{2452AB59-71F6-4B87-90BA-F452F0235D1A}" dt="2022-10-04T05:40:00.048" v="4025" actId="404"/>
        <pc:sldMkLst>
          <pc:docMk/>
          <pc:sldMk cId="2313424363" sldId="467"/>
        </pc:sldMkLst>
        <pc:spChg chg="del">
          <ac:chgData name="Do Mai Huong" userId="125fdc98-7e0f-41b4-a210-86db68798732" providerId="ADAL" clId="{2452AB59-71F6-4B87-90BA-F452F0235D1A}" dt="2022-10-04T05:29:04.733" v="3896" actId="478"/>
          <ac:spMkLst>
            <pc:docMk/>
            <pc:sldMk cId="2313424363" sldId="467"/>
            <ac:spMk id="2" creationId="{9F2CAF63-D64D-9A0E-C784-16EA9BF7CDF4}"/>
          </ac:spMkLst>
        </pc:spChg>
        <pc:spChg chg="add mod">
          <ac:chgData name="Do Mai Huong" userId="125fdc98-7e0f-41b4-a210-86db68798732" providerId="ADAL" clId="{2452AB59-71F6-4B87-90BA-F452F0235D1A}" dt="2022-10-04T05:29:53.990" v="3925" actId="14100"/>
          <ac:spMkLst>
            <pc:docMk/>
            <pc:sldMk cId="2313424363" sldId="467"/>
            <ac:spMk id="3" creationId="{A382AD3C-53DF-E5D7-CA58-0F1F7EB3EA88}"/>
          </ac:spMkLst>
        </pc:spChg>
        <pc:spChg chg="add mod">
          <ac:chgData name="Do Mai Huong" userId="125fdc98-7e0f-41b4-a210-86db68798732" providerId="ADAL" clId="{2452AB59-71F6-4B87-90BA-F452F0235D1A}" dt="2022-10-04T05:30:01.454" v="3927" actId="1076"/>
          <ac:spMkLst>
            <pc:docMk/>
            <pc:sldMk cId="2313424363" sldId="467"/>
            <ac:spMk id="4" creationId="{E76AA0C0-817D-53E0-2CF3-E23EDD9C5130}"/>
          </ac:spMkLst>
        </pc:spChg>
        <pc:spChg chg="mod">
          <ac:chgData name="Do Mai Huong" userId="125fdc98-7e0f-41b4-a210-86db68798732" providerId="ADAL" clId="{2452AB59-71F6-4B87-90BA-F452F0235D1A}" dt="2022-10-04T05:40:00.048" v="4025" actId="404"/>
          <ac:spMkLst>
            <pc:docMk/>
            <pc:sldMk cId="2313424363" sldId="467"/>
            <ac:spMk id="6" creationId="{F0E0D6AF-1F8A-4B19-934F-8380980D591E}"/>
          </ac:spMkLst>
        </pc:spChg>
        <pc:spChg chg="add mod">
          <ac:chgData name="Do Mai Huong" userId="125fdc98-7e0f-41b4-a210-86db68798732" providerId="ADAL" clId="{2452AB59-71F6-4B87-90BA-F452F0235D1A}" dt="2022-10-04T05:30:27.876" v="3934" actId="1076"/>
          <ac:spMkLst>
            <pc:docMk/>
            <pc:sldMk cId="2313424363" sldId="467"/>
            <ac:spMk id="9" creationId="{E832AD27-D592-740C-42D0-949430307740}"/>
          </ac:spMkLst>
        </pc:spChg>
        <pc:spChg chg="add mod">
          <ac:chgData name="Do Mai Huong" userId="125fdc98-7e0f-41b4-a210-86db68798732" providerId="ADAL" clId="{2452AB59-71F6-4B87-90BA-F452F0235D1A}" dt="2022-10-04T05:30:24.748" v="3933" actId="1076"/>
          <ac:spMkLst>
            <pc:docMk/>
            <pc:sldMk cId="2313424363" sldId="467"/>
            <ac:spMk id="10" creationId="{6BBA33C2-223B-0125-D682-40070F92D334}"/>
          </ac:spMkLst>
        </pc:spChg>
        <pc:spChg chg="add mod">
          <ac:chgData name="Do Mai Huong" userId="125fdc98-7e0f-41b4-a210-86db68798732" providerId="ADAL" clId="{2452AB59-71F6-4B87-90BA-F452F0235D1A}" dt="2022-10-04T05:30:20.829" v="3932" actId="1076"/>
          <ac:spMkLst>
            <pc:docMk/>
            <pc:sldMk cId="2313424363" sldId="467"/>
            <ac:spMk id="11" creationId="{27CCB652-670E-95DC-87B3-088EA6929C62}"/>
          </ac:spMkLst>
        </pc:spChg>
        <pc:spChg chg="add mod">
          <ac:chgData name="Do Mai Huong" userId="125fdc98-7e0f-41b4-a210-86db68798732" providerId="ADAL" clId="{2452AB59-71F6-4B87-90BA-F452F0235D1A}" dt="2022-10-04T05:30:18.203" v="3931" actId="1076"/>
          <ac:spMkLst>
            <pc:docMk/>
            <pc:sldMk cId="2313424363" sldId="467"/>
            <ac:spMk id="14" creationId="{E92DA4AB-CAE5-221D-9848-8FA2E507F9C3}"/>
          </ac:spMkLst>
        </pc:spChg>
        <pc:spChg chg="add mod">
          <ac:chgData name="Do Mai Huong" userId="125fdc98-7e0f-41b4-a210-86db68798732" providerId="ADAL" clId="{2452AB59-71F6-4B87-90BA-F452F0235D1A}" dt="2022-10-04T05:37:11.550" v="4021" actId="208"/>
          <ac:spMkLst>
            <pc:docMk/>
            <pc:sldMk cId="2313424363" sldId="467"/>
            <ac:spMk id="28" creationId="{444BB7B2-92A7-B0F2-F2A0-23D252053F4E}"/>
          </ac:spMkLst>
        </pc:spChg>
        <pc:cxnChg chg="add mod">
          <ac:chgData name="Do Mai Huong" userId="125fdc98-7e0f-41b4-a210-86db68798732" providerId="ADAL" clId="{2452AB59-71F6-4B87-90BA-F452F0235D1A}" dt="2022-10-04T05:30:08.308" v="3928" actId="14100"/>
          <ac:cxnSpMkLst>
            <pc:docMk/>
            <pc:sldMk cId="2313424363" sldId="467"/>
            <ac:cxnSpMk id="5" creationId="{1C35D399-B8C5-A6ED-F651-FBA89743D3AC}"/>
          </ac:cxnSpMkLst>
        </pc:cxnChg>
        <pc:cxnChg chg="add mod">
          <ac:chgData name="Do Mai Huong" userId="125fdc98-7e0f-41b4-a210-86db68798732" providerId="ADAL" clId="{2452AB59-71F6-4B87-90BA-F452F0235D1A}" dt="2022-10-04T05:30:01.454" v="3927" actId="1076"/>
          <ac:cxnSpMkLst>
            <pc:docMk/>
            <pc:sldMk cId="2313424363" sldId="467"/>
            <ac:cxnSpMk id="7" creationId="{E55420B4-6D5E-101B-83DF-68BAB5D7FF76}"/>
          </ac:cxnSpMkLst>
        </pc:cxnChg>
        <pc:cxnChg chg="add mod">
          <ac:chgData name="Do Mai Huong" userId="125fdc98-7e0f-41b4-a210-86db68798732" providerId="ADAL" clId="{2452AB59-71F6-4B87-90BA-F452F0235D1A}" dt="2022-10-04T05:30:10.846" v="3929" actId="14100"/>
          <ac:cxnSpMkLst>
            <pc:docMk/>
            <pc:sldMk cId="2313424363" sldId="467"/>
            <ac:cxnSpMk id="8" creationId="{173AD60F-3EF9-05A8-8947-314DC30A55F8}"/>
          </ac:cxnSpMkLst>
        </pc:cxnChg>
        <pc:cxnChg chg="add mod">
          <ac:chgData name="Do Mai Huong" userId="125fdc98-7e0f-41b4-a210-86db68798732" providerId="ADAL" clId="{2452AB59-71F6-4B87-90BA-F452F0235D1A}" dt="2022-10-04T05:30:14.356" v="3930" actId="14100"/>
          <ac:cxnSpMkLst>
            <pc:docMk/>
            <pc:sldMk cId="2313424363" sldId="467"/>
            <ac:cxnSpMk id="13" creationId="{3D29277F-7760-5266-D074-EBE11B3C4501}"/>
          </ac:cxnSpMkLst>
        </pc:cxnChg>
      </pc:sldChg>
      <pc:sldChg chg="modSp add del mod">
        <pc:chgData name="Do Mai Huong" userId="125fdc98-7e0f-41b4-a210-86db68798732" providerId="ADAL" clId="{2452AB59-71F6-4B87-90BA-F452F0235D1A}" dt="2022-10-04T05:36:30.405" v="4009" actId="47"/>
        <pc:sldMkLst>
          <pc:docMk/>
          <pc:sldMk cId="1940368052" sldId="468"/>
        </pc:sldMkLst>
        <pc:spChg chg="mod">
          <ac:chgData name="Do Mai Huong" userId="125fdc98-7e0f-41b4-a210-86db68798732" providerId="ADAL" clId="{2452AB59-71F6-4B87-90BA-F452F0235D1A}" dt="2022-10-04T05:36:19.140" v="4006" actId="20577"/>
          <ac:spMkLst>
            <pc:docMk/>
            <pc:sldMk cId="1940368052" sldId="468"/>
            <ac:spMk id="6" creationId="{F0E0D6AF-1F8A-4B19-934F-8380980D591E}"/>
          </ac:spMkLst>
        </pc:spChg>
      </pc:sldChg>
      <pc:sldChg chg="modSp add mod">
        <pc:chgData name="Do Mai Huong" userId="125fdc98-7e0f-41b4-a210-86db68798732" providerId="ADAL" clId="{2452AB59-71F6-4B87-90BA-F452F0235D1A}" dt="2022-10-04T07:30:35.976" v="4177" actId="404"/>
        <pc:sldMkLst>
          <pc:docMk/>
          <pc:sldMk cId="2748330434" sldId="468"/>
        </pc:sldMkLst>
        <pc:spChg chg="mod">
          <ac:chgData name="Do Mai Huong" userId="125fdc98-7e0f-41b4-a210-86db68798732" providerId="ADAL" clId="{2452AB59-71F6-4B87-90BA-F452F0235D1A}" dt="2022-10-04T07:30:35.976" v="4177" actId="404"/>
          <ac:spMkLst>
            <pc:docMk/>
            <pc:sldMk cId="2748330434" sldId="468"/>
            <ac:spMk id="6" creationId="{F0E0D6AF-1F8A-4B19-934F-8380980D591E}"/>
          </ac:spMkLst>
        </pc:spChg>
      </pc:sldChg>
      <pc:sldChg chg="addSp delSp modSp add mod ord delAnim modAnim">
        <pc:chgData name="Do Mai Huong" userId="125fdc98-7e0f-41b4-a210-86db68798732" providerId="ADAL" clId="{2452AB59-71F6-4B87-90BA-F452F0235D1A}" dt="2022-10-05T02:21:07.111" v="5776" actId="20577"/>
        <pc:sldMkLst>
          <pc:docMk/>
          <pc:sldMk cId="1923602128" sldId="469"/>
        </pc:sldMkLst>
        <pc:spChg chg="add del mod">
          <ac:chgData name="Do Mai Huong" userId="125fdc98-7e0f-41b4-a210-86db68798732" providerId="ADAL" clId="{2452AB59-71F6-4B87-90BA-F452F0235D1A}" dt="2022-10-04T07:38:58.968" v="4184"/>
          <ac:spMkLst>
            <pc:docMk/>
            <pc:sldMk cId="1923602128" sldId="469"/>
            <ac:spMk id="2" creationId="{431BF959-C65F-406B-B80C-A02AB21F94E8}"/>
          </ac:spMkLst>
        </pc:spChg>
        <pc:spChg chg="add mod">
          <ac:chgData name="Do Mai Huong" userId="125fdc98-7e0f-41b4-a210-86db68798732" providerId="ADAL" clId="{2452AB59-71F6-4B87-90BA-F452F0235D1A}" dt="2022-10-05T01:52:49.676" v="5192" actId="13822"/>
          <ac:spMkLst>
            <pc:docMk/>
            <pc:sldMk cId="1923602128" sldId="469"/>
            <ac:spMk id="2" creationId="{5CC4E1F2-CA43-3776-6A89-21A09FADD709}"/>
          </ac:spMkLst>
        </pc:spChg>
        <pc:spChg chg="add mod">
          <ac:chgData name="Do Mai Huong" userId="125fdc98-7e0f-41b4-a210-86db68798732" providerId="ADAL" clId="{2452AB59-71F6-4B87-90BA-F452F0235D1A}" dt="2022-10-05T01:52:52.412" v="5193" actId="13822"/>
          <ac:spMkLst>
            <pc:docMk/>
            <pc:sldMk cId="1923602128" sldId="469"/>
            <ac:spMk id="3" creationId="{559B0758-1765-D73A-908E-3820834B7629}"/>
          </ac:spMkLst>
        </pc:spChg>
        <pc:spChg chg="del">
          <ac:chgData name="Do Mai Huong" userId="125fdc98-7e0f-41b4-a210-86db68798732" providerId="ADAL" clId="{2452AB59-71F6-4B87-90BA-F452F0235D1A}" dt="2022-10-04T07:38:46.683" v="4182" actId="478"/>
          <ac:spMkLst>
            <pc:docMk/>
            <pc:sldMk cId="1923602128" sldId="469"/>
            <ac:spMk id="3" creationId="{747298C0-3D35-4EF7-A53A-486EB5C4647F}"/>
          </ac:spMkLst>
        </pc:spChg>
        <pc:spChg chg="add mod">
          <ac:chgData name="Do Mai Huong" userId="125fdc98-7e0f-41b4-a210-86db68798732" providerId="ADAL" clId="{2452AB59-71F6-4B87-90BA-F452F0235D1A}" dt="2022-10-05T02:19:45.747" v="5762" actId="20577"/>
          <ac:spMkLst>
            <pc:docMk/>
            <pc:sldMk cId="1923602128" sldId="469"/>
            <ac:spMk id="6" creationId="{33D1C4BF-4EB0-0B68-2E91-B21D7C85A51D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7" creationId="{06A0DBF8-A539-626B-BAEE-EE9A0DD52C0D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8" creationId="{33D63A5B-EF22-C98E-BE68-91722F1F5808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10" creationId="{7FAB580C-315F-AD0D-B5FE-084D857D6433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13" creationId="{C54FDDC0-00AD-49A9-BEBE-4E3882E08519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14" creationId="{8347D4CF-45E6-81B7-39E9-DDB7A1057D45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17" creationId="{22D10CDC-3C5E-CBB9-5409-8D8CEB7D2CCA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19" creationId="{E099E264-DCC0-9B13-461B-61DD14ABE5D9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20" creationId="{7BFE9567-BB78-5966-058A-3CCF2F903C5F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21" creationId="{A0F6DE7E-3B41-8132-02C8-776527F46D08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22" creationId="{2EFA26D3-B64B-7157-72D8-30A565DF838C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23" creationId="{58F0F275-FF70-C2FB-5A56-296B1C86D6C5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24" creationId="{146DF50E-579A-703B-43A7-ADFAF2EA03BF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25" creationId="{64307FD3-20E4-C2CD-05F2-066C18A95606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26" creationId="{C08FB21B-D026-2FDC-4521-12E132876596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28" creationId="{E7272635-02B6-3AE9-A36E-A756272E522C}"/>
          </ac:spMkLst>
        </pc:spChg>
        <pc:spChg chg="del">
          <ac:chgData name="Do Mai Huong" userId="125fdc98-7e0f-41b4-a210-86db68798732" providerId="ADAL" clId="{2452AB59-71F6-4B87-90BA-F452F0235D1A}" dt="2022-10-04T07:38:44.238" v="4181" actId="478"/>
          <ac:spMkLst>
            <pc:docMk/>
            <pc:sldMk cId="1923602128" sldId="469"/>
            <ac:spMk id="29" creationId="{3B608154-3C74-135D-A3C4-273A9DE5774E}"/>
          </ac:spMkLst>
        </pc:spChg>
        <pc:spChg chg="mod">
          <ac:chgData name="Do Mai Huong" userId="125fdc98-7e0f-41b4-a210-86db68798732" providerId="ADAL" clId="{2452AB59-71F6-4B87-90BA-F452F0235D1A}" dt="2022-10-04T08:54:21.973" v="4301"/>
          <ac:spMkLst>
            <pc:docMk/>
            <pc:sldMk cId="1923602128" sldId="469"/>
            <ac:spMk id="31" creationId="{36C77DCF-590D-651E-EBC1-77604CEF5786}"/>
          </ac:spMkLst>
        </pc:spChg>
        <pc:spChg chg="mod">
          <ac:chgData name="Do Mai Huong" userId="125fdc98-7e0f-41b4-a210-86db68798732" providerId="ADAL" clId="{2452AB59-71F6-4B87-90BA-F452F0235D1A}" dt="2022-10-04T08:54:21.973" v="4301"/>
          <ac:spMkLst>
            <pc:docMk/>
            <pc:sldMk cId="1923602128" sldId="469"/>
            <ac:spMk id="32" creationId="{5D25832F-0497-0FB5-E95E-26A80EF9BE39}"/>
          </ac:spMkLst>
        </pc:spChg>
        <pc:spChg chg="mod">
          <ac:chgData name="Do Mai Huong" userId="125fdc98-7e0f-41b4-a210-86db68798732" providerId="ADAL" clId="{2452AB59-71F6-4B87-90BA-F452F0235D1A}" dt="2022-10-04T08:54:21.973" v="4301"/>
          <ac:spMkLst>
            <pc:docMk/>
            <pc:sldMk cId="1923602128" sldId="469"/>
            <ac:spMk id="33" creationId="{2D8110CF-FA7E-BF7B-E7CC-D78EF671CF62}"/>
          </ac:spMkLst>
        </pc:spChg>
        <pc:spChg chg="mod">
          <ac:chgData name="Do Mai Huong" userId="125fdc98-7e0f-41b4-a210-86db68798732" providerId="ADAL" clId="{2452AB59-71F6-4B87-90BA-F452F0235D1A}" dt="2022-10-04T08:54:37.459" v="4305" actId="1076"/>
          <ac:spMkLst>
            <pc:docMk/>
            <pc:sldMk cId="1923602128" sldId="469"/>
            <ac:spMk id="36" creationId="{DFFB50E0-5C77-7479-0DD7-18830F572005}"/>
          </ac:spMkLst>
        </pc:spChg>
        <pc:spChg chg="mod">
          <ac:chgData name="Do Mai Huong" userId="125fdc98-7e0f-41b4-a210-86db68798732" providerId="ADAL" clId="{2452AB59-71F6-4B87-90BA-F452F0235D1A}" dt="2022-10-04T08:54:21.973" v="4301"/>
          <ac:spMkLst>
            <pc:docMk/>
            <pc:sldMk cId="1923602128" sldId="469"/>
            <ac:spMk id="37" creationId="{5B2B9463-77EF-41E3-7511-92AF13376BF7}"/>
          </ac:spMkLst>
        </pc:spChg>
        <pc:spChg chg="mod">
          <ac:chgData name="Do Mai Huong" userId="125fdc98-7e0f-41b4-a210-86db68798732" providerId="ADAL" clId="{2452AB59-71F6-4B87-90BA-F452F0235D1A}" dt="2022-10-04T08:54:21.973" v="4301"/>
          <ac:spMkLst>
            <pc:docMk/>
            <pc:sldMk cId="1923602128" sldId="469"/>
            <ac:spMk id="38" creationId="{A1F92127-2357-A39B-A084-9C1FF849E824}"/>
          </ac:spMkLst>
        </pc:spChg>
        <pc:spChg chg="mod">
          <ac:chgData name="Do Mai Huong" userId="125fdc98-7e0f-41b4-a210-86db68798732" providerId="ADAL" clId="{2452AB59-71F6-4B87-90BA-F452F0235D1A}" dt="2022-10-04T08:54:46.948" v="4306" actId="1076"/>
          <ac:spMkLst>
            <pc:docMk/>
            <pc:sldMk cId="1923602128" sldId="469"/>
            <ac:spMk id="41" creationId="{78243761-35C2-544B-94D5-EA4DCB1A639E}"/>
          </ac:spMkLst>
        </pc:spChg>
        <pc:spChg chg="mod topLvl">
          <ac:chgData name="Do Mai Huong" userId="125fdc98-7e0f-41b4-a210-86db68798732" providerId="ADAL" clId="{2452AB59-71F6-4B87-90BA-F452F0235D1A}" dt="2022-10-05T02:21:07.111" v="5776" actId="20577"/>
          <ac:spMkLst>
            <pc:docMk/>
            <pc:sldMk cId="1923602128" sldId="469"/>
            <ac:spMk id="46" creationId="{9F4A4F8F-C3BE-E35F-5D56-75F8A271E9F0}"/>
          </ac:spMkLst>
        </pc:spChg>
        <pc:spChg chg="mod topLvl">
          <ac:chgData name="Do Mai Huong" userId="125fdc98-7e0f-41b4-a210-86db68798732" providerId="ADAL" clId="{2452AB59-71F6-4B87-90BA-F452F0235D1A}" dt="2022-10-04T08:57:48.554" v="4321" actId="1076"/>
          <ac:spMkLst>
            <pc:docMk/>
            <pc:sldMk cId="1923602128" sldId="469"/>
            <ac:spMk id="47" creationId="{8BD44ECF-CD6A-C811-C23D-B20B91F74E87}"/>
          </ac:spMkLst>
        </pc:spChg>
        <pc:grpChg chg="add mod">
          <ac:chgData name="Do Mai Huong" userId="125fdc98-7e0f-41b4-a210-86db68798732" providerId="ADAL" clId="{2452AB59-71F6-4B87-90BA-F452F0235D1A}" dt="2022-10-04T08:54:29.267" v="4304" actId="1076"/>
          <ac:grpSpMkLst>
            <pc:docMk/>
            <pc:sldMk cId="1923602128" sldId="469"/>
            <ac:grpSpMk id="30" creationId="{C5172B44-816B-0118-FC9A-43A7AEF98591}"/>
          </ac:grpSpMkLst>
        </pc:grpChg>
        <pc:grpChg chg="add del mod">
          <ac:chgData name="Do Mai Huong" userId="125fdc98-7e0f-41b4-a210-86db68798732" providerId="ADAL" clId="{2452AB59-71F6-4B87-90BA-F452F0235D1A}" dt="2022-10-04T08:57:26.118" v="4315" actId="165"/>
          <ac:grpSpMkLst>
            <pc:docMk/>
            <pc:sldMk cId="1923602128" sldId="469"/>
            <ac:grpSpMk id="45" creationId="{E8A1B9CC-9FA5-5794-27EF-FD4BBCD40135}"/>
          </ac:grpSpMkLst>
        </pc:grpChg>
        <pc:grpChg chg="add mod">
          <ac:chgData name="Do Mai Huong" userId="125fdc98-7e0f-41b4-a210-86db68798732" providerId="ADAL" clId="{2452AB59-71F6-4B87-90BA-F452F0235D1A}" dt="2022-10-04T08:57:37.731" v="4319" actId="1076"/>
          <ac:grpSpMkLst>
            <pc:docMk/>
            <pc:sldMk cId="1923602128" sldId="469"/>
            <ac:grpSpMk id="49" creationId="{291F1CDC-2648-1D58-14E6-0C59EF7D0B6B}"/>
          </ac:grpSpMkLst>
        </pc:grpChg>
        <pc:picChg chg="del">
          <ac:chgData name="Do Mai Huong" userId="125fdc98-7e0f-41b4-a210-86db68798732" providerId="ADAL" clId="{2452AB59-71F6-4B87-90BA-F452F0235D1A}" dt="2022-10-04T07:38:44.238" v="4181" actId="478"/>
          <ac:picMkLst>
            <pc:docMk/>
            <pc:sldMk cId="1923602128" sldId="469"/>
            <ac:picMk id="4" creationId="{88901AAB-D192-1BFD-DF19-0A547E28F4E8}"/>
          </ac:picMkLst>
        </pc:picChg>
        <pc:picChg chg="del">
          <ac:chgData name="Do Mai Huong" userId="125fdc98-7e0f-41b4-a210-86db68798732" providerId="ADAL" clId="{2452AB59-71F6-4B87-90BA-F452F0235D1A}" dt="2022-10-04T07:38:44.238" v="4181" actId="478"/>
          <ac:picMkLst>
            <pc:docMk/>
            <pc:sldMk cId="1923602128" sldId="469"/>
            <ac:picMk id="16" creationId="{76EF899B-64F5-ED05-F152-689608687F6E}"/>
          </ac:picMkLst>
        </pc:picChg>
        <pc:cxnChg chg="del mod">
          <ac:chgData name="Do Mai Huong" userId="125fdc98-7e0f-41b4-a210-86db68798732" providerId="ADAL" clId="{2452AB59-71F6-4B87-90BA-F452F0235D1A}" dt="2022-10-04T07:38:44.238" v="4181" actId="478"/>
          <ac:cxnSpMkLst>
            <pc:docMk/>
            <pc:sldMk cId="1923602128" sldId="469"/>
            <ac:cxnSpMk id="5" creationId="{FC7D98B7-D2C1-B684-2857-A681E54592D2}"/>
          </ac:cxnSpMkLst>
        </pc:cxnChg>
        <pc:cxnChg chg="del mod">
          <ac:chgData name="Do Mai Huong" userId="125fdc98-7e0f-41b4-a210-86db68798732" providerId="ADAL" clId="{2452AB59-71F6-4B87-90BA-F452F0235D1A}" dt="2022-10-04T07:38:44.238" v="4181" actId="478"/>
          <ac:cxnSpMkLst>
            <pc:docMk/>
            <pc:sldMk cId="1923602128" sldId="469"/>
            <ac:cxnSpMk id="9" creationId="{B3E595FE-E786-D37A-9F8D-008601D0412B}"/>
          </ac:cxnSpMkLst>
        </pc:cxnChg>
        <pc:cxnChg chg="del mod">
          <ac:chgData name="Do Mai Huong" userId="125fdc98-7e0f-41b4-a210-86db68798732" providerId="ADAL" clId="{2452AB59-71F6-4B87-90BA-F452F0235D1A}" dt="2022-10-04T07:38:44.238" v="4181" actId="478"/>
          <ac:cxnSpMkLst>
            <pc:docMk/>
            <pc:sldMk cId="1923602128" sldId="469"/>
            <ac:cxnSpMk id="11" creationId="{318D7CDD-7B70-7386-EB9B-713398D73D29}"/>
          </ac:cxnSpMkLst>
        </pc:cxnChg>
        <pc:cxnChg chg="del">
          <ac:chgData name="Do Mai Huong" userId="125fdc98-7e0f-41b4-a210-86db68798732" providerId="ADAL" clId="{2452AB59-71F6-4B87-90BA-F452F0235D1A}" dt="2022-10-04T07:38:44.238" v="4181" actId="478"/>
          <ac:cxnSpMkLst>
            <pc:docMk/>
            <pc:sldMk cId="1923602128" sldId="469"/>
            <ac:cxnSpMk id="15" creationId="{8C8F361C-5224-7FDC-CCF4-549C0293FBCF}"/>
          </ac:cxnSpMkLst>
        </pc:cxnChg>
        <pc:cxnChg chg="del">
          <ac:chgData name="Do Mai Huong" userId="125fdc98-7e0f-41b4-a210-86db68798732" providerId="ADAL" clId="{2452AB59-71F6-4B87-90BA-F452F0235D1A}" dt="2022-10-04T07:38:44.238" v="4181" actId="478"/>
          <ac:cxnSpMkLst>
            <pc:docMk/>
            <pc:sldMk cId="1923602128" sldId="469"/>
            <ac:cxnSpMk id="18" creationId="{9E0F9DAB-7829-E7F0-0AD7-2DC0D02123A3}"/>
          </ac:cxnSpMkLst>
        </pc:cxnChg>
        <pc:cxnChg chg="del mod">
          <ac:chgData name="Do Mai Huong" userId="125fdc98-7e0f-41b4-a210-86db68798732" providerId="ADAL" clId="{2452AB59-71F6-4B87-90BA-F452F0235D1A}" dt="2022-10-04T07:38:44.238" v="4181" actId="478"/>
          <ac:cxnSpMkLst>
            <pc:docMk/>
            <pc:sldMk cId="1923602128" sldId="469"/>
            <ac:cxnSpMk id="27" creationId="{31719040-0420-DC86-8CD6-441CC30EAAA4}"/>
          </ac:cxnSpMkLst>
        </pc:cxnChg>
        <pc:cxnChg chg="mod">
          <ac:chgData name="Do Mai Huong" userId="125fdc98-7e0f-41b4-a210-86db68798732" providerId="ADAL" clId="{2452AB59-71F6-4B87-90BA-F452F0235D1A}" dt="2022-10-04T08:54:21.973" v="4301"/>
          <ac:cxnSpMkLst>
            <pc:docMk/>
            <pc:sldMk cId="1923602128" sldId="469"/>
            <ac:cxnSpMk id="34" creationId="{8A7C7E53-D155-B972-BE2C-8879CE8B5348}"/>
          </ac:cxnSpMkLst>
        </pc:cxnChg>
        <pc:cxnChg chg="mod">
          <ac:chgData name="Do Mai Huong" userId="125fdc98-7e0f-41b4-a210-86db68798732" providerId="ADAL" clId="{2452AB59-71F6-4B87-90BA-F452F0235D1A}" dt="2022-10-04T08:54:21.973" v="4301"/>
          <ac:cxnSpMkLst>
            <pc:docMk/>
            <pc:sldMk cId="1923602128" sldId="469"/>
            <ac:cxnSpMk id="35" creationId="{36C2D31F-3B8F-617A-A7F3-9070F7AEF4FA}"/>
          </ac:cxnSpMkLst>
        </pc:cxnChg>
        <pc:cxnChg chg="mod">
          <ac:chgData name="Do Mai Huong" userId="125fdc98-7e0f-41b4-a210-86db68798732" providerId="ADAL" clId="{2452AB59-71F6-4B87-90BA-F452F0235D1A}" dt="2022-10-04T08:54:37.459" v="4305" actId="1076"/>
          <ac:cxnSpMkLst>
            <pc:docMk/>
            <pc:sldMk cId="1923602128" sldId="469"/>
            <ac:cxnSpMk id="39" creationId="{D4ED8BB9-CE72-E1D1-0A93-6AFAF8AAA24A}"/>
          </ac:cxnSpMkLst>
        </pc:cxnChg>
        <pc:cxnChg chg="mod">
          <ac:chgData name="Do Mai Huong" userId="125fdc98-7e0f-41b4-a210-86db68798732" providerId="ADAL" clId="{2452AB59-71F6-4B87-90BA-F452F0235D1A}" dt="2022-10-04T08:54:21.973" v="4301"/>
          <ac:cxnSpMkLst>
            <pc:docMk/>
            <pc:sldMk cId="1923602128" sldId="469"/>
            <ac:cxnSpMk id="40" creationId="{F65FC23C-9B45-251E-BC04-F23F0749A245}"/>
          </ac:cxnSpMkLst>
        </pc:cxnChg>
        <pc:cxnChg chg="mod">
          <ac:chgData name="Do Mai Huong" userId="125fdc98-7e0f-41b4-a210-86db68798732" providerId="ADAL" clId="{2452AB59-71F6-4B87-90BA-F452F0235D1A}" dt="2022-10-04T08:54:46.948" v="4306" actId="1076"/>
          <ac:cxnSpMkLst>
            <pc:docMk/>
            <pc:sldMk cId="1923602128" sldId="469"/>
            <ac:cxnSpMk id="42" creationId="{66E4DE2F-81B1-0008-FA0B-8653F1B6D8F4}"/>
          </ac:cxnSpMkLst>
        </pc:cxnChg>
        <pc:cxnChg chg="mod topLvl">
          <ac:chgData name="Do Mai Huong" userId="125fdc98-7e0f-41b4-a210-86db68798732" providerId="ADAL" clId="{2452AB59-71F6-4B87-90BA-F452F0235D1A}" dt="2022-10-04T08:57:30.444" v="4316" actId="164"/>
          <ac:cxnSpMkLst>
            <pc:docMk/>
            <pc:sldMk cId="1923602128" sldId="469"/>
            <ac:cxnSpMk id="48" creationId="{3F7A896B-1B3E-EF91-1F57-A1EC8899D818}"/>
          </ac:cxnSpMkLst>
        </pc:cxnChg>
      </pc:sldChg>
      <pc:sldChg chg="add del">
        <pc:chgData name="Do Mai Huong" userId="125fdc98-7e0f-41b4-a210-86db68798732" providerId="ADAL" clId="{2452AB59-71F6-4B87-90BA-F452F0235D1A}" dt="2022-10-05T02:21:57.166" v="5777" actId="47"/>
        <pc:sldMkLst>
          <pc:docMk/>
          <pc:sldMk cId="326041345" sldId="470"/>
        </pc:sldMkLst>
      </pc:sldChg>
      <pc:sldChg chg="add del">
        <pc:chgData name="Do Mai Huong" userId="125fdc98-7e0f-41b4-a210-86db68798732" providerId="ADAL" clId="{2452AB59-71F6-4B87-90BA-F452F0235D1A}" dt="2022-10-05T02:21:57.166" v="5777" actId="47"/>
        <pc:sldMkLst>
          <pc:docMk/>
          <pc:sldMk cId="174376668" sldId="471"/>
        </pc:sldMkLst>
      </pc:sldChg>
      <pc:sldChg chg="add del">
        <pc:chgData name="Do Mai Huong" userId="125fdc98-7e0f-41b4-a210-86db68798732" providerId="ADAL" clId="{2452AB59-71F6-4B87-90BA-F452F0235D1A}" dt="2022-10-05T02:21:57.166" v="5777" actId="47"/>
        <pc:sldMkLst>
          <pc:docMk/>
          <pc:sldMk cId="3442719288" sldId="472"/>
        </pc:sldMkLst>
      </pc:sldChg>
      <pc:sldChg chg="add del">
        <pc:chgData name="Do Mai Huong" userId="125fdc98-7e0f-41b4-a210-86db68798732" providerId="ADAL" clId="{2452AB59-71F6-4B87-90BA-F452F0235D1A}" dt="2022-10-05T02:21:57.166" v="5777" actId="47"/>
        <pc:sldMkLst>
          <pc:docMk/>
          <pc:sldMk cId="3541670075" sldId="473"/>
        </pc:sldMkLst>
      </pc:sldChg>
      <pc:sldChg chg="add del">
        <pc:chgData name="Do Mai Huong" userId="125fdc98-7e0f-41b4-a210-86db68798732" providerId="ADAL" clId="{2452AB59-71F6-4B87-90BA-F452F0235D1A}" dt="2022-10-05T02:21:57.166" v="5777" actId="47"/>
        <pc:sldMkLst>
          <pc:docMk/>
          <pc:sldMk cId="601111445" sldId="474"/>
        </pc:sldMkLst>
      </pc:sldChg>
      <pc:sldChg chg="add del">
        <pc:chgData name="Do Mai Huong" userId="125fdc98-7e0f-41b4-a210-86db68798732" providerId="ADAL" clId="{2452AB59-71F6-4B87-90BA-F452F0235D1A}" dt="2022-10-05T02:21:57.166" v="5777" actId="47"/>
        <pc:sldMkLst>
          <pc:docMk/>
          <pc:sldMk cId="2740727591" sldId="475"/>
        </pc:sldMkLst>
      </pc:sldChg>
      <pc:sldChg chg="add del">
        <pc:chgData name="Do Mai Huong" userId="125fdc98-7e0f-41b4-a210-86db68798732" providerId="ADAL" clId="{2452AB59-71F6-4B87-90BA-F452F0235D1A}" dt="2022-10-05T02:21:57.166" v="5777" actId="47"/>
        <pc:sldMkLst>
          <pc:docMk/>
          <pc:sldMk cId="2910644047" sldId="476"/>
        </pc:sldMkLst>
      </pc:sldChg>
      <pc:sldChg chg="addSp delSp modSp add mod">
        <pc:chgData name="Do Mai Huong" userId="125fdc98-7e0f-41b4-a210-86db68798732" providerId="ADAL" clId="{2452AB59-71F6-4B87-90BA-F452F0235D1A}" dt="2022-10-05T01:54:21.546" v="5201" actId="14100"/>
        <pc:sldMkLst>
          <pc:docMk/>
          <pc:sldMk cId="3155674666" sldId="477"/>
        </pc:sldMkLst>
        <pc:spChg chg="add del mod">
          <ac:chgData name="Do Mai Huong" userId="125fdc98-7e0f-41b4-a210-86db68798732" providerId="ADAL" clId="{2452AB59-71F6-4B87-90BA-F452F0235D1A}" dt="2022-10-04T09:23:02.668" v="4660" actId="478"/>
          <ac:spMkLst>
            <pc:docMk/>
            <pc:sldMk cId="3155674666" sldId="477"/>
            <ac:spMk id="2" creationId="{EA7411F4-A463-BC78-9DBB-93E9C463604A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3" creationId="{498F2E04-3F63-63EF-CFE9-9FA1A3FA54C0}"/>
          </ac:spMkLst>
        </pc:spChg>
        <pc:spChg chg="mod">
          <ac:chgData name="Do Mai Huong" userId="125fdc98-7e0f-41b4-a210-86db68798732" providerId="ADAL" clId="{2452AB59-71F6-4B87-90BA-F452F0235D1A}" dt="2022-10-05T01:46:53.925" v="5027" actId="113"/>
          <ac:spMkLst>
            <pc:docMk/>
            <pc:sldMk cId="3155674666" sldId="477"/>
            <ac:spMk id="6" creationId="{33D1C4BF-4EB0-0B68-2E91-B21D7C85A51D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8" creationId="{1C8A49DC-BF19-BDC5-A2E0-2282F6FA2A57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9" creationId="{A4820B11-79B4-3A52-56B6-2714E65B1627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10" creationId="{9F4BF398-DA10-CCE6-1DE8-1AE5BE1CD334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11" creationId="{5ECE22B9-92C7-3DAC-EBDB-1935FFB3C600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13" creationId="{DE5D7C46-9C6A-29B3-1717-86193DEC932B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15" creationId="{B682B540-83CD-B56C-8349-574BD8211CAD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16" creationId="{CA909736-2EA7-FC96-3344-BA9D892C369F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17" creationId="{AC7A348A-F3B1-939E-BE0D-FAB57F83A60A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19" creationId="{E3F5DC6B-15E8-95BB-BA8D-765E4E07165C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20" creationId="{0C791BF7-0BD8-3247-E63D-15BF54C46B90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23" creationId="{889EA29E-DD38-B1AF-0266-0E2D8CA062FE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24" creationId="{3E61A266-78A4-225F-C250-AA1BECEA2224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25" creationId="{9AE3B8E0-2F86-9CCD-D126-685A42FB4E98}"/>
          </ac:spMkLst>
        </pc:spChg>
        <pc:spChg chg="add mod">
          <ac:chgData name="Do Mai Huong" userId="125fdc98-7e0f-41b4-a210-86db68798732" providerId="ADAL" clId="{2452AB59-71F6-4B87-90BA-F452F0235D1A}" dt="2022-10-05T01:49:16.350" v="5147" actId="1076"/>
          <ac:spMkLst>
            <pc:docMk/>
            <pc:sldMk cId="3155674666" sldId="477"/>
            <ac:spMk id="26" creationId="{F9467D3A-DD7B-A689-4048-A90CACE994E2}"/>
          </ac:spMkLst>
        </pc:spChg>
        <pc:spChg chg="add del mod">
          <ac:chgData name="Do Mai Huong" userId="125fdc98-7e0f-41b4-a210-86db68798732" providerId="ADAL" clId="{2452AB59-71F6-4B87-90BA-F452F0235D1A}" dt="2022-10-05T01:49:08.101" v="5146" actId="478"/>
          <ac:spMkLst>
            <pc:docMk/>
            <pc:sldMk cId="3155674666" sldId="477"/>
            <ac:spMk id="45" creationId="{DAC9728A-6D96-5AD2-3B79-0EE147CBF630}"/>
          </ac:spMkLst>
        </pc:spChg>
        <pc:spChg chg="del">
          <ac:chgData name="Do Mai Huong" userId="125fdc98-7e0f-41b4-a210-86db68798732" providerId="ADAL" clId="{2452AB59-71F6-4B87-90BA-F452F0235D1A}" dt="2022-10-04T09:20:47.563" v="4651" actId="478"/>
          <ac:spMkLst>
            <pc:docMk/>
            <pc:sldMk cId="3155674666" sldId="477"/>
            <ac:spMk id="46" creationId="{9F4A4F8F-C3BE-E35F-5D56-75F8A271E9F0}"/>
          </ac:spMkLst>
        </pc:spChg>
        <pc:spChg chg="add del mod">
          <ac:chgData name="Do Mai Huong" userId="125fdc98-7e0f-41b4-a210-86db68798732" providerId="ADAL" clId="{2452AB59-71F6-4B87-90BA-F452F0235D1A}" dt="2022-10-04T09:23:04.115" v="4661" actId="478"/>
          <ac:spMkLst>
            <pc:docMk/>
            <pc:sldMk cId="3155674666" sldId="477"/>
            <ac:spMk id="50" creationId="{4ADD0DE2-A4BE-7977-013A-1FF53E5874F6}"/>
          </ac:spMkLst>
        </pc:spChg>
        <pc:spChg chg="add del mod">
          <ac:chgData name="Do Mai Huong" userId="125fdc98-7e0f-41b4-a210-86db68798732" providerId="ADAL" clId="{2452AB59-71F6-4B87-90BA-F452F0235D1A}" dt="2022-10-04T09:23:05.310" v="4662" actId="478"/>
          <ac:spMkLst>
            <pc:docMk/>
            <pc:sldMk cId="3155674666" sldId="477"/>
            <ac:spMk id="51" creationId="{86AF5D0A-D220-B018-BABA-984DCC806069}"/>
          </ac:spMkLst>
        </pc:spChg>
        <pc:spChg chg="add del mod">
          <ac:chgData name="Do Mai Huong" userId="125fdc98-7e0f-41b4-a210-86db68798732" providerId="ADAL" clId="{2452AB59-71F6-4B87-90BA-F452F0235D1A}" dt="2022-10-04T09:23:07.187" v="4663" actId="478"/>
          <ac:spMkLst>
            <pc:docMk/>
            <pc:sldMk cId="3155674666" sldId="477"/>
            <ac:spMk id="52" creationId="{662E8B0A-6DB4-A52D-DA70-842EAA4ADE61}"/>
          </ac:spMkLst>
        </pc:spChg>
        <pc:spChg chg="add del mod">
          <ac:chgData name="Do Mai Huong" userId="125fdc98-7e0f-41b4-a210-86db68798732" providerId="ADAL" clId="{2452AB59-71F6-4B87-90BA-F452F0235D1A}" dt="2022-10-05T01:44:31.608" v="4963" actId="478"/>
          <ac:spMkLst>
            <pc:docMk/>
            <pc:sldMk cId="3155674666" sldId="477"/>
            <ac:spMk id="64" creationId="{C2D01ACF-7475-7A5F-EF00-452AAD8E70CF}"/>
          </ac:spMkLst>
        </pc:spChg>
        <pc:spChg chg="add mod">
          <ac:chgData name="Do Mai Huong" userId="125fdc98-7e0f-41b4-a210-86db68798732" providerId="ADAL" clId="{2452AB59-71F6-4B87-90BA-F452F0235D1A}" dt="2022-10-05T01:54:21.546" v="5201" actId="14100"/>
          <ac:spMkLst>
            <pc:docMk/>
            <pc:sldMk cId="3155674666" sldId="477"/>
            <ac:spMk id="83" creationId="{6EF4B857-3F9B-7DFB-687D-9B27C3BC3B7C}"/>
          </ac:spMkLst>
        </pc:spChg>
        <pc:spChg chg="add mod">
          <ac:chgData name="Do Mai Huong" userId="125fdc98-7e0f-41b4-a210-86db68798732" providerId="ADAL" clId="{2452AB59-71F6-4B87-90BA-F452F0235D1A}" dt="2022-10-05T01:53:43.323" v="5196" actId="208"/>
          <ac:spMkLst>
            <pc:docMk/>
            <pc:sldMk cId="3155674666" sldId="477"/>
            <ac:spMk id="84" creationId="{7D213FB6-5DF6-59B1-5023-5C39791F2C02}"/>
          </ac:spMkLst>
        </pc:spChg>
        <pc:grpChg chg="del">
          <ac:chgData name="Do Mai Huong" userId="125fdc98-7e0f-41b4-a210-86db68798732" providerId="ADAL" clId="{2452AB59-71F6-4B87-90BA-F452F0235D1A}" dt="2022-10-04T09:22:36.424" v="4653" actId="478"/>
          <ac:grpSpMkLst>
            <pc:docMk/>
            <pc:sldMk cId="3155674666" sldId="477"/>
            <ac:grpSpMk id="30" creationId="{C5172B44-816B-0118-FC9A-43A7AEF98591}"/>
          </ac:grpSpMkLst>
        </pc:grpChg>
        <pc:grpChg chg="del">
          <ac:chgData name="Do Mai Huong" userId="125fdc98-7e0f-41b4-a210-86db68798732" providerId="ADAL" clId="{2452AB59-71F6-4B87-90BA-F452F0235D1A}" dt="2022-10-04T09:20:48.805" v="4652" actId="478"/>
          <ac:grpSpMkLst>
            <pc:docMk/>
            <pc:sldMk cId="3155674666" sldId="477"/>
            <ac:grpSpMk id="49" creationId="{291F1CDC-2648-1D58-14E6-0C59EF7D0B6B}"/>
          </ac:grpSpMkLst>
        </pc:grpChg>
        <pc:cxnChg chg="add mod">
          <ac:chgData name="Do Mai Huong" userId="125fdc98-7e0f-41b4-a210-86db68798732" providerId="ADAL" clId="{2452AB59-71F6-4B87-90BA-F452F0235D1A}" dt="2022-10-05T01:49:16.350" v="5147" actId="1076"/>
          <ac:cxnSpMkLst>
            <pc:docMk/>
            <pc:sldMk cId="3155674666" sldId="477"/>
            <ac:cxnSpMk id="4" creationId="{029430FB-FB3E-2016-0A00-BBD4EB341BF9}"/>
          </ac:cxnSpMkLst>
        </pc:cxnChg>
        <pc:cxnChg chg="add mod">
          <ac:chgData name="Do Mai Huong" userId="125fdc98-7e0f-41b4-a210-86db68798732" providerId="ADAL" clId="{2452AB59-71F6-4B87-90BA-F452F0235D1A}" dt="2022-10-05T01:49:16.350" v="5147" actId="1076"/>
          <ac:cxnSpMkLst>
            <pc:docMk/>
            <pc:sldMk cId="3155674666" sldId="477"/>
            <ac:cxnSpMk id="5" creationId="{3CA46F77-4C1B-8619-F311-CF9218E39749}"/>
          </ac:cxnSpMkLst>
        </pc:cxnChg>
        <pc:cxnChg chg="add mod">
          <ac:chgData name="Do Mai Huong" userId="125fdc98-7e0f-41b4-a210-86db68798732" providerId="ADAL" clId="{2452AB59-71F6-4B87-90BA-F452F0235D1A}" dt="2022-10-05T01:49:16.350" v="5147" actId="1076"/>
          <ac:cxnSpMkLst>
            <pc:docMk/>
            <pc:sldMk cId="3155674666" sldId="477"/>
            <ac:cxnSpMk id="7" creationId="{5D0D91E2-9C8B-FD24-DD5B-7AE4A876916C}"/>
          </ac:cxnSpMkLst>
        </pc:cxnChg>
        <pc:cxnChg chg="add mod">
          <ac:chgData name="Do Mai Huong" userId="125fdc98-7e0f-41b4-a210-86db68798732" providerId="ADAL" clId="{2452AB59-71F6-4B87-90BA-F452F0235D1A}" dt="2022-10-05T01:49:16.350" v="5147" actId="1076"/>
          <ac:cxnSpMkLst>
            <pc:docMk/>
            <pc:sldMk cId="3155674666" sldId="477"/>
            <ac:cxnSpMk id="14" creationId="{A4E84BBD-C6B6-AD70-E40F-D1DD084AAC33}"/>
          </ac:cxnSpMkLst>
        </pc:cxnChg>
        <pc:cxnChg chg="add mod">
          <ac:chgData name="Do Mai Huong" userId="125fdc98-7e0f-41b4-a210-86db68798732" providerId="ADAL" clId="{2452AB59-71F6-4B87-90BA-F452F0235D1A}" dt="2022-10-05T01:49:16.350" v="5147" actId="1076"/>
          <ac:cxnSpMkLst>
            <pc:docMk/>
            <pc:sldMk cId="3155674666" sldId="477"/>
            <ac:cxnSpMk id="18" creationId="{9197AD76-9FDE-45D4-4C86-90F90474663A}"/>
          </ac:cxnSpMkLst>
        </pc:cxnChg>
        <pc:cxnChg chg="add mod">
          <ac:chgData name="Do Mai Huong" userId="125fdc98-7e0f-41b4-a210-86db68798732" providerId="ADAL" clId="{2452AB59-71F6-4B87-90BA-F452F0235D1A}" dt="2022-10-05T01:49:16.350" v="5147" actId="1076"/>
          <ac:cxnSpMkLst>
            <pc:docMk/>
            <pc:sldMk cId="3155674666" sldId="477"/>
            <ac:cxnSpMk id="21" creationId="{0A272857-DAEE-2F1B-D491-A0C301E77646}"/>
          </ac:cxnSpMkLst>
        </pc:cxnChg>
        <pc:cxnChg chg="add mod">
          <ac:chgData name="Do Mai Huong" userId="125fdc98-7e0f-41b4-a210-86db68798732" providerId="ADAL" clId="{2452AB59-71F6-4B87-90BA-F452F0235D1A}" dt="2022-10-05T01:49:16.350" v="5147" actId="1076"/>
          <ac:cxnSpMkLst>
            <pc:docMk/>
            <pc:sldMk cId="3155674666" sldId="477"/>
            <ac:cxnSpMk id="22" creationId="{43BE0F6B-0B45-73DC-0026-BBA193218EDD}"/>
          </ac:cxnSpMkLst>
        </pc:cxnChg>
        <pc:cxnChg chg="add mod">
          <ac:chgData name="Do Mai Huong" userId="125fdc98-7e0f-41b4-a210-86db68798732" providerId="ADAL" clId="{2452AB59-71F6-4B87-90BA-F452F0235D1A}" dt="2022-10-05T01:49:16.350" v="5147" actId="1076"/>
          <ac:cxnSpMkLst>
            <pc:docMk/>
            <pc:sldMk cId="3155674666" sldId="477"/>
            <ac:cxnSpMk id="27" creationId="{FB2B8BEA-A4D9-1458-46C7-1B1D9D0E6941}"/>
          </ac:cxnSpMkLst>
        </pc:cxnChg>
        <pc:cxnChg chg="add mod">
          <ac:chgData name="Do Mai Huong" userId="125fdc98-7e0f-41b4-a210-86db68798732" providerId="ADAL" clId="{2452AB59-71F6-4B87-90BA-F452F0235D1A}" dt="2022-10-05T01:49:16.350" v="5147" actId="1076"/>
          <ac:cxnSpMkLst>
            <pc:docMk/>
            <pc:sldMk cId="3155674666" sldId="477"/>
            <ac:cxnSpMk id="28" creationId="{1F14D840-029D-EE2D-D1D0-E3AF029A9E01}"/>
          </ac:cxnSpMkLst>
        </pc:cxnChg>
        <pc:cxnChg chg="add mod">
          <ac:chgData name="Do Mai Huong" userId="125fdc98-7e0f-41b4-a210-86db68798732" providerId="ADAL" clId="{2452AB59-71F6-4B87-90BA-F452F0235D1A}" dt="2022-10-05T01:49:16.350" v="5147" actId="1076"/>
          <ac:cxnSpMkLst>
            <pc:docMk/>
            <pc:sldMk cId="3155674666" sldId="477"/>
            <ac:cxnSpMk id="29" creationId="{B1C4CBB9-D229-9623-6813-4044D7BCFBD2}"/>
          </ac:cxnSpMkLst>
        </pc:cxnChg>
        <pc:cxnChg chg="mod">
          <ac:chgData name="Do Mai Huong" userId="125fdc98-7e0f-41b4-a210-86db68798732" providerId="ADAL" clId="{2452AB59-71F6-4B87-90BA-F452F0235D1A}" dt="2022-10-04T09:22:36.424" v="4653" actId="478"/>
          <ac:cxnSpMkLst>
            <pc:docMk/>
            <pc:sldMk cId="3155674666" sldId="477"/>
            <ac:cxnSpMk id="34" creationId="{8A7C7E53-D155-B972-BE2C-8879CE8B5348}"/>
          </ac:cxnSpMkLst>
        </pc:cxnChg>
        <pc:cxnChg chg="mod">
          <ac:chgData name="Do Mai Huong" userId="125fdc98-7e0f-41b4-a210-86db68798732" providerId="ADAL" clId="{2452AB59-71F6-4B87-90BA-F452F0235D1A}" dt="2022-10-04T09:22:36.424" v="4653" actId="478"/>
          <ac:cxnSpMkLst>
            <pc:docMk/>
            <pc:sldMk cId="3155674666" sldId="477"/>
            <ac:cxnSpMk id="35" creationId="{36C2D31F-3B8F-617A-A7F3-9070F7AEF4FA}"/>
          </ac:cxnSpMkLst>
        </pc:cxnChg>
        <pc:cxnChg chg="mod">
          <ac:chgData name="Do Mai Huong" userId="125fdc98-7e0f-41b4-a210-86db68798732" providerId="ADAL" clId="{2452AB59-71F6-4B87-90BA-F452F0235D1A}" dt="2022-10-04T09:22:36.424" v="4653" actId="478"/>
          <ac:cxnSpMkLst>
            <pc:docMk/>
            <pc:sldMk cId="3155674666" sldId="477"/>
            <ac:cxnSpMk id="39" creationId="{D4ED8BB9-CE72-E1D1-0A93-6AFAF8AAA24A}"/>
          </ac:cxnSpMkLst>
        </pc:cxnChg>
        <pc:cxnChg chg="mod">
          <ac:chgData name="Do Mai Huong" userId="125fdc98-7e0f-41b4-a210-86db68798732" providerId="ADAL" clId="{2452AB59-71F6-4B87-90BA-F452F0235D1A}" dt="2022-10-04T09:22:36.424" v="4653" actId="478"/>
          <ac:cxnSpMkLst>
            <pc:docMk/>
            <pc:sldMk cId="3155674666" sldId="477"/>
            <ac:cxnSpMk id="40" creationId="{F65FC23C-9B45-251E-BC04-F23F0749A245}"/>
          </ac:cxnSpMkLst>
        </pc:cxnChg>
        <pc:cxnChg chg="mod">
          <ac:chgData name="Do Mai Huong" userId="125fdc98-7e0f-41b4-a210-86db68798732" providerId="ADAL" clId="{2452AB59-71F6-4B87-90BA-F452F0235D1A}" dt="2022-10-04T09:22:36.424" v="4653" actId="478"/>
          <ac:cxnSpMkLst>
            <pc:docMk/>
            <pc:sldMk cId="3155674666" sldId="477"/>
            <ac:cxnSpMk id="42" creationId="{66E4DE2F-81B1-0008-FA0B-8653F1B6D8F4}"/>
          </ac:cxnSpMkLst>
        </pc:cxnChg>
        <pc:cxnChg chg="add mod">
          <ac:chgData name="Do Mai Huong" userId="125fdc98-7e0f-41b4-a210-86db68798732" providerId="ADAL" clId="{2452AB59-71F6-4B87-90BA-F452F0235D1A}" dt="2022-10-05T01:49:16.350" v="5147" actId="1076"/>
          <ac:cxnSpMkLst>
            <pc:docMk/>
            <pc:sldMk cId="3155674666" sldId="477"/>
            <ac:cxnSpMk id="43" creationId="{427F7FBA-EDE8-E27C-3055-2423214EE4D1}"/>
          </ac:cxnSpMkLst>
        </pc:cxnChg>
        <pc:cxnChg chg="add mod">
          <ac:chgData name="Do Mai Huong" userId="125fdc98-7e0f-41b4-a210-86db68798732" providerId="ADAL" clId="{2452AB59-71F6-4B87-90BA-F452F0235D1A}" dt="2022-10-05T01:49:16.350" v="5147" actId="1076"/>
          <ac:cxnSpMkLst>
            <pc:docMk/>
            <pc:sldMk cId="3155674666" sldId="477"/>
            <ac:cxnSpMk id="44" creationId="{330B3AA8-036A-5641-EA52-0D94AE187EED}"/>
          </ac:cxnSpMkLst>
        </pc:cxnChg>
        <pc:cxnChg chg="add mod">
          <ac:chgData name="Do Mai Huong" userId="125fdc98-7e0f-41b4-a210-86db68798732" providerId="ADAL" clId="{2452AB59-71F6-4B87-90BA-F452F0235D1A}" dt="2022-10-05T01:49:16.350" v="5147" actId="1076"/>
          <ac:cxnSpMkLst>
            <pc:docMk/>
            <pc:sldMk cId="3155674666" sldId="477"/>
            <ac:cxnSpMk id="53" creationId="{16E9DAEE-1398-0191-9FC3-733CDC0DACD0}"/>
          </ac:cxnSpMkLst>
        </pc:cxnChg>
      </pc:sldChg>
      <pc:sldChg chg="addSp delSp modSp add mod">
        <pc:chgData name="Do Mai Huong" userId="125fdc98-7e0f-41b4-a210-86db68798732" providerId="ADAL" clId="{2452AB59-71F6-4B87-90BA-F452F0235D1A}" dt="2022-10-05T02:06:50.003" v="5352"/>
        <pc:sldMkLst>
          <pc:docMk/>
          <pc:sldMk cId="2457276028" sldId="478"/>
        </pc:sldMkLst>
        <pc:spChg chg="add mod">
          <ac:chgData name="Do Mai Huong" userId="125fdc98-7e0f-41b4-a210-86db68798732" providerId="ADAL" clId="{2452AB59-71F6-4B87-90BA-F452F0235D1A}" dt="2022-10-05T01:51:04.838" v="5167" actId="20577"/>
          <ac:spMkLst>
            <pc:docMk/>
            <pc:sldMk cId="2457276028" sldId="478"/>
            <ac:spMk id="2" creationId="{18B66BFC-B962-D142-895C-47795710D04C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3" creationId="{498F2E04-3F63-63EF-CFE9-9FA1A3FA54C0}"/>
          </ac:spMkLst>
        </pc:spChg>
        <pc:spChg chg="mod">
          <ac:chgData name="Do Mai Huong" userId="125fdc98-7e0f-41b4-a210-86db68798732" providerId="ADAL" clId="{2452AB59-71F6-4B87-90BA-F452F0235D1A}" dt="2022-10-05T02:06:45.187" v="5350" actId="20577"/>
          <ac:spMkLst>
            <pc:docMk/>
            <pc:sldMk cId="2457276028" sldId="478"/>
            <ac:spMk id="6" creationId="{33D1C4BF-4EB0-0B68-2E91-B21D7C85A51D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8" creationId="{1C8A49DC-BF19-BDC5-A2E0-2282F6FA2A57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9" creationId="{A4820B11-79B4-3A52-56B6-2714E65B1627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10" creationId="{9F4BF398-DA10-CCE6-1DE8-1AE5BE1CD334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11" creationId="{5ECE22B9-92C7-3DAC-EBDB-1935FFB3C600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13" creationId="{DE5D7C46-9C6A-29B3-1717-86193DEC932B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15" creationId="{B682B540-83CD-B56C-8349-574BD8211CAD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16" creationId="{CA909736-2EA7-FC96-3344-BA9D892C369F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17" creationId="{AC7A348A-F3B1-939E-BE0D-FAB57F83A60A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19" creationId="{E3F5DC6B-15E8-95BB-BA8D-765E4E07165C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20" creationId="{0C791BF7-0BD8-3247-E63D-15BF54C46B90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23" creationId="{889EA29E-DD38-B1AF-0266-0E2D8CA062FE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24" creationId="{3E61A266-78A4-225F-C250-AA1BECEA2224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25" creationId="{9AE3B8E0-2F86-9CCD-D126-685A42FB4E98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26" creationId="{F9467D3A-DD7B-A689-4048-A90CACE994E2}"/>
          </ac:spMkLst>
        </pc:spChg>
        <pc:spChg chg="add mod">
          <ac:chgData name="Do Mai Huong" userId="125fdc98-7e0f-41b4-a210-86db68798732" providerId="ADAL" clId="{2452AB59-71F6-4B87-90BA-F452F0235D1A}" dt="2022-10-05T02:05:03.899" v="5343" actId="1076"/>
          <ac:spMkLst>
            <pc:docMk/>
            <pc:sldMk cId="2457276028" sldId="478"/>
            <ac:spMk id="30" creationId="{092A00C4-D713-D56D-BE8F-0F802539ABE7}"/>
          </ac:spMkLst>
        </pc:spChg>
        <pc:spChg chg="add mod">
          <ac:chgData name="Do Mai Huong" userId="125fdc98-7e0f-41b4-a210-86db68798732" providerId="ADAL" clId="{2452AB59-71F6-4B87-90BA-F452F0235D1A}" dt="2022-10-05T02:05:44.796" v="5348" actId="1076"/>
          <ac:spMkLst>
            <pc:docMk/>
            <pc:sldMk cId="2457276028" sldId="478"/>
            <ac:spMk id="31" creationId="{32F60EFD-621A-7E85-E5C4-32BF4B1A4CF8}"/>
          </ac:spMkLst>
        </pc:spChg>
        <pc:spChg chg="add mod">
          <ac:chgData name="Do Mai Huong" userId="125fdc98-7e0f-41b4-a210-86db68798732" providerId="ADAL" clId="{2452AB59-71F6-4B87-90BA-F452F0235D1A}" dt="2022-10-05T01:51:42.034" v="5178" actId="1076"/>
          <ac:spMkLst>
            <pc:docMk/>
            <pc:sldMk cId="2457276028" sldId="478"/>
            <ac:spMk id="32" creationId="{77E6EAFE-9E07-B488-AA89-9F61E198F2BE}"/>
          </ac:spMkLst>
        </pc:spChg>
        <pc:spChg chg="add mod">
          <ac:chgData name="Do Mai Huong" userId="125fdc98-7e0f-41b4-a210-86db68798732" providerId="ADAL" clId="{2452AB59-71F6-4B87-90BA-F452F0235D1A}" dt="2022-10-05T01:50:54.682" v="5157" actId="1076"/>
          <ac:spMkLst>
            <pc:docMk/>
            <pc:sldMk cId="2457276028" sldId="478"/>
            <ac:spMk id="33" creationId="{FA73326C-5EAC-610E-B1A6-2A26FF88AD1B}"/>
          </ac:spMkLst>
        </pc:spChg>
        <pc:spChg chg="add mod">
          <ac:chgData name="Do Mai Huong" userId="125fdc98-7e0f-41b4-a210-86db68798732" providerId="ADAL" clId="{2452AB59-71F6-4B87-90BA-F452F0235D1A}" dt="2022-10-05T01:52:03.626" v="5187" actId="1076"/>
          <ac:spMkLst>
            <pc:docMk/>
            <pc:sldMk cId="2457276028" sldId="478"/>
            <ac:spMk id="34" creationId="{D8B08929-CB81-B55F-758D-28881D498E17}"/>
          </ac:spMkLst>
        </pc:spChg>
        <pc:spChg chg="add mod">
          <ac:chgData name="Do Mai Huong" userId="125fdc98-7e0f-41b4-a210-86db68798732" providerId="ADAL" clId="{2452AB59-71F6-4B87-90BA-F452F0235D1A}" dt="2022-10-05T01:51:38.512" v="5175" actId="20577"/>
          <ac:spMkLst>
            <pc:docMk/>
            <pc:sldMk cId="2457276028" sldId="478"/>
            <ac:spMk id="35" creationId="{FBBAA7FC-87AE-FA5F-222F-979E9D64C36F}"/>
          </ac:spMkLst>
        </pc:spChg>
        <pc:spChg chg="add mod">
          <ac:chgData name="Do Mai Huong" userId="125fdc98-7e0f-41b4-a210-86db68798732" providerId="ADAL" clId="{2452AB59-71F6-4B87-90BA-F452F0235D1A}" dt="2022-10-05T01:52:13.770" v="5190" actId="1076"/>
          <ac:spMkLst>
            <pc:docMk/>
            <pc:sldMk cId="2457276028" sldId="478"/>
            <ac:spMk id="36" creationId="{7F29BD74-2285-9816-713D-BC2B4574A6A6}"/>
          </ac:spMkLst>
        </pc:spChg>
        <pc:spChg chg="add del mod">
          <ac:chgData name="Do Mai Huong" userId="125fdc98-7e0f-41b4-a210-86db68798732" providerId="ADAL" clId="{2452AB59-71F6-4B87-90BA-F452F0235D1A}" dt="2022-10-05T01:50:16.920" v="5149" actId="478"/>
          <ac:spMkLst>
            <pc:docMk/>
            <pc:sldMk cId="2457276028" sldId="478"/>
            <ac:spMk id="38" creationId="{D6A8AC02-BABF-C3D1-B700-4127E8300428}"/>
          </ac:spMkLst>
        </pc:spChg>
        <pc:spChg chg="add mod">
          <ac:chgData name="Do Mai Huong" userId="125fdc98-7e0f-41b4-a210-86db68798732" providerId="ADAL" clId="{2452AB59-71F6-4B87-90BA-F452F0235D1A}" dt="2022-10-05T02:04:19.469" v="5340" actId="20577"/>
          <ac:spMkLst>
            <pc:docMk/>
            <pc:sldMk cId="2457276028" sldId="478"/>
            <ac:spMk id="39" creationId="{589634F6-D07E-4D59-A92E-503D8BC0C3C7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45" creationId="{DAC9728A-6D96-5AD2-3B79-0EE147CBF630}"/>
          </ac:spMkLst>
        </pc:spChg>
        <pc:spChg chg="add mod">
          <ac:chgData name="Do Mai Huong" userId="125fdc98-7e0f-41b4-a210-86db68798732" providerId="ADAL" clId="{2452AB59-71F6-4B87-90BA-F452F0235D1A}" dt="2022-10-05T01:54:53.755" v="5202" actId="1076"/>
          <ac:spMkLst>
            <pc:docMk/>
            <pc:sldMk cId="2457276028" sldId="478"/>
            <ac:spMk id="46" creationId="{49E3C4D3-34E7-06E5-F534-EEF6E8DF0173}"/>
          </ac:spMkLst>
        </pc:spChg>
        <pc:spChg chg="add del mod">
          <ac:chgData name="Do Mai Huong" userId="125fdc98-7e0f-41b4-a210-86db68798732" providerId="ADAL" clId="{2452AB59-71F6-4B87-90BA-F452F0235D1A}" dt="2022-10-05T01:50:42.865" v="5153" actId="478"/>
          <ac:spMkLst>
            <pc:docMk/>
            <pc:sldMk cId="2457276028" sldId="478"/>
            <ac:spMk id="48" creationId="{69E8EF63-9A0F-9A12-A48D-999BF5F8275B}"/>
          </ac:spMkLst>
        </pc:spChg>
        <pc:spChg chg="add del mod">
          <ac:chgData name="Do Mai Huong" userId="125fdc98-7e0f-41b4-a210-86db68798732" providerId="ADAL" clId="{2452AB59-71F6-4B87-90BA-F452F0235D1A}" dt="2022-10-05T01:50:49.299" v="5156" actId="478"/>
          <ac:spMkLst>
            <pc:docMk/>
            <pc:sldMk cId="2457276028" sldId="478"/>
            <ac:spMk id="49" creationId="{648D171A-059B-7D88-7365-4B855BAB5D32}"/>
          </ac:spMkLst>
        </pc:spChg>
        <pc:spChg chg="add del mod">
          <ac:chgData name="Do Mai Huong" userId="125fdc98-7e0f-41b4-a210-86db68798732" providerId="ADAL" clId="{2452AB59-71F6-4B87-90BA-F452F0235D1A}" dt="2022-10-05T01:50:45.051" v="5154" actId="478"/>
          <ac:spMkLst>
            <pc:docMk/>
            <pc:sldMk cId="2457276028" sldId="478"/>
            <ac:spMk id="51" creationId="{60CE82CC-1347-BB51-B693-5DA322FC1434}"/>
          </ac:spMkLst>
        </pc:spChg>
        <pc:spChg chg="add del mod">
          <ac:chgData name="Do Mai Huong" userId="125fdc98-7e0f-41b4-a210-86db68798732" providerId="ADAL" clId="{2452AB59-71F6-4B87-90BA-F452F0235D1A}" dt="2022-10-05T01:50:47.034" v="5155" actId="478"/>
          <ac:spMkLst>
            <pc:docMk/>
            <pc:sldMk cId="2457276028" sldId="478"/>
            <ac:spMk id="52" creationId="{22BBE372-EB7B-7665-E81F-15853B94C059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83" creationId="{6EF4B857-3F9B-7DFB-687D-9B27C3BC3B7C}"/>
          </ac:spMkLst>
        </pc:spChg>
        <pc:spChg chg="del">
          <ac:chgData name="Do Mai Huong" userId="125fdc98-7e0f-41b4-a210-86db68798732" providerId="ADAL" clId="{2452AB59-71F6-4B87-90BA-F452F0235D1A}" dt="2022-10-05T01:49:04.252" v="5145" actId="478"/>
          <ac:spMkLst>
            <pc:docMk/>
            <pc:sldMk cId="2457276028" sldId="478"/>
            <ac:spMk id="84" creationId="{7D213FB6-5DF6-59B1-5023-5C39791F2C02}"/>
          </ac:spMkLst>
        </pc:spChg>
        <pc:spChg chg="add del">
          <ac:chgData name="Do Mai Huong" userId="125fdc98-7e0f-41b4-a210-86db68798732" providerId="ADAL" clId="{2452AB59-71F6-4B87-90BA-F452F0235D1A}" dt="2022-10-05T02:03:22.713" v="5304" actId="478"/>
          <ac:spMkLst>
            <pc:docMk/>
            <pc:sldMk cId="2457276028" sldId="478"/>
            <ac:spMk id="93" creationId="{95A222CA-96FF-6D04-5225-4B80A45CE345}"/>
          </ac:spMkLst>
        </pc:spChg>
        <pc:spChg chg="add del mod">
          <ac:chgData name="Do Mai Huong" userId="125fdc98-7e0f-41b4-a210-86db68798732" providerId="ADAL" clId="{2452AB59-71F6-4B87-90BA-F452F0235D1A}" dt="2022-10-05T02:03:59.298" v="5317" actId="478"/>
          <ac:spMkLst>
            <pc:docMk/>
            <pc:sldMk cId="2457276028" sldId="478"/>
            <ac:spMk id="94" creationId="{B27F0160-5918-ADC2-F8B4-4D9EA7759DE2}"/>
          </ac:spMkLst>
        </pc:spChg>
        <pc:spChg chg="add del mod">
          <ac:chgData name="Do Mai Huong" userId="125fdc98-7e0f-41b4-a210-86db68798732" providerId="ADAL" clId="{2452AB59-71F6-4B87-90BA-F452F0235D1A}" dt="2022-10-05T02:04:00.575" v="5318" actId="478"/>
          <ac:spMkLst>
            <pc:docMk/>
            <pc:sldMk cId="2457276028" sldId="478"/>
            <ac:spMk id="95" creationId="{020E8336-3C06-FD7E-12EB-E30865A7BD07}"/>
          </ac:spMkLst>
        </pc:spChg>
        <pc:spChg chg="add mod">
          <ac:chgData name="Do Mai Huong" userId="125fdc98-7e0f-41b4-a210-86db68798732" providerId="ADAL" clId="{2452AB59-71F6-4B87-90BA-F452F0235D1A}" dt="2022-10-05T02:05:35.386" v="5347" actId="14100"/>
          <ac:spMkLst>
            <pc:docMk/>
            <pc:sldMk cId="2457276028" sldId="478"/>
            <ac:spMk id="102" creationId="{B128BD46-0710-0B8F-4D5E-B81752654242}"/>
          </ac:spMkLst>
        </pc:spChg>
        <pc:spChg chg="add del mod">
          <ac:chgData name="Do Mai Huong" userId="125fdc98-7e0f-41b4-a210-86db68798732" providerId="ADAL" clId="{2452AB59-71F6-4B87-90BA-F452F0235D1A}" dt="2022-10-05T02:06:50.003" v="5352"/>
          <ac:spMkLst>
            <pc:docMk/>
            <pc:sldMk cId="2457276028" sldId="478"/>
            <ac:spMk id="106" creationId="{C31FE294-8B44-1D1B-3DE6-F71CD60FF3CE}"/>
          </ac:spMkLst>
        </pc:spChg>
        <pc:cxnChg chg="del mod">
          <ac:chgData name="Do Mai Huong" userId="125fdc98-7e0f-41b4-a210-86db68798732" providerId="ADAL" clId="{2452AB59-71F6-4B87-90BA-F452F0235D1A}" dt="2022-10-05T01:49:04.252" v="5145" actId="478"/>
          <ac:cxnSpMkLst>
            <pc:docMk/>
            <pc:sldMk cId="2457276028" sldId="478"/>
            <ac:cxnSpMk id="4" creationId="{029430FB-FB3E-2016-0A00-BBD4EB341BF9}"/>
          </ac:cxnSpMkLst>
        </pc:cxnChg>
        <pc:cxnChg chg="del mod">
          <ac:chgData name="Do Mai Huong" userId="125fdc98-7e0f-41b4-a210-86db68798732" providerId="ADAL" clId="{2452AB59-71F6-4B87-90BA-F452F0235D1A}" dt="2022-10-05T01:49:04.252" v="5145" actId="478"/>
          <ac:cxnSpMkLst>
            <pc:docMk/>
            <pc:sldMk cId="2457276028" sldId="478"/>
            <ac:cxnSpMk id="5" creationId="{3CA46F77-4C1B-8619-F311-CF9218E39749}"/>
          </ac:cxnSpMkLst>
        </pc:cxnChg>
        <pc:cxnChg chg="del mod">
          <ac:chgData name="Do Mai Huong" userId="125fdc98-7e0f-41b4-a210-86db68798732" providerId="ADAL" clId="{2452AB59-71F6-4B87-90BA-F452F0235D1A}" dt="2022-10-05T01:49:04.252" v="5145" actId="478"/>
          <ac:cxnSpMkLst>
            <pc:docMk/>
            <pc:sldMk cId="2457276028" sldId="478"/>
            <ac:cxnSpMk id="7" creationId="{5D0D91E2-9C8B-FD24-DD5B-7AE4A876916C}"/>
          </ac:cxnSpMkLst>
        </pc:cxnChg>
        <pc:cxnChg chg="del mod">
          <ac:chgData name="Do Mai Huong" userId="125fdc98-7e0f-41b4-a210-86db68798732" providerId="ADAL" clId="{2452AB59-71F6-4B87-90BA-F452F0235D1A}" dt="2022-10-05T01:49:04.252" v="5145" actId="478"/>
          <ac:cxnSpMkLst>
            <pc:docMk/>
            <pc:sldMk cId="2457276028" sldId="478"/>
            <ac:cxnSpMk id="14" creationId="{A4E84BBD-C6B6-AD70-E40F-D1DD084AAC33}"/>
          </ac:cxnSpMkLst>
        </pc:cxnChg>
        <pc:cxnChg chg="del mod">
          <ac:chgData name="Do Mai Huong" userId="125fdc98-7e0f-41b4-a210-86db68798732" providerId="ADAL" clId="{2452AB59-71F6-4B87-90BA-F452F0235D1A}" dt="2022-10-05T01:49:04.252" v="5145" actId="478"/>
          <ac:cxnSpMkLst>
            <pc:docMk/>
            <pc:sldMk cId="2457276028" sldId="478"/>
            <ac:cxnSpMk id="18" creationId="{9197AD76-9FDE-45D4-4C86-90F90474663A}"/>
          </ac:cxnSpMkLst>
        </pc:cxnChg>
        <pc:cxnChg chg="del mod">
          <ac:chgData name="Do Mai Huong" userId="125fdc98-7e0f-41b4-a210-86db68798732" providerId="ADAL" clId="{2452AB59-71F6-4B87-90BA-F452F0235D1A}" dt="2022-10-05T01:49:04.252" v="5145" actId="478"/>
          <ac:cxnSpMkLst>
            <pc:docMk/>
            <pc:sldMk cId="2457276028" sldId="478"/>
            <ac:cxnSpMk id="21" creationId="{0A272857-DAEE-2F1B-D491-A0C301E77646}"/>
          </ac:cxnSpMkLst>
        </pc:cxnChg>
        <pc:cxnChg chg="del mod">
          <ac:chgData name="Do Mai Huong" userId="125fdc98-7e0f-41b4-a210-86db68798732" providerId="ADAL" clId="{2452AB59-71F6-4B87-90BA-F452F0235D1A}" dt="2022-10-05T01:49:04.252" v="5145" actId="478"/>
          <ac:cxnSpMkLst>
            <pc:docMk/>
            <pc:sldMk cId="2457276028" sldId="478"/>
            <ac:cxnSpMk id="22" creationId="{43BE0F6B-0B45-73DC-0026-BBA193218EDD}"/>
          </ac:cxnSpMkLst>
        </pc:cxnChg>
        <pc:cxnChg chg="del mod">
          <ac:chgData name="Do Mai Huong" userId="125fdc98-7e0f-41b4-a210-86db68798732" providerId="ADAL" clId="{2452AB59-71F6-4B87-90BA-F452F0235D1A}" dt="2022-10-05T01:49:04.252" v="5145" actId="478"/>
          <ac:cxnSpMkLst>
            <pc:docMk/>
            <pc:sldMk cId="2457276028" sldId="478"/>
            <ac:cxnSpMk id="27" creationId="{FB2B8BEA-A4D9-1458-46C7-1B1D9D0E6941}"/>
          </ac:cxnSpMkLst>
        </pc:cxnChg>
        <pc:cxnChg chg="del mod">
          <ac:chgData name="Do Mai Huong" userId="125fdc98-7e0f-41b4-a210-86db68798732" providerId="ADAL" clId="{2452AB59-71F6-4B87-90BA-F452F0235D1A}" dt="2022-10-05T01:49:04.252" v="5145" actId="478"/>
          <ac:cxnSpMkLst>
            <pc:docMk/>
            <pc:sldMk cId="2457276028" sldId="478"/>
            <ac:cxnSpMk id="28" creationId="{1F14D840-029D-EE2D-D1D0-E3AF029A9E01}"/>
          </ac:cxnSpMkLst>
        </pc:cxnChg>
        <pc:cxnChg chg="del mod">
          <ac:chgData name="Do Mai Huong" userId="125fdc98-7e0f-41b4-a210-86db68798732" providerId="ADAL" clId="{2452AB59-71F6-4B87-90BA-F452F0235D1A}" dt="2022-10-05T01:49:04.252" v="5145" actId="478"/>
          <ac:cxnSpMkLst>
            <pc:docMk/>
            <pc:sldMk cId="2457276028" sldId="478"/>
            <ac:cxnSpMk id="29" creationId="{B1C4CBB9-D229-9623-6813-4044D7BCFBD2}"/>
          </ac:cxnSpMkLst>
        </pc:cxnChg>
        <pc:cxnChg chg="add mod">
          <ac:chgData name="Do Mai Huong" userId="125fdc98-7e0f-41b4-a210-86db68798732" providerId="ADAL" clId="{2452AB59-71F6-4B87-90BA-F452F0235D1A}" dt="2022-10-05T01:52:13.770" v="5190" actId="1076"/>
          <ac:cxnSpMkLst>
            <pc:docMk/>
            <pc:sldMk cId="2457276028" sldId="478"/>
            <ac:cxnSpMk id="37" creationId="{75C4959C-967C-98E6-3355-734CBA1E6272}"/>
          </ac:cxnSpMkLst>
        </pc:cxnChg>
        <pc:cxnChg chg="add mod">
          <ac:chgData name="Do Mai Huong" userId="125fdc98-7e0f-41b4-a210-86db68798732" providerId="ADAL" clId="{2452AB59-71F6-4B87-90BA-F452F0235D1A}" dt="2022-10-05T02:05:03.899" v="5343" actId="1076"/>
          <ac:cxnSpMkLst>
            <pc:docMk/>
            <pc:sldMk cId="2457276028" sldId="478"/>
            <ac:cxnSpMk id="40" creationId="{242EA7A6-FC89-F309-61CE-FB0E0FC717FA}"/>
          </ac:cxnSpMkLst>
        </pc:cxnChg>
        <pc:cxnChg chg="add mod">
          <ac:chgData name="Do Mai Huong" userId="125fdc98-7e0f-41b4-a210-86db68798732" providerId="ADAL" clId="{2452AB59-71F6-4B87-90BA-F452F0235D1A}" dt="2022-10-05T02:02:51.512" v="5298" actId="20577"/>
          <ac:cxnSpMkLst>
            <pc:docMk/>
            <pc:sldMk cId="2457276028" sldId="478"/>
            <ac:cxnSpMk id="41" creationId="{032B2BFF-4090-9A38-F14F-B3982A7A70B1}"/>
          </ac:cxnSpMkLst>
        </pc:cxnChg>
        <pc:cxnChg chg="add mod">
          <ac:chgData name="Do Mai Huong" userId="125fdc98-7e0f-41b4-a210-86db68798732" providerId="ADAL" clId="{2452AB59-71F6-4B87-90BA-F452F0235D1A}" dt="2022-10-05T02:05:44.796" v="5348" actId="1076"/>
          <ac:cxnSpMkLst>
            <pc:docMk/>
            <pc:sldMk cId="2457276028" sldId="478"/>
            <ac:cxnSpMk id="42" creationId="{A3B6EDCB-ACDE-87DB-9266-CF73B78CD87F}"/>
          </ac:cxnSpMkLst>
        </pc:cxnChg>
        <pc:cxnChg chg="del mod">
          <ac:chgData name="Do Mai Huong" userId="125fdc98-7e0f-41b4-a210-86db68798732" providerId="ADAL" clId="{2452AB59-71F6-4B87-90BA-F452F0235D1A}" dt="2022-10-05T01:49:04.252" v="5145" actId="478"/>
          <ac:cxnSpMkLst>
            <pc:docMk/>
            <pc:sldMk cId="2457276028" sldId="478"/>
            <ac:cxnSpMk id="43" creationId="{427F7FBA-EDE8-E27C-3055-2423214EE4D1}"/>
          </ac:cxnSpMkLst>
        </pc:cxnChg>
        <pc:cxnChg chg="del mod">
          <ac:chgData name="Do Mai Huong" userId="125fdc98-7e0f-41b4-a210-86db68798732" providerId="ADAL" clId="{2452AB59-71F6-4B87-90BA-F452F0235D1A}" dt="2022-10-05T01:49:04.252" v="5145" actId="478"/>
          <ac:cxnSpMkLst>
            <pc:docMk/>
            <pc:sldMk cId="2457276028" sldId="478"/>
            <ac:cxnSpMk id="44" creationId="{330B3AA8-036A-5641-EA52-0D94AE187EED}"/>
          </ac:cxnSpMkLst>
        </pc:cxnChg>
        <pc:cxnChg chg="add mod">
          <ac:chgData name="Do Mai Huong" userId="125fdc98-7e0f-41b4-a210-86db68798732" providerId="ADAL" clId="{2452AB59-71F6-4B87-90BA-F452F0235D1A}" dt="2022-10-05T02:05:03.899" v="5343" actId="1076"/>
          <ac:cxnSpMkLst>
            <pc:docMk/>
            <pc:sldMk cId="2457276028" sldId="478"/>
            <ac:cxnSpMk id="47" creationId="{E02B2C89-761D-597F-FB6A-9E7C0289F831}"/>
          </ac:cxnSpMkLst>
        </pc:cxnChg>
        <pc:cxnChg chg="add mod">
          <ac:chgData name="Do Mai Huong" userId="125fdc98-7e0f-41b4-a210-86db68798732" providerId="ADAL" clId="{2452AB59-71F6-4B87-90BA-F452F0235D1A}" dt="2022-10-05T02:05:44.796" v="5348" actId="1076"/>
          <ac:cxnSpMkLst>
            <pc:docMk/>
            <pc:sldMk cId="2457276028" sldId="478"/>
            <ac:cxnSpMk id="50" creationId="{02C13D2C-35A3-6AEF-45BE-2767572B5DEA}"/>
          </ac:cxnSpMkLst>
        </pc:cxnChg>
        <pc:cxnChg chg="del mod">
          <ac:chgData name="Do Mai Huong" userId="125fdc98-7e0f-41b4-a210-86db68798732" providerId="ADAL" clId="{2452AB59-71F6-4B87-90BA-F452F0235D1A}" dt="2022-10-05T01:49:04.252" v="5145" actId="478"/>
          <ac:cxnSpMkLst>
            <pc:docMk/>
            <pc:sldMk cId="2457276028" sldId="478"/>
            <ac:cxnSpMk id="53" creationId="{16E9DAEE-1398-0191-9FC3-733CDC0DACD0}"/>
          </ac:cxnSpMkLst>
        </pc:cxnChg>
        <pc:cxnChg chg="add mod">
          <ac:chgData name="Do Mai Huong" userId="125fdc98-7e0f-41b4-a210-86db68798732" providerId="ADAL" clId="{2452AB59-71F6-4B87-90BA-F452F0235D1A}" dt="2022-10-05T01:51:42.034" v="5178" actId="1076"/>
          <ac:cxnSpMkLst>
            <pc:docMk/>
            <pc:sldMk cId="2457276028" sldId="478"/>
            <ac:cxnSpMk id="54" creationId="{75F9A911-68F8-5346-60ED-BDEEEB1B3785}"/>
          </ac:cxnSpMkLst>
        </pc:cxnChg>
        <pc:cxnChg chg="add mod">
          <ac:chgData name="Do Mai Huong" userId="125fdc98-7e0f-41b4-a210-86db68798732" providerId="ADAL" clId="{2452AB59-71F6-4B87-90BA-F452F0235D1A}" dt="2022-10-05T02:05:44.796" v="5348" actId="1076"/>
          <ac:cxnSpMkLst>
            <pc:docMk/>
            <pc:sldMk cId="2457276028" sldId="478"/>
            <ac:cxnSpMk id="55" creationId="{40FEC269-0A27-E2A0-3E17-82C1275BDEEB}"/>
          </ac:cxnSpMkLst>
        </pc:cxnChg>
      </pc:sldChg>
      <pc:sldChg chg="addSp delSp modSp add mod">
        <pc:chgData name="Do Mai Huong" userId="125fdc98-7e0f-41b4-a210-86db68798732" providerId="ADAL" clId="{2452AB59-71F6-4B87-90BA-F452F0235D1A}" dt="2022-10-05T02:12:22.641" v="5432" actId="1076"/>
        <pc:sldMkLst>
          <pc:docMk/>
          <pc:sldMk cId="3111591106" sldId="479"/>
        </pc:sldMkLst>
        <pc:spChg chg="del">
          <ac:chgData name="Do Mai Huong" userId="125fdc98-7e0f-41b4-a210-86db68798732" providerId="ADAL" clId="{2452AB59-71F6-4B87-90BA-F452F0235D1A}" dt="2022-10-05T02:07:32.888" v="5390" actId="478"/>
          <ac:spMkLst>
            <pc:docMk/>
            <pc:sldMk cId="3111591106" sldId="479"/>
            <ac:spMk id="2" creationId="{18B66BFC-B962-D142-895C-47795710D04C}"/>
          </ac:spMkLst>
        </pc:spChg>
        <pc:spChg chg="add mod">
          <ac:chgData name="Do Mai Huong" userId="125fdc98-7e0f-41b4-a210-86db68798732" providerId="ADAL" clId="{2452AB59-71F6-4B87-90BA-F452F0235D1A}" dt="2022-10-05T02:11:21.445" v="5420" actId="12789"/>
          <ac:spMkLst>
            <pc:docMk/>
            <pc:sldMk cId="3111591106" sldId="479"/>
            <ac:spMk id="3" creationId="{DA4760A7-361A-4904-8861-29BD59B5E6E9}"/>
          </ac:spMkLst>
        </pc:spChg>
        <pc:spChg chg="add del mod">
          <ac:chgData name="Do Mai Huong" userId="125fdc98-7e0f-41b4-a210-86db68798732" providerId="ADAL" clId="{2452AB59-71F6-4B87-90BA-F452F0235D1A}" dt="2022-10-05T02:10:23.929" v="5411" actId="478"/>
          <ac:spMkLst>
            <pc:docMk/>
            <pc:sldMk cId="3111591106" sldId="479"/>
            <ac:spMk id="4" creationId="{024BEFF2-785D-733E-7AD0-1EA0C7F557E3}"/>
          </ac:spMkLst>
        </pc:spChg>
        <pc:spChg chg="mod">
          <ac:chgData name="Do Mai Huong" userId="125fdc98-7e0f-41b4-a210-86db68798732" providerId="ADAL" clId="{2452AB59-71F6-4B87-90BA-F452F0235D1A}" dt="2022-10-05T02:07:24.693" v="5389" actId="113"/>
          <ac:spMkLst>
            <pc:docMk/>
            <pc:sldMk cId="3111591106" sldId="479"/>
            <ac:spMk id="6" creationId="{33D1C4BF-4EB0-0B68-2E91-B21D7C85A51D}"/>
          </ac:spMkLst>
        </pc:spChg>
        <pc:spChg chg="add mod">
          <ac:chgData name="Do Mai Huong" userId="125fdc98-7e0f-41b4-a210-86db68798732" providerId="ADAL" clId="{2452AB59-71F6-4B87-90BA-F452F0235D1A}" dt="2022-10-05T02:11:30.187" v="5421" actId="554"/>
          <ac:spMkLst>
            <pc:docMk/>
            <pc:sldMk cId="3111591106" sldId="479"/>
            <ac:spMk id="7" creationId="{7CA01985-E0A3-5126-480D-BB012A112E7F}"/>
          </ac:spMkLst>
        </pc:spChg>
        <pc:spChg chg="add mod">
          <ac:chgData name="Do Mai Huong" userId="125fdc98-7e0f-41b4-a210-86db68798732" providerId="ADAL" clId="{2452AB59-71F6-4B87-90BA-F452F0235D1A}" dt="2022-10-05T02:12:19.482" v="5431" actId="1076"/>
          <ac:spMkLst>
            <pc:docMk/>
            <pc:sldMk cId="3111591106" sldId="479"/>
            <ac:spMk id="8" creationId="{22CD822D-FB78-49C8-AB98-9F4267F187D9}"/>
          </ac:spMkLst>
        </pc:spChg>
        <pc:spChg chg="add mod">
          <ac:chgData name="Do Mai Huong" userId="125fdc98-7e0f-41b4-a210-86db68798732" providerId="ADAL" clId="{2452AB59-71F6-4B87-90BA-F452F0235D1A}" dt="2022-10-05T02:11:21.445" v="5420" actId="12789"/>
          <ac:spMkLst>
            <pc:docMk/>
            <pc:sldMk cId="3111591106" sldId="479"/>
            <ac:spMk id="14" creationId="{72D7CD84-90C2-5443-39BC-2C11461C1CC1}"/>
          </ac:spMkLst>
        </pc:spChg>
        <pc:spChg chg="add mod">
          <ac:chgData name="Do Mai Huong" userId="125fdc98-7e0f-41b4-a210-86db68798732" providerId="ADAL" clId="{2452AB59-71F6-4B87-90BA-F452F0235D1A}" dt="2022-10-05T02:11:21.445" v="5420" actId="12789"/>
          <ac:spMkLst>
            <pc:docMk/>
            <pc:sldMk cId="3111591106" sldId="479"/>
            <ac:spMk id="15" creationId="{55CBB683-8467-760C-7FE6-E8499278BC20}"/>
          </ac:spMkLst>
        </pc:spChg>
        <pc:spChg chg="add mod">
          <ac:chgData name="Do Mai Huong" userId="125fdc98-7e0f-41b4-a210-86db68798732" providerId="ADAL" clId="{2452AB59-71F6-4B87-90BA-F452F0235D1A}" dt="2022-10-05T02:11:30.187" v="5421" actId="554"/>
          <ac:spMkLst>
            <pc:docMk/>
            <pc:sldMk cId="3111591106" sldId="479"/>
            <ac:spMk id="17" creationId="{125F9BF5-2178-D9D7-25DE-6DFD78DFCD78}"/>
          </ac:spMkLst>
        </pc:spChg>
        <pc:spChg chg="add mod">
          <ac:chgData name="Do Mai Huong" userId="125fdc98-7e0f-41b4-a210-86db68798732" providerId="ADAL" clId="{2452AB59-71F6-4B87-90BA-F452F0235D1A}" dt="2022-10-05T02:12:22.641" v="5432" actId="1076"/>
          <ac:spMkLst>
            <pc:docMk/>
            <pc:sldMk cId="3111591106" sldId="479"/>
            <ac:spMk id="20" creationId="{4F9D8F67-8EE7-380C-7757-4200D9B63BFA}"/>
          </ac:spMkLst>
        </pc:spChg>
        <pc:spChg chg="del">
          <ac:chgData name="Do Mai Huong" userId="125fdc98-7e0f-41b4-a210-86db68798732" providerId="ADAL" clId="{2452AB59-71F6-4B87-90BA-F452F0235D1A}" dt="2022-10-05T02:07:32.888" v="5390" actId="478"/>
          <ac:spMkLst>
            <pc:docMk/>
            <pc:sldMk cId="3111591106" sldId="479"/>
            <ac:spMk id="30" creationId="{092A00C4-D713-D56D-BE8F-0F802539ABE7}"/>
          </ac:spMkLst>
        </pc:spChg>
        <pc:spChg chg="del">
          <ac:chgData name="Do Mai Huong" userId="125fdc98-7e0f-41b4-a210-86db68798732" providerId="ADAL" clId="{2452AB59-71F6-4B87-90BA-F452F0235D1A}" dt="2022-10-05T02:07:32.888" v="5390" actId="478"/>
          <ac:spMkLst>
            <pc:docMk/>
            <pc:sldMk cId="3111591106" sldId="479"/>
            <ac:spMk id="31" creationId="{32F60EFD-621A-7E85-E5C4-32BF4B1A4CF8}"/>
          </ac:spMkLst>
        </pc:spChg>
        <pc:spChg chg="del">
          <ac:chgData name="Do Mai Huong" userId="125fdc98-7e0f-41b4-a210-86db68798732" providerId="ADAL" clId="{2452AB59-71F6-4B87-90BA-F452F0235D1A}" dt="2022-10-05T02:07:32.888" v="5390" actId="478"/>
          <ac:spMkLst>
            <pc:docMk/>
            <pc:sldMk cId="3111591106" sldId="479"/>
            <ac:spMk id="32" creationId="{77E6EAFE-9E07-B488-AA89-9F61E198F2BE}"/>
          </ac:spMkLst>
        </pc:spChg>
        <pc:spChg chg="del">
          <ac:chgData name="Do Mai Huong" userId="125fdc98-7e0f-41b4-a210-86db68798732" providerId="ADAL" clId="{2452AB59-71F6-4B87-90BA-F452F0235D1A}" dt="2022-10-05T02:07:32.888" v="5390" actId="478"/>
          <ac:spMkLst>
            <pc:docMk/>
            <pc:sldMk cId="3111591106" sldId="479"/>
            <ac:spMk id="33" creationId="{FA73326C-5EAC-610E-B1A6-2A26FF88AD1B}"/>
          </ac:spMkLst>
        </pc:spChg>
        <pc:spChg chg="del">
          <ac:chgData name="Do Mai Huong" userId="125fdc98-7e0f-41b4-a210-86db68798732" providerId="ADAL" clId="{2452AB59-71F6-4B87-90BA-F452F0235D1A}" dt="2022-10-05T02:07:32.888" v="5390" actId="478"/>
          <ac:spMkLst>
            <pc:docMk/>
            <pc:sldMk cId="3111591106" sldId="479"/>
            <ac:spMk id="34" creationId="{D8B08929-CB81-B55F-758D-28881D498E17}"/>
          </ac:spMkLst>
        </pc:spChg>
        <pc:spChg chg="del">
          <ac:chgData name="Do Mai Huong" userId="125fdc98-7e0f-41b4-a210-86db68798732" providerId="ADAL" clId="{2452AB59-71F6-4B87-90BA-F452F0235D1A}" dt="2022-10-05T02:07:32.888" v="5390" actId="478"/>
          <ac:spMkLst>
            <pc:docMk/>
            <pc:sldMk cId="3111591106" sldId="479"/>
            <ac:spMk id="35" creationId="{FBBAA7FC-87AE-FA5F-222F-979E9D64C36F}"/>
          </ac:spMkLst>
        </pc:spChg>
        <pc:spChg chg="del">
          <ac:chgData name="Do Mai Huong" userId="125fdc98-7e0f-41b4-a210-86db68798732" providerId="ADAL" clId="{2452AB59-71F6-4B87-90BA-F452F0235D1A}" dt="2022-10-05T02:07:32.888" v="5390" actId="478"/>
          <ac:spMkLst>
            <pc:docMk/>
            <pc:sldMk cId="3111591106" sldId="479"/>
            <ac:spMk id="36" creationId="{7F29BD74-2285-9816-713D-BC2B4574A6A6}"/>
          </ac:spMkLst>
        </pc:spChg>
        <pc:spChg chg="del">
          <ac:chgData name="Do Mai Huong" userId="125fdc98-7e0f-41b4-a210-86db68798732" providerId="ADAL" clId="{2452AB59-71F6-4B87-90BA-F452F0235D1A}" dt="2022-10-05T02:07:32.888" v="5390" actId="478"/>
          <ac:spMkLst>
            <pc:docMk/>
            <pc:sldMk cId="3111591106" sldId="479"/>
            <ac:spMk id="39" creationId="{589634F6-D07E-4D59-A92E-503D8BC0C3C7}"/>
          </ac:spMkLst>
        </pc:spChg>
        <pc:spChg chg="del">
          <ac:chgData name="Do Mai Huong" userId="125fdc98-7e0f-41b4-a210-86db68798732" providerId="ADAL" clId="{2452AB59-71F6-4B87-90BA-F452F0235D1A}" dt="2022-10-05T02:07:32.888" v="5390" actId="478"/>
          <ac:spMkLst>
            <pc:docMk/>
            <pc:sldMk cId="3111591106" sldId="479"/>
            <ac:spMk id="46" creationId="{49E3C4D3-34E7-06E5-F534-EEF6E8DF0173}"/>
          </ac:spMkLst>
        </pc:spChg>
        <pc:spChg chg="add mod">
          <ac:chgData name="Do Mai Huong" userId="125fdc98-7e0f-41b4-a210-86db68798732" providerId="ADAL" clId="{2452AB59-71F6-4B87-90BA-F452F0235D1A}" dt="2022-10-05T02:11:21.445" v="5420" actId="12789"/>
          <ac:spMkLst>
            <pc:docMk/>
            <pc:sldMk cId="3111591106" sldId="479"/>
            <ac:spMk id="64" creationId="{DC7629BF-8EB1-E784-2614-C3BB8BC64860}"/>
          </ac:spMkLst>
        </pc:spChg>
        <pc:spChg chg="del">
          <ac:chgData name="Do Mai Huong" userId="125fdc98-7e0f-41b4-a210-86db68798732" providerId="ADAL" clId="{2452AB59-71F6-4B87-90BA-F452F0235D1A}" dt="2022-10-05T02:07:32.888" v="5390" actId="478"/>
          <ac:spMkLst>
            <pc:docMk/>
            <pc:sldMk cId="3111591106" sldId="479"/>
            <ac:spMk id="102" creationId="{B128BD46-0710-0B8F-4D5E-B81752654242}"/>
          </ac:spMkLst>
        </pc:spChg>
        <pc:cxnChg chg="add mod">
          <ac:chgData name="Do Mai Huong" userId="125fdc98-7e0f-41b4-a210-86db68798732" providerId="ADAL" clId="{2452AB59-71F6-4B87-90BA-F452F0235D1A}" dt="2022-10-05T02:12:19.482" v="5431" actId="1076"/>
          <ac:cxnSpMkLst>
            <pc:docMk/>
            <pc:sldMk cId="3111591106" sldId="479"/>
            <ac:cxnSpMk id="5" creationId="{2F57A53B-FCBD-E2C1-229F-B0644F20D243}"/>
          </ac:cxnSpMkLst>
        </pc:cxnChg>
        <pc:cxnChg chg="add mod">
          <ac:chgData name="Do Mai Huong" userId="125fdc98-7e0f-41b4-a210-86db68798732" providerId="ADAL" clId="{2452AB59-71F6-4B87-90BA-F452F0235D1A}" dt="2022-10-05T02:11:21.445" v="5420" actId="12789"/>
          <ac:cxnSpMkLst>
            <pc:docMk/>
            <pc:sldMk cId="3111591106" sldId="479"/>
            <ac:cxnSpMk id="9" creationId="{1BEB7067-CBD7-566A-4CFF-6FD3ACD39E16}"/>
          </ac:cxnSpMkLst>
        </pc:cxnChg>
        <pc:cxnChg chg="add mod">
          <ac:chgData name="Do Mai Huong" userId="125fdc98-7e0f-41b4-a210-86db68798732" providerId="ADAL" clId="{2452AB59-71F6-4B87-90BA-F452F0235D1A}" dt="2022-10-05T02:12:19.482" v="5431" actId="1076"/>
          <ac:cxnSpMkLst>
            <pc:docMk/>
            <pc:sldMk cId="3111591106" sldId="479"/>
            <ac:cxnSpMk id="10" creationId="{2DF0CA78-B6D7-F2B9-0476-917A9239CC1D}"/>
          </ac:cxnSpMkLst>
        </pc:cxnChg>
        <pc:cxnChg chg="add mod">
          <ac:chgData name="Do Mai Huong" userId="125fdc98-7e0f-41b4-a210-86db68798732" providerId="ADAL" clId="{2452AB59-71F6-4B87-90BA-F452F0235D1A}" dt="2022-10-05T02:11:30.187" v="5421" actId="554"/>
          <ac:cxnSpMkLst>
            <pc:docMk/>
            <pc:sldMk cId="3111591106" sldId="479"/>
            <ac:cxnSpMk id="11" creationId="{AD77FF0C-D207-5372-003B-175347F16B41}"/>
          </ac:cxnSpMkLst>
        </pc:cxnChg>
        <pc:cxnChg chg="add mod">
          <ac:chgData name="Do Mai Huong" userId="125fdc98-7e0f-41b4-a210-86db68798732" providerId="ADAL" clId="{2452AB59-71F6-4B87-90BA-F452F0235D1A}" dt="2022-10-05T02:12:19.482" v="5431" actId="1076"/>
          <ac:cxnSpMkLst>
            <pc:docMk/>
            <pc:sldMk cId="3111591106" sldId="479"/>
            <ac:cxnSpMk id="13" creationId="{474FE050-36BF-DC0E-1D3F-52DB18ED4577}"/>
          </ac:cxnSpMkLst>
        </pc:cxnChg>
        <pc:cxnChg chg="add mod">
          <ac:chgData name="Do Mai Huong" userId="125fdc98-7e0f-41b4-a210-86db68798732" providerId="ADAL" clId="{2452AB59-71F6-4B87-90BA-F452F0235D1A}" dt="2022-10-05T02:11:21.445" v="5420" actId="12789"/>
          <ac:cxnSpMkLst>
            <pc:docMk/>
            <pc:sldMk cId="3111591106" sldId="479"/>
            <ac:cxnSpMk id="16" creationId="{4181D96B-B7D8-4AFF-EAE1-565CBFA79250}"/>
          </ac:cxnSpMkLst>
        </pc:cxnChg>
        <pc:cxnChg chg="add mod">
          <ac:chgData name="Do Mai Huong" userId="125fdc98-7e0f-41b4-a210-86db68798732" providerId="ADAL" clId="{2452AB59-71F6-4B87-90BA-F452F0235D1A}" dt="2022-10-05T02:11:30.187" v="5421" actId="554"/>
          <ac:cxnSpMkLst>
            <pc:docMk/>
            <pc:sldMk cId="3111591106" sldId="479"/>
            <ac:cxnSpMk id="18" creationId="{6A287DC7-FEB3-ED46-914F-282895F7F8DB}"/>
          </ac:cxnSpMkLst>
        </pc:cxnChg>
        <pc:cxnChg chg="add mod">
          <ac:chgData name="Do Mai Huong" userId="125fdc98-7e0f-41b4-a210-86db68798732" providerId="ADAL" clId="{2452AB59-71F6-4B87-90BA-F452F0235D1A}" dt="2022-10-05T02:11:30.187" v="5421" actId="554"/>
          <ac:cxnSpMkLst>
            <pc:docMk/>
            <pc:sldMk cId="3111591106" sldId="479"/>
            <ac:cxnSpMk id="19" creationId="{49613BB6-9A35-E650-FD4F-6F87385CA4B6}"/>
          </ac:cxnSpMkLst>
        </pc:cxnChg>
        <pc:cxnChg chg="del mod">
          <ac:chgData name="Do Mai Huong" userId="125fdc98-7e0f-41b4-a210-86db68798732" providerId="ADAL" clId="{2452AB59-71F6-4B87-90BA-F452F0235D1A}" dt="2022-10-05T02:07:32.888" v="5390" actId="478"/>
          <ac:cxnSpMkLst>
            <pc:docMk/>
            <pc:sldMk cId="3111591106" sldId="479"/>
            <ac:cxnSpMk id="37" creationId="{75C4959C-967C-98E6-3355-734CBA1E6272}"/>
          </ac:cxnSpMkLst>
        </pc:cxnChg>
        <pc:cxnChg chg="del mod">
          <ac:chgData name="Do Mai Huong" userId="125fdc98-7e0f-41b4-a210-86db68798732" providerId="ADAL" clId="{2452AB59-71F6-4B87-90BA-F452F0235D1A}" dt="2022-10-05T02:07:32.888" v="5390" actId="478"/>
          <ac:cxnSpMkLst>
            <pc:docMk/>
            <pc:sldMk cId="3111591106" sldId="479"/>
            <ac:cxnSpMk id="40" creationId="{242EA7A6-FC89-F309-61CE-FB0E0FC717FA}"/>
          </ac:cxnSpMkLst>
        </pc:cxnChg>
        <pc:cxnChg chg="del mod">
          <ac:chgData name="Do Mai Huong" userId="125fdc98-7e0f-41b4-a210-86db68798732" providerId="ADAL" clId="{2452AB59-71F6-4B87-90BA-F452F0235D1A}" dt="2022-10-05T02:07:32.888" v="5390" actId="478"/>
          <ac:cxnSpMkLst>
            <pc:docMk/>
            <pc:sldMk cId="3111591106" sldId="479"/>
            <ac:cxnSpMk id="41" creationId="{032B2BFF-4090-9A38-F14F-B3982A7A70B1}"/>
          </ac:cxnSpMkLst>
        </pc:cxnChg>
        <pc:cxnChg chg="del mod">
          <ac:chgData name="Do Mai Huong" userId="125fdc98-7e0f-41b4-a210-86db68798732" providerId="ADAL" clId="{2452AB59-71F6-4B87-90BA-F452F0235D1A}" dt="2022-10-05T02:07:32.888" v="5390" actId="478"/>
          <ac:cxnSpMkLst>
            <pc:docMk/>
            <pc:sldMk cId="3111591106" sldId="479"/>
            <ac:cxnSpMk id="42" creationId="{A3B6EDCB-ACDE-87DB-9266-CF73B78CD87F}"/>
          </ac:cxnSpMkLst>
        </pc:cxnChg>
        <pc:cxnChg chg="del mod">
          <ac:chgData name="Do Mai Huong" userId="125fdc98-7e0f-41b4-a210-86db68798732" providerId="ADAL" clId="{2452AB59-71F6-4B87-90BA-F452F0235D1A}" dt="2022-10-05T02:07:32.888" v="5390" actId="478"/>
          <ac:cxnSpMkLst>
            <pc:docMk/>
            <pc:sldMk cId="3111591106" sldId="479"/>
            <ac:cxnSpMk id="47" creationId="{E02B2C89-761D-597F-FB6A-9E7C0289F831}"/>
          </ac:cxnSpMkLst>
        </pc:cxnChg>
        <pc:cxnChg chg="del mod">
          <ac:chgData name="Do Mai Huong" userId="125fdc98-7e0f-41b4-a210-86db68798732" providerId="ADAL" clId="{2452AB59-71F6-4B87-90BA-F452F0235D1A}" dt="2022-10-05T02:07:32.888" v="5390" actId="478"/>
          <ac:cxnSpMkLst>
            <pc:docMk/>
            <pc:sldMk cId="3111591106" sldId="479"/>
            <ac:cxnSpMk id="50" creationId="{02C13D2C-35A3-6AEF-45BE-2767572B5DEA}"/>
          </ac:cxnSpMkLst>
        </pc:cxnChg>
        <pc:cxnChg chg="del mod">
          <ac:chgData name="Do Mai Huong" userId="125fdc98-7e0f-41b4-a210-86db68798732" providerId="ADAL" clId="{2452AB59-71F6-4B87-90BA-F452F0235D1A}" dt="2022-10-05T02:07:32.888" v="5390" actId="478"/>
          <ac:cxnSpMkLst>
            <pc:docMk/>
            <pc:sldMk cId="3111591106" sldId="479"/>
            <ac:cxnSpMk id="54" creationId="{75F9A911-68F8-5346-60ED-BDEEEB1B3785}"/>
          </ac:cxnSpMkLst>
        </pc:cxnChg>
        <pc:cxnChg chg="del mod">
          <ac:chgData name="Do Mai Huong" userId="125fdc98-7e0f-41b4-a210-86db68798732" providerId="ADAL" clId="{2452AB59-71F6-4B87-90BA-F452F0235D1A}" dt="2022-10-05T02:07:32.888" v="5390" actId="478"/>
          <ac:cxnSpMkLst>
            <pc:docMk/>
            <pc:sldMk cId="3111591106" sldId="479"/>
            <ac:cxnSpMk id="55" creationId="{40FEC269-0A27-E2A0-3E17-82C1275BDEEB}"/>
          </ac:cxnSpMkLst>
        </pc:cxnChg>
      </pc:sldChg>
      <pc:sldChg chg="delSp modSp add mod delAnim">
        <pc:chgData name="Do Mai Huong" userId="125fdc98-7e0f-41b4-a210-86db68798732" providerId="ADAL" clId="{2452AB59-71F6-4B87-90BA-F452F0235D1A}" dt="2022-10-05T02:17:00.739" v="5698"/>
        <pc:sldMkLst>
          <pc:docMk/>
          <pc:sldMk cId="222333275" sldId="480"/>
        </pc:sldMkLst>
        <pc:spChg chg="del">
          <ac:chgData name="Do Mai Huong" userId="125fdc98-7e0f-41b4-a210-86db68798732" providerId="ADAL" clId="{2452AB59-71F6-4B87-90BA-F452F0235D1A}" dt="2022-10-05T02:13:17.833" v="5436" actId="478"/>
          <ac:spMkLst>
            <pc:docMk/>
            <pc:sldMk cId="222333275" sldId="480"/>
            <ac:spMk id="2" creationId="{5CC4E1F2-CA43-3776-6A89-21A09FADD709}"/>
          </ac:spMkLst>
        </pc:spChg>
        <pc:spChg chg="del">
          <ac:chgData name="Do Mai Huong" userId="125fdc98-7e0f-41b4-a210-86db68798732" providerId="ADAL" clId="{2452AB59-71F6-4B87-90BA-F452F0235D1A}" dt="2022-10-05T02:13:17.833" v="5436" actId="478"/>
          <ac:spMkLst>
            <pc:docMk/>
            <pc:sldMk cId="222333275" sldId="480"/>
            <ac:spMk id="3" creationId="{559B0758-1765-D73A-908E-3820834B7629}"/>
          </ac:spMkLst>
        </pc:spChg>
        <pc:spChg chg="mod">
          <ac:chgData name="Do Mai Huong" userId="125fdc98-7e0f-41b4-a210-86db68798732" providerId="ADAL" clId="{2452AB59-71F6-4B87-90BA-F452F0235D1A}" dt="2022-10-05T02:17:00.739" v="5698"/>
          <ac:spMkLst>
            <pc:docMk/>
            <pc:sldMk cId="222333275" sldId="480"/>
            <ac:spMk id="6" creationId="{33D1C4BF-4EB0-0B68-2E91-B21D7C85A51D}"/>
          </ac:spMkLst>
        </pc:spChg>
        <pc:grpChg chg="del">
          <ac:chgData name="Do Mai Huong" userId="125fdc98-7e0f-41b4-a210-86db68798732" providerId="ADAL" clId="{2452AB59-71F6-4B87-90BA-F452F0235D1A}" dt="2022-10-05T02:13:17.833" v="5436" actId="478"/>
          <ac:grpSpMkLst>
            <pc:docMk/>
            <pc:sldMk cId="222333275" sldId="480"/>
            <ac:grpSpMk id="30" creationId="{C5172B44-816B-0118-FC9A-43A7AEF98591}"/>
          </ac:grpSpMkLst>
        </pc:grpChg>
        <pc:grpChg chg="del">
          <ac:chgData name="Do Mai Huong" userId="125fdc98-7e0f-41b4-a210-86db68798732" providerId="ADAL" clId="{2452AB59-71F6-4B87-90BA-F452F0235D1A}" dt="2022-10-05T02:13:05.707" v="5434" actId="478"/>
          <ac:grpSpMkLst>
            <pc:docMk/>
            <pc:sldMk cId="222333275" sldId="480"/>
            <ac:grpSpMk id="49" creationId="{291F1CDC-2648-1D58-14E6-0C59EF7D0B6B}"/>
          </ac:grpSpMkLst>
        </pc:grpChg>
        <pc:cxnChg chg="mod">
          <ac:chgData name="Do Mai Huong" userId="125fdc98-7e0f-41b4-a210-86db68798732" providerId="ADAL" clId="{2452AB59-71F6-4B87-90BA-F452F0235D1A}" dt="2022-10-05T02:13:17.833" v="5436" actId="478"/>
          <ac:cxnSpMkLst>
            <pc:docMk/>
            <pc:sldMk cId="222333275" sldId="480"/>
            <ac:cxnSpMk id="34" creationId="{8A7C7E53-D155-B972-BE2C-8879CE8B5348}"/>
          </ac:cxnSpMkLst>
        </pc:cxnChg>
        <pc:cxnChg chg="mod">
          <ac:chgData name="Do Mai Huong" userId="125fdc98-7e0f-41b4-a210-86db68798732" providerId="ADAL" clId="{2452AB59-71F6-4B87-90BA-F452F0235D1A}" dt="2022-10-05T02:13:17.833" v="5436" actId="478"/>
          <ac:cxnSpMkLst>
            <pc:docMk/>
            <pc:sldMk cId="222333275" sldId="480"/>
            <ac:cxnSpMk id="35" creationId="{36C2D31F-3B8F-617A-A7F3-9070F7AEF4FA}"/>
          </ac:cxnSpMkLst>
        </pc:cxnChg>
        <pc:cxnChg chg="mod">
          <ac:chgData name="Do Mai Huong" userId="125fdc98-7e0f-41b4-a210-86db68798732" providerId="ADAL" clId="{2452AB59-71F6-4B87-90BA-F452F0235D1A}" dt="2022-10-05T02:13:17.833" v="5436" actId="478"/>
          <ac:cxnSpMkLst>
            <pc:docMk/>
            <pc:sldMk cId="222333275" sldId="480"/>
            <ac:cxnSpMk id="39" creationId="{D4ED8BB9-CE72-E1D1-0A93-6AFAF8AAA24A}"/>
          </ac:cxnSpMkLst>
        </pc:cxnChg>
        <pc:cxnChg chg="mod">
          <ac:chgData name="Do Mai Huong" userId="125fdc98-7e0f-41b4-a210-86db68798732" providerId="ADAL" clId="{2452AB59-71F6-4B87-90BA-F452F0235D1A}" dt="2022-10-05T02:13:17.833" v="5436" actId="478"/>
          <ac:cxnSpMkLst>
            <pc:docMk/>
            <pc:sldMk cId="222333275" sldId="480"/>
            <ac:cxnSpMk id="40" creationId="{F65FC23C-9B45-251E-BC04-F23F0749A245}"/>
          </ac:cxnSpMkLst>
        </pc:cxnChg>
        <pc:cxnChg chg="mod">
          <ac:chgData name="Do Mai Huong" userId="125fdc98-7e0f-41b4-a210-86db68798732" providerId="ADAL" clId="{2452AB59-71F6-4B87-90BA-F452F0235D1A}" dt="2022-10-05T02:13:17.833" v="5436" actId="478"/>
          <ac:cxnSpMkLst>
            <pc:docMk/>
            <pc:sldMk cId="222333275" sldId="480"/>
            <ac:cxnSpMk id="42" creationId="{66E4DE2F-81B1-0008-FA0B-8653F1B6D8F4}"/>
          </ac:cxnSpMkLst>
        </pc:cxnChg>
      </pc:sldChg>
      <pc:sldChg chg="modSp add mod">
        <pc:chgData name="Do Mai Huong" userId="125fdc98-7e0f-41b4-a210-86db68798732" providerId="ADAL" clId="{2452AB59-71F6-4B87-90BA-F452F0235D1A}" dt="2022-10-05T02:48:52.754" v="6505" actId="20577"/>
        <pc:sldMkLst>
          <pc:docMk/>
          <pc:sldMk cId="1028724527" sldId="481"/>
        </pc:sldMkLst>
        <pc:spChg chg="mod">
          <ac:chgData name="Do Mai Huong" userId="125fdc98-7e0f-41b4-a210-86db68798732" providerId="ADAL" clId="{2452AB59-71F6-4B87-90BA-F452F0235D1A}" dt="2022-10-05T02:48:52.754" v="6505" actId="20577"/>
          <ac:spMkLst>
            <pc:docMk/>
            <pc:sldMk cId="1028724527" sldId="481"/>
            <ac:spMk id="4" creationId="{6AFBD1C8-82C7-4073-B388-AB529A841589}"/>
          </ac:spMkLst>
        </pc:spChg>
      </pc:sldChg>
      <pc:sldChg chg="addSp delSp modSp add mod">
        <pc:chgData name="Do Mai Huong" userId="125fdc98-7e0f-41b4-a210-86db68798732" providerId="ADAL" clId="{2452AB59-71F6-4B87-90BA-F452F0235D1A}" dt="2022-10-05T02:48:19.898" v="6503" actId="313"/>
        <pc:sldMkLst>
          <pc:docMk/>
          <pc:sldMk cId="1981276039" sldId="482"/>
        </pc:sldMkLst>
        <pc:spChg chg="mod">
          <ac:chgData name="Do Mai Huong" userId="125fdc98-7e0f-41b4-a210-86db68798732" providerId="ADAL" clId="{2452AB59-71F6-4B87-90BA-F452F0235D1A}" dt="2022-10-05T02:47:34.005" v="6498" actId="255"/>
          <ac:spMkLst>
            <pc:docMk/>
            <pc:sldMk cId="1981276039" sldId="482"/>
            <ac:spMk id="6" creationId="{F0E0D6AF-1F8A-4B19-934F-8380980D591E}"/>
          </ac:spMkLst>
        </pc:spChg>
        <pc:spChg chg="mod">
          <ac:chgData name="Do Mai Huong" userId="125fdc98-7e0f-41b4-a210-86db68798732" providerId="ADAL" clId="{2452AB59-71F6-4B87-90BA-F452F0235D1A}" dt="2022-10-05T02:35:16.171" v="6326" actId="20577"/>
          <ac:spMkLst>
            <pc:docMk/>
            <pc:sldMk cId="1981276039" sldId="482"/>
            <ac:spMk id="12" creationId="{7A255A6F-EC8F-4BC1-B6E6-CE478F8CFAAD}"/>
          </ac:spMkLst>
        </pc:spChg>
        <pc:graphicFrameChg chg="del">
          <ac:chgData name="Do Mai Huong" userId="125fdc98-7e0f-41b4-a210-86db68798732" providerId="ADAL" clId="{2452AB59-71F6-4B87-90BA-F452F0235D1A}" dt="2022-10-05T02:36:59.754" v="6328" actId="478"/>
          <ac:graphicFrameMkLst>
            <pc:docMk/>
            <pc:sldMk cId="1981276039" sldId="482"/>
            <ac:graphicFrameMk id="3" creationId="{481C6DEC-76C6-529C-A8D0-74E7E37298DA}"/>
          </ac:graphicFrameMkLst>
        </pc:graphicFrameChg>
        <pc:graphicFrameChg chg="add mod modGraphic">
          <ac:chgData name="Do Mai Huong" userId="125fdc98-7e0f-41b4-a210-86db68798732" providerId="ADAL" clId="{2452AB59-71F6-4B87-90BA-F452F0235D1A}" dt="2022-10-05T02:48:19.898" v="6503" actId="313"/>
          <ac:graphicFrameMkLst>
            <pc:docMk/>
            <pc:sldMk cId="1981276039" sldId="482"/>
            <ac:graphicFrameMk id="5" creationId="{B31C2422-27F3-D5A0-0F69-5894E048E081}"/>
          </ac:graphicFrameMkLst>
        </pc:graphicFrameChg>
        <pc:picChg chg="add mod">
          <ac:chgData name="Do Mai Huong" userId="125fdc98-7e0f-41b4-a210-86db68798732" providerId="ADAL" clId="{2452AB59-71F6-4B87-90BA-F452F0235D1A}" dt="2022-10-05T02:38:02.201" v="6337" actId="1076"/>
          <ac:picMkLst>
            <pc:docMk/>
            <pc:sldMk cId="1981276039" sldId="482"/>
            <ac:picMk id="4" creationId="{136E4A10-70E7-5FAC-E96A-EDD84444ABB3}"/>
          </ac:picMkLst>
        </pc:picChg>
      </pc:sldChg>
      <pc:sldChg chg="modSp add mod">
        <pc:chgData name="Do Mai Huong" userId="125fdc98-7e0f-41b4-a210-86db68798732" providerId="ADAL" clId="{2452AB59-71F6-4B87-90BA-F452F0235D1A}" dt="2022-10-05T02:49:02.710" v="6516" actId="20577"/>
        <pc:sldMkLst>
          <pc:docMk/>
          <pc:sldMk cId="498089893" sldId="483"/>
        </pc:sldMkLst>
        <pc:spChg chg="mod">
          <ac:chgData name="Do Mai Huong" userId="125fdc98-7e0f-41b4-a210-86db68798732" providerId="ADAL" clId="{2452AB59-71F6-4B87-90BA-F452F0235D1A}" dt="2022-10-05T02:49:02.710" v="6516" actId="20577"/>
          <ac:spMkLst>
            <pc:docMk/>
            <pc:sldMk cId="498089893" sldId="483"/>
            <ac:spMk id="4" creationId="{6AFBD1C8-82C7-4073-B388-AB529A84158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2BBD9-0E34-4C90-912A-5D9FD2286DAF}" type="datetimeFigureOut">
              <a:rPr lang="en-US" smtClean="0"/>
              <a:t>10/11/2023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32C2B-79EC-49EB-A29F-4C3EE79038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240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the controller give decision immediate and don’t waste any time.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32C2B-79EC-49EB-A29F-4C3EE790383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0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the controller give decision immediate and don’t waste any time.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32C2B-79EC-49EB-A29F-4C3EE790383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0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the controller give decision immediate and don’t waste any time.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32C2B-79EC-49EB-A29F-4C3EE790383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8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tmp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95DF214F-4007-42D7-88D3-8F01F23374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174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ACF28-FD9C-45DE-A376-B533505167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8" descr="logo">
            <a:extLst>
              <a:ext uri="{FF2B5EF4-FFF2-40B4-BE49-F238E27FC236}">
                <a16:creationId xmlns:a16="http://schemas.microsoft.com/office/drawing/2014/main" id="{71BADB65-D5B6-4AA8-90E0-550ED21302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7338" y="6340475"/>
            <a:ext cx="1368425" cy="279400"/>
          </a:xfrm>
          <a:prstGeom prst="rect">
            <a:avLst/>
          </a:prstGeom>
          <a:noFill/>
        </p:spPr>
      </p:pic>
      <p:pic>
        <p:nvPicPr>
          <p:cNvPr id="7" name="Picture 7" descr="제목 없음">
            <a:extLst>
              <a:ext uri="{FF2B5EF4-FFF2-40B4-BE49-F238E27FC236}">
                <a16:creationId xmlns:a16="http://schemas.microsoft.com/office/drawing/2014/main" id="{F13DC18A-8697-4D9C-8C64-9BD95B537D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43775" y="6376988"/>
            <a:ext cx="1476375" cy="3079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5135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57C725-26C5-4242-A190-9BECC715BE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57C725-26C5-4242-A190-9BECC715BE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847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57C725-26C5-4242-A190-9BECC715BE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97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577975"/>
            <a:ext cx="7772400" cy="1470025"/>
          </a:xfrm>
        </p:spPr>
        <p:txBody>
          <a:bodyPr/>
          <a:lstStyle>
            <a:lvl1pPr algn="ctr">
              <a:defRPr sz="4400" baseline="0">
                <a:latin typeface="Segoe UI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14818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ko-KR" dirty="0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19804" y="6286520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2"/>
                </a:solidFill>
              </a:defRPr>
            </a:lvl1pPr>
          </a:lstStyle>
          <a:p>
            <a:endParaRPr lang="en-US" altLang="ko-KR" dirty="0"/>
          </a:p>
        </p:txBody>
      </p:sp>
      <p:pic>
        <p:nvPicPr>
          <p:cNvPr id="8199" name="Picture 7" descr="제목 없음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43775" y="6376988"/>
            <a:ext cx="1476375" cy="307975"/>
          </a:xfrm>
          <a:prstGeom prst="rect">
            <a:avLst/>
          </a:prstGeom>
          <a:noFill/>
        </p:spPr>
      </p:pic>
      <p:pic>
        <p:nvPicPr>
          <p:cNvPr id="8200" name="Picture 8" descr="log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7338" y="6340475"/>
            <a:ext cx="1368425" cy="279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03240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i="0" baseline="0">
                <a:latin typeface="Segoe UI" pitchFamily="34" charset="0"/>
                <a:ea typeface="맑은 고딕" pitchFamily="50" charset="-127"/>
              </a:defRPr>
            </a:lvl1pPr>
            <a:lvl2pPr>
              <a:defRPr b="0" i="0" baseline="0">
                <a:latin typeface="Segoe UI" pitchFamily="34" charset="0"/>
                <a:ea typeface="맑은 고딕" pitchFamily="50" charset="-127"/>
              </a:defRPr>
            </a:lvl2pPr>
            <a:lvl3pPr>
              <a:defRPr b="0" i="0" baseline="0">
                <a:latin typeface="Segoe UI" pitchFamily="34" charset="0"/>
                <a:ea typeface="맑은 고딕" pitchFamily="50" charset="-127"/>
              </a:defRPr>
            </a:lvl3pPr>
            <a:lvl4pPr>
              <a:defRPr b="0" i="0" baseline="0">
                <a:latin typeface="Segoe UI" pitchFamily="34" charset="0"/>
                <a:ea typeface="맑은 고딕" pitchFamily="50" charset="-127"/>
              </a:defRPr>
            </a:lvl4pPr>
            <a:lvl5pPr>
              <a:defRPr b="0" i="0" baseline="0">
                <a:latin typeface="Segoe UI" pitchFamily="34" charset="0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32885" y="238106"/>
            <a:ext cx="511147" cy="47625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Segoe UI" pitchFamily="34" charset="0"/>
                <a:ea typeface="맑은 고딕" pitchFamily="50" charset="-127"/>
              </a:defRPr>
            </a:lvl1pPr>
          </a:lstStyle>
          <a:p>
            <a:fld id="{DC45458C-3C42-486C-A283-BF7F5AD4D3D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8259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68613A-C97A-4689-9540-D42051202E21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49604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0825" y="1196975"/>
            <a:ext cx="4244975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244975" cy="50403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96F2FD-D6BB-457E-964F-28FEA711BBA6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3967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21DBBC3-0F99-4174-A4A6-E77E3EC41479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2232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BFE4ABD-AD36-4490-B1DF-CC0FDB0EC2F6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92678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E3CD57-7739-4FFC-B744-8448E7704C27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5471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08ADA3B-E603-4C8F-B8B2-007FE42D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3387" y="316654"/>
            <a:ext cx="520613" cy="365125"/>
          </a:xfrm>
        </p:spPr>
        <p:txBody>
          <a:bodyPr/>
          <a:lstStyle/>
          <a:p>
            <a:fld id="{0957C725-26C5-4242-A190-9BECC715B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896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F8BD70-516B-4BAC-9587-E5BAC2AA08B6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93503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BC127D-70E6-4FB0-95E4-67494F720086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0017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A4DCA5-BA0C-4F2D-A004-C39CA51F9615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3790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32588" y="260350"/>
            <a:ext cx="2160587" cy="59769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329363" cy="59769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5865D1F-81C3-4BED-8558-DEBD5C3EA54C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366918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제목, 텍스트 및 차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8353425" cy="7207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250825" y="1196975"/>
            <a:ext cx="4244975" cy="50403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차트 개체 틀 3"/>
          <p:cNvSpPr>
            <a:spLocks noGrp="1"/>
          </p:cNvSpPr>
          <p:nvPr>
            <p:ph type="chart" sz="half" idx="2"/>
          </p:nvPr>
        </p:nvSpPr>
        <p:spPr>
          <a:xfrm>
            <a:off x="4648200" y="1196975"/>
            <a:ext cx="4244975" cy="50403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>
          <a:xfrm>
            <a:off x="8604250" y="288925"/>
            <a:ext cx="479425" cy="476250"/>
          </a:xfrm>
        </p:spPr>
        <p:txBody>
          <a:bodyPr/>
          <a:lstStyle>
            <a:lvl1pPr>
              <a:defRPr/>
            </a:lvl1pPr>
          </a:lstStyle>
          <a:p>
            <a:fld id="{659A08CE-E648-4F8E-8C10-34E7F3452692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467722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08ADA3B-E603-4C8F-B8B2-007FE42D18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3387" y="316654"/>
            <a:ext cx="520613" cy="365125"/>
          </a:xfrm>
        </p:spPr>
        <p:txBody>
          <a:bodyPr/>
          <a:lstStyle/>
          <a:p>
            <a:fld id="{0957C725-26C5-4242-A190-9BECC715B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1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559386" cy="128111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57C725-26C5-4242-A190-9BECC715BE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9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57C725-26C5-4242-A190-9BECC715BE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8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57C725-26C5-4242-A190-9BECC715BE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20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57C725-26C5-4242-A190-9BECC715BE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78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57C725-26C5-4242-A190-9BECC715BE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2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57C725-26C5-4242-A190-9BECC715BE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0957C725-26C5-4242-A190-9BECC715BE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0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tm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10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jpe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6.jpeg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6DCD6DF-F957-487A-A2FA-072CCFCD43E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98435"/>
          </a:xfrm>
          <a:prstGeom prst="rect">
            <a:avLst/>
          </a:prstGeom>
        </p:spPr>
      </p:pic>
      <p:pic>
        <p:nvPicPr>
          <p:cNvPr id="8" name="Picture 7" descr="logo">
            <a:extLst>
              <a:ext uri="{FF2B5EF4-FFF2-40B4-BE49-F238E27FC236}">
                <a16:creationId xmlns:a16="http://schemas.microsoft.com/office/drawing/2014/main" id="{BB682EF8-ABD5-47D4-AF7A-833A41D51C9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50825" y="6381750"/>
            <a:ext cx="1152525" cy="250825"/>
          </a:xfrm>
          <a:prstGeom prst="rect">
            <a:avLst/>
          </a:prstGeom>
          <a:noFill/>
        </p:spPr>
      </p:pic>
      <p:pic>
        <p:nvPicPr>
          <p:cNvPr id="9" name="Picture 5" descr="제목 없음">
            <a:extLst>
              <a:ext uri="{FF2B5EF4-FFF2-40B4-BE49-F238E27FC236}">
                <a16:creationId xmlns:a16="http://schemas.microsoft.com/office/drawing/2014/main" id="{5D3311C2-1CA4-4596-8ECA-16D1ACC1C6D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05738" y="6327775"/>
            <a:ext cx="1079500" cy="304800"/>
          </a:xfrm>
          <a:prstGeom prst="rect">
            <a:avLst/>
          </a:prstGeom>
          <a:noFill/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13624B3-D20F-4ED2-918B-266124495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3387" y="316654"/>
            <a:ext cx="520613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Calibri" panose="020F0502020204030204" pitchFamily="34" charset="0"/>
              </a:defRPr>
            </a:lvl1pPr>
          </a:lstStyle>
          <a:p>
            <a:fld id="{0957C725-26C5-4242-A190-9BECC715BE6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19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8353425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96975"/>
            <a:ext cx="8642350" cy="5040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32885" y="237824"/>
            <a:ext cx="51114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b="1" baseline="0">
                <a:solidFill>
                  <a:schemeClr val="tx1"/>
                </a:solidFill>
                <a:latin typeface="Segoe UI" pitchFamily="34" charset="0"/>
                <a:ea typeface="맑은 고딕" pitchFamily="50" charset="-127"/>
              </a:defRPr>
            </a:lvl1pPr>
          </a:lstStyle>
          <a:p>
            <a:fld id="{CE78AF09-940F-49AB-9B5B-D049246B9383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7173" name="Picture 5" descr="제목 없음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805738" y="6327775"/>
            <a:ext cx="1079500" cy="304800"/>
          </a:xfrm>
          <a:prstGeom prst="rect">
            <a:avLst/>
          </a:prstGeom>
          <a:noFill/>
        </p:spPr>
      </p:pic>
      <p:pic>
        <p:nvPicPr>
          <p:cNvPr id="7174" name="Picture 6" descr="logo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50825" y="6381750"/>
            <a:ext cx="1152525" cy="250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5039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 ft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000" b="0" cap="none" spc="0" baseline="0">
          <a:ln w="18415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Segoe UI" pitchFamily="34" charset="0"/>
          <a:ea typeface="맑은 고딕" pitchFamily="50" charset="-127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000" b="1">
          <a:solidFill>
            <a:schemeClr val="bg1"/>
          </a:solidFill>
          <a:latin typeface="Tahoma" pitchFamily="34" charset="0"/>
          <a:ea typeface="굴림" pitchFamily="50" charset="-127"/>
        </a:defRPr>
      </a:lvl9pPr>
    </p:titleStyle>
    <p:bodyStyle>
      <a:lvl1pPr marL="444500" indent="-444500" algn="l" rtl="0" fontAlgn="base" latinLnBrk="1">
        <a:spcBef>
          <a:spcPct val="20000"/>
        </a:spcBef>
        <a:spcAft>
          <a:spcPct val="0"/>
        </a:spcAft>
        <a:buBlip>
          <a:blip r:embed="rId18"/>
        </a:buBlip>
        <a:defRPr kumimoji="1" sz="2400" b="1" i="0" baseline="0">
          <a:solidFill>
            <a:schemeClr val="tx1"/>
          </a:solidFill>
          <a:latin typeface="Segoe UI" pitchFamily="34" charset="0"/>
          <a:ea typeface="맑은 고딕" pitchFamily="50" charset="-127"/>
          <a:cs typeface="+mn-cs"/>
        </a:defRPr>
      </a:lvl1pPr>
      <a:lvl2pPr marL="990600" indent="-366713" algn="l" rtl="0" fontAlgn="base" latinLnBrk="1">
        <a:spcBef>
          <a:spcPct val="20000"/>
        </a:spcBef>
        <a:spcAft>
          <a:spcPct val="0"/>
        </a:spcAft>
        <a:buBlip>
          <a:blip r:embed="rId19"/>
        </a:buBlip>
        <a:defRPr kumimoji="1" sz="2000" b="0" i="0" baseline="0">
          <a:solidFill>
            <a:schemeClr val="tx1"/>
          </a:solidFill>
          <a:latin typeface="Segoe UI" pitchFamily="34" charset="0"/>
          <a:ea typeface="맑은 고딕" pitchFamily="50" charset="-127"/>
        </a:defRPr>
      </a:lvl2pPr>
      <a:lvl3pPr marL="1524000" indent="-354013" algn="l" rtl="0" fontAlgn="base" latinLnBrk="1">
        <a:spcBef>
          <a:spcPct val="20000"/>
        </a:spcBef>
        <a:spcAft>
          <a:spcPct val="0"/>
        </a:spcAft>
        <a:buBlip>
          <a:blip r:embed="rId20"/>
        </a:buBlip>
        <a:defRPr kumimoji="1" b="0" i="0" baseline="0">
          <a:solidFill>
            <a:schemeClr val="tx1"/>
          </a:solidFill>
          <a:latin typeface="Segoe UI" pitchFamily="34" charset="0"/>
          <a:ea typeface="맑은 고딕" pitchFamily="50" charset="-127"/>
        </a:defRPr>
      </a:lvl3pPr>
      <a:lvl4pPr marL="2057400" indent="-354013" algn="l" rtl="0" fontAlgn="base" latinLnBrk="1">
        <a:spcBef>
          <a:spcPct val="20000"/>
        </a:spcBef>
        <a:spcAft>
          <a:spcPct val="0"/>
        </a:spcAft>
        <a:buBlip>
          <a:blip r:embed="rId21"/>
        </a:buBlip>
        <a:defRPr kumimoji="1" sz="1600" b="0" i="0" baseline="0">
          <a:solidFill>
            <a:schemeClr val="tx1"/>
          </a:solidFill>
          <a:latin typeface="Segoe UI" pitchFamily="34" charset="0"/>
          <a:ea typeface="맑은 고딕" pitchFamily="50" charset="-127"/>
        </a:defRPr>
      </a:lvl4pPr>
      <a:lvl5pPr marL="2603500" indent="-366713" algn="l" rtl="0" fontAlgn="base" latinLnBrk="1">
        <a:spcBef>
          <a:spcPct val="20000"/>
        </a:spcBef>
        <a:spcAft>
          <a:spcPct val="0"/>
        </a:spcAft>
        <a:buBlip>
          <a:blip r:embed="rId21"/>
        </a:buBlip>
        <a:defRPr kumimoji="1" sz="1400" b="0" i="0" baseline="0">
          <a:solidFill>
            <a:schemeClr val="tx1"/>
          </a:solidFill>
          <a:latin typeface="Segoe UI" pitchFamily="34" charset="0"/>
          <a:ea typeface="맑은 고딕" pitchFamily="50" charset="-127"/>
        </a:defRPr>
      </a:lvl5pPr>
      <a:lvl6pPr marL="3060700" indent="-366713" algn="l" rtl="0" fontAlgn="base" latinLnBrk="1">
        <a:spcBef>
          <a:spcPct val="20000"/>
        </a:spcBef>
        <a:spcAft>
          <a:spcPct val="0"/>
        </a:spcAft>
        <a:buBlip>
          <a:blip r:embed="rId21"/>
        </a:buBlip>
        <a:defRPr kumimoji="1" sz="1400">
          <a:solidFill>
            <a:schemeClr val="tx1"/>
          </a:solidFill>
          <a:latin typeface="+mn-lt"/>
          <a:ea typeface="+mn-ea"/>
        </a:defRPr>
      </a:lvl6pPr>
      <a:lvl7pPr marL="3517900" indent="-366713" algn="l" rtl="0" fontAlgn="base" latinLnBrk="1">
        <a:spcBef>
          <a:spcPct val="20000"/>
        </a:spcBef>
        <a:spcAft>
          <a:spcPct val="0"/>
        </a:spcAft>
        <a:buBlip>
          <a:blip r:embed="rId21"/>
        </a:buBlip>
        <a:defRPr kumimoji="1" sz="1400">
          <a:solidFill>
            <a:schemeClr val="tx1"/>
          </a:solidFill>
          <a:latin typeface="+mn-lt"/>
          <a:ea typeface="+mn-ea"/>
        </a:defRPr>
      </a:lvl7pPr>
      <a:lvl8pPr marL="3975100" indent="-366713" algn="l" rtl="0" fontAlgn="base" latinLnBrk="1">
        <a:spcBef>
          <a:spcPct val="20000"/>
        </a:spcBef>
        <a:spcAft>
          <a:spcPct val="0"/>
        </a:spcAft>
        <a:buBlip>
          <a:blip r:embed="rId21"/>
        </a:buBlip>
        <a:defRPr kumimoji="1" sz="1400">
          <a:solidFill>
            <a:schemeClr val="tx1"/>
          </a:solidFill>
          <a:latin typeface="+mn-lt"/>
          <a:ea typeface="+mn-ea"/>
        </a:defRPr>
      </a:lvl8pPr>
      <a:lvl9pPr marL="4432300" indent="-366713" algn="l" rtl="0" fontAlgn="base" latinLnBrk="1">
        <a:spcBef>
          <a:spcPct val="20000"/>
        </a:spcBef>
        <a:spcAft>
          <a:spcPct val="0"/>
        </a:spcAft>
        <a:buBlip>
          <a:blip r:embed="rId21"/>
        </a:buBlip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1415C35-8240-4E6A-B407-A95C5CDA8C8F}"/>
              </a:ext>
            </a:extLst>
          </p:cNvPr>
          <p:cNvSpPr txBox="1">
            <a:spLocks/>
          </p:cNvSpPr>
          <p:nvPr/>
        </p:nvSpPr>
        <p:spPr bwMode="auto">
          <a:xfrm>
            <a:off x="0" y="1967271"/>
            <a:ext cx="9253057" cy="1902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sz="44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800" b="1" i="0" u="none" strike="noStrike" kern="0" cap="none" spc="0" normalizeH="0" baseline="0" noProof="0" dirty="0">
                <a:ln w="18415" cmpd="sng">
                  <a:noFill/>
                  <a:prstDash val="solid"/>
                </a:ln>
                <a:solidFill>
                  <a:sysClr val="window" lastClr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Segoe UI" pitchFamily="34" charset="0"/>
                <a:ea typeface="맑은 고딕" pitchFamily="50" charset="-127"/>
                <a:cs typeface="+mj-cs"/>
              </a:rPr>
              <a:t>Delay Optimization for AR Service using MEC Federation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FA9B41-C63D-6A24-CF03-34F1F4141228}"/>
              </a:ext>
            </a:extLst>
          </p:cNvPr>
          <p:cNvSpPr txBox="1"/>
          <p:nvPr/>
        </p:nvSpPr>
        <p:spPr>
          <a:xfrm>
            <a:off x="276045" y="3869474"/>
            <a:ext cx="4942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Huong Mai Do</a:t>
            </a:r>
          </a:p>
          <a:p>
            <a:pPr algn="ctr"/>
            <a:r>
              <a:rPr lang="en-US" sz="1600" dirty="0"/>
              <a:t>Department of Information Communication Convergence</a:t>
            </a:r>
          </a:p>
          <a:p>
            <a:pPr algn="ctr"/>
            <a:r>
              <a:rPr lang="en-US" sz="1600" dirty="0" err="1"/>
              <a:t>Soongsil</a:t>
            </a:r>
            <a:r>
              <a:rPr lang="en-US" sz="1600" dirty="0"/>
              <a:t> University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8A3E0-8C9B-DB5D-6C2F-4C2FF8B5BF50}"/>
              </a:ext>
            </a:extLst>
          </p:cNvPr>
          <p:cNvSpPr txBox="1"/>
          <p:nvPr/>
        </p:nvSpPr>
        <p:spPr>
          <a:xfrm>
            <a:off x="5805577" y="3869474"/>
            <a:ext cx="30623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Prof. </a:t>
            </a:r>
            <a:r>
              <a:rPr lang="en-US" sz="1600" b="1" dirty="0" err="1"/>
              <a:t>Myungsik</a:t>
            </a:r>
            <a:r>
              <a:rPr lang="en-US" sz="1600" b="1" dirty="0"/>
              <a:t> Yoo</a:t>
            </a:r>
          </a:p>
          <a:p>
            <a:pPr algn="ctr"/>
            <a:r>
              <a:rPr lang="en-US" sz="1600" dirty="0"/>
              <a:t>School of Electronic Engineering</a:t>
            </a:r>
          </a:p>
          <a:p>
            <a:pPr algn="ctr"/>
            <a:r>
              <a:rPr lang="en-US" sz="1600" dirty="0" err="1"/>
              <a:t>Soongsil</a:t>
            </a:r>
            <a:r>
              <a:rPr lang="en-US" sz="1600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176519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 Proposed system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726C9-6E87-09DB-8F05-3655DBD79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DCAA7-8F81-1E31-01BF-B13402C14E2D}"/>
              </a:ext>
            </a:extLst>
          </p:cNvPr>
          <p:cNvSpPr txBox="1"/>
          <p:nvPr/>
        </p:nvSpPr>
        <p:spPr>
          <a:xfrm>
            <a:off x="3928464" y="5799032"/>
            <a:ext cx="1140569" cy="3693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 algn="l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Work flow</a:t>
            </a:r>
            <a:endParaRPr lang="en-GB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82D2B2-3006-4524-EEFC-80E7A550C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3837"/>
            <a:ext cx="9144000" cy="403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954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ne Ocean Summit: an international summit to take action together | Campus  France">
            <a:extLst>
              <a:ext uri="{FF2B5EF4-FFF2-40B4-BE49-F238E27FC236}">
                <a16:creationId xmlns:a16="http://schemas.microsoft.com/office/drawing/2014/main" id="{6ADB5161-AD7C-4BFA-AD7F-AA7C55983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r="6259" b="-1"/>
          <a:stretch/>
        </p:blipFill>
        <p:spPr bwMode="auto">
          <a:xfrm>
            <a:off x="20" y="0"/>
            <a:ext cx="9143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FBD1C8-82C7-4073-B388-AB529A841589}"/>
              </a:ext>
            </a:extLst>
          </p:cNvPr>
          <p:cNvSpPr txBox="1"/>
          <p:nvPr/>
        </p:nvSpPr>
        <p:spPr>
          <a:xfrm>
            <a:off x="0" y="2562225"/>
            <a:ext cx="7824788" cy="34163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Problem statement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 model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Communication model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Computation model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Queueing model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formulation</a:t>
            </a:r>
          </a:p>
        </p:txBody>
      </p:sp>
    </p:spTree>
    <p:extLst>
      <p:ext uri="{BB962C8B-B14F-4D97-AF65-F5344CB8AC3E}">
        <p14:creationId xmlns:p14="http://schemas.microsoft.com/office/powerpoint/2010/main" val="79557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E0D6AF-1F8A-4B19-934F-8380980D591E}"/>
              </a:ext>
            </a:extLst>
          </p:cNvPr>
          <p:cNvSpPr txBox="1">
            <a:spLocks/>
          </p:cNvSpPr>
          <p:nvPr/>
        </p:nvSpPr>
        <p:spPr>
          <a:xfrm>
            <a:off x="0" y="1041669"/>
            <a:ext cx="9144000" cy="7130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endParaRPr lang="en-US" sz="16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 Problem formulation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41D59-60C8-DA5D-A48F-4E540B733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CD3373-982C-416E-9443-5E9FD3929C77}"/>
              </a:ext>
            </a:extLst>
          </p:cNvPr>
          <p:cNvSpPr txBox="1">
            <a:spLocks/>
          </p:cNvSpPr>
          <p:nvPr/>
        </p:nvSpPr>
        <p:spPr>
          <a:xfrm>
            <a:off x="0" y="1041669"/>
            <a:ext cx="9144000" cy="189795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Objective: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minimize average end-to-end delay of AR services of all users.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Including: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Communication delay: wired &amp; wireless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Computation delay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Queueing delay</a:t>
            </a:r>
          </a:p>
        </p:txBody>
      </p:sp>
    </p:spTree>
    <p:extLst>
      <p:ext uri="{BB962C8B-B14F-4D97-AF65-F5344CB8AC3E}">
        <p14:creationId xmlns:p14="http://schemas.microsoft.com/office/powerpoint/2010/main" val="2355252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41669"/>
                <a:ext cx="9144000" cy="3351751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sub-task </a:t>
                </a:r>
                <a:r>
                  <a:rPr lang="en-U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client </a:t>
                </a:r>
                <a:r>
                  <a:rPr lang="en-U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defined as:</a:t>
                </a:r>
              </a:p>
              <a:p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b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1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size of input AR sub-task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𝑂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the size of the result output data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number of CPU cycles required to process a unit of data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deadline to complete this sub-task</a:t>
                </a:r>
              </a:p>
              <a:p>
                <a:pPr marL="400050" lvl="1" indent="0">
                  <a:buNone/>
                </a:pPr>
                <a:endParaRPr lang="en-U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1669"/>
                <a:ext cx="9144000" cy="3351751"/>
              </a:xfrm>
              <a:prstGeom prst="rect">
                <a:avLst/>
              </a:prstGeom>
              <a:blipFill>
                <a:blip r:embed="rId2"/>
                <a:stretch>
                  <a:fillRect l="-133" t="-1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3.1 Task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41D59-60C8-DA5D-A48F-4E540B733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16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41669"/>
                <a:ext cx="9144000" cy="5671617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Wireless connection: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delay of wireless communication for transferring sub-task </a:t>
                </a:r>
                <a:r>
                  <a:rPr lang="en-US" sz="1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between client </a:t>
                </a:r>
                <a:r>
                  <a:rPr lang="en-US" sz="1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server </a:t>
                </a:r>
                <a:r>
                  <a:rPr lang="en-US" sz="1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</m:oMath>
                </a14:m>
                <a:r>
                  <a:rPr lang="en-US" sz="1600" b="0" i="1" dirty="0">
                    <a:solidFill>
                      <a:srgbClr val="000000"/>
                    </a:solidFill>
                    <a:effectLst/>
                    <a:latin typeface="+mn-lt"/>
                  </a:rPr>
                  <a:t>the connection status between client n and server s</a:t>
                </a:r>
                <a:br>
                  <a:rPr lang="en-US" sz="1600" dirty="0">
                    <a:latin typeface="+mn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i="1" dirty="0">
                    <a:latin typeface="+mn-lt"/>
                    <a:cs typeface="Calibri" panose="020F0502020204030204" pitchFamily="34" charset="0"/>
                  </a:rPr>
                  <a:t>: data transmission rate of this link</a:t>
                </a:r>
              </a:p>
              <a:p>
                <a:pPr marL="400050" lvl="1" indent="0">
                  <a:buNone/>
                </a:pPr>
                <a:endParaRPr lang="en-US" sz="1600" i="1" dirty="0">
                  <a:latin typeface="+mn-lt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𝑃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600" i="1" dirty="0">
                  <a:latin typeface="+mn-lt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i="1" dirty="0">
                    <a:latin typeface="+mn-lt"/>
                    <a:cs typeface="Calibri" panose="020F0502020204030204" pitchFamily="34" charset="0"/>
                  </a:rPr>
                  <a:t>: channel bandwidth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600" i="1" dirty="0">
                    <a:latin typeface="+mn-lt"/>
                    <a:cs typeface="Calibri" panose="020F0502020204030204" pitchFamily="34" charset="0"/>
                  </a:rPr>
                  <a:t>: transmission power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1600" i="1" dirty="0">
                    <a:latin typeface="+mn-lt"/>
                    <a:cs typeface="Calibri" panose="020F0502020204030204" pitchFamily="34" charset="0"/>
                  </a:rPr>
                  <a:t>: wireless channel gain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i="1" dirty="0">
                    <a:latin typeface="+mn-lt"/>
                    <a:cs typeface="Calibri" panose="020F0502020204030204" pitchFamily="34" charset="0"/>
                  </a:rPr>
                  <a:t>: Gauss noise</a:t>
                </a:r>
              </a:p>
              <a:p>
                <a:pPr marL="400050" lvl="1" indent="0">
                  <a:buNone/>
                </a:pPr>
                <a:r>
                  <a:rPr lang="en-US" dirty="0">
                    <a:latin typeface="+mn-lt"/>
                    <a:cs typeface="Calibri" panose="020F0502020204030204" pitchFamily="34" charset="0"/>
                  </a:rPr>
                  <a:t>Similar, the delay of wireless communication for transferring the result of sub-task: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sup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1669"/>
                <a:ext cx="9144000" cy="5671617"/>
              </a:xfrm>
              <a:prstGeom prst="rect">
                <a:avLst/>
              </a:prstGeom>
              <a:blipFill>
                <a:blip r:embed="rId2"/>
                <a:stretch>
                  <a:fillRect l="-133" t="-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3.2 Communication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41D59-60C8-DA5D-A48F-4E540B733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977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41669"/>
                <a:ext cx="9144000" cy="4130298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Wired connection: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delay of wired communication for transferring sub-task </a:t>
                </a:r>
                <a:r>
                  <a:rPr lang="en-US" sz="1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between server </a:t>
                </a:r>
                <a:r>
                  <a:rPr lang="en-US" sz="1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server </a:t>
                </a:r>
                <a:r>
                  <a:rPr lang="en-US" sz="18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hops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min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⁡{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≠0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</m:oMath>
                </a14:m>
                <a:r>
                  <a:rPr lang="en-US" sz="1600" i="1" dirty="0">
                    <a:solidFill>
                      <a:srgbClr val="000000"/>
                    </a:solidFill>
                    <a:latin typeface="+mn-lt"/>
                  </a:rPr>
                  <a:t>direct connection in multi-hop between local MEC server s and server r</a:t>
                </a:r>
                <a:endParaRPr lang="en-US" sz="1600" i="1" dirty="0">
                  <a:latin typeface="+mn-lt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1600" i="1" dirty="0">
                    <a:latin typeface="+mn-lt"/>
                    <a:cs typeface="Calibri" panose="020F0502020204030204" pitchFamily="34" charset="0"/>
                  </a:rPr>
                  <a:t>: channel bandwidth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𝜎</m:t>
                    </m:r>
                  </m:oMath>
                </a14:m>
                <a:r>
                  <a:rPr lang="en-US" sz="1600" i="1" dirty="0">
                    <a:latin typeface="+mn-lt"/>
                    <a:cs typeface="Calibri" panose="020F0502020204030204" pitchFamily="34" charset="0"/>
                  </a:rPr>
                  <a:t>: constant delay value when crossing each server.</a:t>
                </a:r>
              </a:p>
              <a:p>
                <a:pPr marL="400050" lvl="1" indent="0">
                  <a:buNone/>
                </a:pPr>
                <a:endParaRPr lang="en-US" sz="1600" i="1" dirty="0">
                  <a:latin typeface="+mn-lt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r>
                  <a:rPr lang="en-US" dirty="0">
                    <a:latin typeface="+mn-lt"/>
                    <a:cs typeface="Calibri" panose="020F0502020204030204" pitchFamily="34" charset="0"/>
                  </a:rPr>
                  <a:t>Similar, the delay of wireless communication for transferring the result of sub-task:</a:t>
                </a: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min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⁡{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≠0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1669"/>
                <a:ext cx="9144000" cy="4130298"/>
              </a:xfrm>
              <a:prstGeom prst="rect">
                <a:avLst/>
              </a:prstGeom>
              <a:blipFill>
                <a:blip r:embed="rId2"/>
                <a:stretch>
                  <a:fillRect l="-133" t="-8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3.2 Communication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41D59-60C8-DA5D-A48F-4E540B733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08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41669"/>
                <a:ext cx="9144000" cy="391581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delay of computing process to execute the sub-task </a:t>
                </a:r>
                <a:r>
                  <a:rPr lang="en-U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client </a:t>
                </a:r>
                <a:r>
                  <a:rPr lang="en-U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n:</a:t>
                </a:r>
              </a:p>
              <a:p>
                <a:endParaRPr lang="en-U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en-U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</m:oMath>
                </a14:m>
                <a:r>
                  <a:rPr lang="en-US" sz="1600" i="1" dirty="0">
                    <a:solidFill>
                      <a:srgbClr val="000000"/>
                    </a:solidFill>
                    <a:latin typeface="+mn-lt"/>
                  </a:rPr>
                  <a:t>which place will execute the sub-task</a:t>
                </a:r>
                <a:endParaRPr lang="en-US" sz="16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600" i="1" dirty="0">
                    <a:latin typeface="+mn-lt"/>
                    <a:cs typeface="Calibri" panose="020F0502020204030204" pitchFamily="34" charset="0"/>
                  </a:rPr>
                  <a:t>: computing resource allocated of server s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z="1600" i="1" dirty="0">
                    <a:latin typeface="+mn-lt"/>
                    <a:cs typeface="Calibri" panose="020F0502020204030204" pitchFamily="34" charset="0"/>
                  </a:rPr>
                  <a:t>: computing resource allocated of client n</a:t>
                </a:r>
              </a:p>
              <a:p>
                <a:pPr marL="400050" lvl="1" indent="0">
                  <a:buNone/>
                </a:pPr>
                <a:endParaRPr lang="en-US" sz="1600" i="1" dirty="0">
                  <a:latin typeface="+mn-lt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endParaRPr lang="en-US" dirty="0">
                  <a:latin typeface="+mn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1669"/>
                <a:ext cx="9144000" cy="3915816"/>
              </a:xfrm>
              <a:prstGeom prst="rect">
                <a:avLst/>
              </a:prstGeom>
              <a:blipFill>
                <a:blip r:embed="rId2"/>
                <a:stretch>
                  <a:fillRect l="-133" t="-9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3.3 Computation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41D59-60C8-DA5D-A48F-4E540B733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23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41669"/>
                <a:ext cx="9144000" cy="280121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queuing delay of sub-task </a:t>
                </a:r>
                <a:r>
                  <a:rPr lang="en-U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client </a:t>
                </a:r>
                <a:r>
                  <a:rPr lang="en-U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when waiting in queue</a:t>
                </a:r>
                <a:r>
                  <a:rPr lang="en-US" sz="1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endParaRPr lang="en-U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23"/>
                                        </m:r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=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′≠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𝑁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brk m:alnAt="23"/>
                                        </m:rP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=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1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 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′≠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𝐾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′</m:t>
                                          </m:r>
                                        </m:sub>
                                        <m:sup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nary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1600" i="1" dirty="0">
                    <a:latin typeface="+mn-lt"/>
                    <a:cs typeface="Calibri" panose="020F0502020204030204" pitchFamily="34" charset="0"/>
                  </a:rPr>
                  <a:t>: </a:t>
                </a:r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delay of computing process of previous tasks</a:t>
                </a:r>
                <a:endParaRPr lang="en-US" sz="1600" i="1" dirty="0">
                  <a:latin typeface="+mn-lt"/>
                  <a:cs typeface="Calibri" panose="020F0502020204030204" pitchFamily="34" charset="0"/>
                </a:endParaRPr>
              </a:p>
              <a:p>
                <a:pPr marL="400050" lvl="1" indent="0">
                  <a:buNone/>
                </a:pPr>
                <a:endParaRPr lang="en-US" dirty="0">
                  <a:latin typeface="+mn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1669"/>
                <a:ext cx="9144000" cy="2801216"/>
              </a:xfrm>
              <a:prstGeom prst="rect">
                <a:avLst/>
              </a:prstGeom>
              <a:blipFill>
                <a:blip r:embed="rId2"/>
                <a:stretch>
                  <a:fillRect l="-133" t="-13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3.4 Queueing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41D59-60C8-DA5D-A48F-4E540B733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3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41669"/>
                <a:ext cx="9144000" cy="5797356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Objective: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minimize average end-to-end delay of AR services of all users.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min</m:t>
                          </m:r>
                        </m:fName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Constraints: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C1.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NimbusRomNo9L-Regu"/>
                  </a:rPr>
                  <a:t>the sub-tasks placement and routing for multi-hop only can select one options</a:t>
                </a:r>
                <a:r>
                  <a:rPr lang="en-US" sz="1600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𝑧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∈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{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NimbusRomNo9L-Regu"/>
                  </a:rPr>
                  <a:t>the transmission power should not be out of range</a:t>
                </a:r>
                <a:r>
                  <a:rPr lang="en-US" sz="16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C3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NimbusRomNo9L-Regu"/>
                  </a:rPr>
                  <a:t>the total computing resource allocated for all tasks should not be over the resource available at this time and the computing resource allocated is a positive value</a:t>
                </a:r>
                <a:r>
                  <a:rPr lang="en-US" sz="1600" dirty="0"/>
                  <a:t> 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𝑎𝑣𝑎𝑖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C4. </a:t>
                </a:r>
                <a:r>
                  <a:rPr lang="en-US" sz="1800" b="0" i="0" dirty="0">
                    <a:solidFill>
                      <a:srgbClr val="000000"/>
                    </a:solidFill>
                    <a:effectLst/>
                    <a:latin typeface="NimbusRomNo9L-Regu"/>
                  </a:rPr>
                  <a:t>Video capture and Display sub-tasks are executed by AR devices only</a:t>
                </a:r>
                <a:r>
                  <a:rPr lang="en-US" sz="1600" dirty="0"/>
                  <a:t> 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      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𝑧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𝑠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</m:oMath>
                  </m:oMathPara>
                </a14:m>
                <a:endParaRPr lang="en-US" sz="1800" b="0" dirty="0"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k ={1,6}</a:t>
                </a:r>
              </a:p>
              <a:p>
                <a:pPr marL="0" indent="0"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1669"/>
                <a:ext cx="9144000" cy="5797356"/>
              </a:xfrm>
              <a:prstGeom prst="rect">
                <a:avLst/>
              </a:prstGeom>
              <a:blipFill>
                <a:blip r:embed="rId2"/>
                <a:stretch>
                  <a:fillRect l="-533" t="-631" r="-8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3.5 Problem formulation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741D59-60C8-DA5D-A48F-4E540B7338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3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ne Ocean Summit: an international summit to take action together | Campus  France">
            <a:extLst>
              <a:ext uri="{FF2B5EF4-FFF2-40B4-BE49-F238E27FC236}">
                <a16:creationId xmlns:a16="http://schemas.microsoft.com/office/drawing/2014/main" id="{6ADB5161-AD7C-4BFA-AD7F-AA7C55983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r="6259" b="-1"/>
          <a:stretch/>
        </p:blipFill>
        <p:spPr bwMode="auto">
          <a:xfrm>
            <a:off x="20" y="0"/>
            <a:ext cx="9143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FBD1C8-82C7-4073-B388-AB529A841589}"/>
              </a:ext>
            </a:extLst>
          </p:cNvPr>
          <p:cNvSpPr txBox="1"/>
          <p:nvPr/>
        </p:nvSpPr>
        <p:spPr>
          <a:xfrm>
            <a:off x="0" y="2562225"/>
            <a:ext cx="9144000" cy="230832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3. Methodology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Markov Decision Process (MDP)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DDPG framework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3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11F60A2-2474-43ED-82CC-4D208B6A1E7B}"/>
              </a:ext>
            </a:extLst>
          </p:cNvPr>
          <p:cNvSpPr txBox="1">
            <a:spLocks/>
          </p:cNvSpPr>
          <p:nvPr/>
        </p:nvSpPr>
        <p:spPr>
          <a:xfrm>
            <a:off x="18992" y="1033279"/>
            <a:ext cx="9106016" cy="294952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+mj-lt"/>
              <a:buAutoNum type="arabicParenR"/>
              <a:tabLst/>
              <a:defRPr/>
            </a:pPr>
            <a:r>
              <a:rPr kumimoji="1"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+mj-lt"/>
              <a:buAutoNum type="arabicParenR"/>
              <a:tabLst/>
              <a:defRPr/>
            </a:pPr>
            <a:r>
              <a:rPr kumimoji="1"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Proposed system model</a:t>
            </a: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+mj-lt"/>
              <a:buAutoNum type="arabicParenR"/>
              <a:tabLst/>
              <a:defRPr/>
            </a:pPr>
            <a:r>
              <a:rPr kumimoji="1"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formulation</a:t>
            </a: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+mj-lt"/>
              <a:buAutoNum type="arabicParenR"/>
              <a:tabLst/>
              <a:defRPr/>
            </a:pPr>
            <a:r>
              <a:rPr kumimoji="1"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+mj-lt"/>
              <a:buAutoNum type="arabicParenR"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Experiment and Results</a:t>
            </a:r>
          </a:p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+mj-lt"/>
              <a:buAutoNum type="arabicParenR"/>
              <a:tabLst/>
              <a:defRPr/>
            </a:pPr>
            <a:r>
              <a: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67F3BAC-C87B-4B7D-B79F-7F8884DE3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71542"/>
            <a:ext cx="9198768" cy="720725"/>
          </a:xfrm>
        </p:spPr>
        <p:txBody>
          <a:bodyPr/>
          <a:lstStyle/>
          <a:p>
            <a:r>
              <a:rPr lang="en-US" dirty="0">
                <a:effectLst>
                  <a:outerShdw blurRad="635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31785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41669"/>
                <a:ext cx="9144000" cy="598657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Transform the minimize problem to MDP problem (maximize problem)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Wingdings" panose="05000000000000000000" pitchFamily="2" charset="2"/>
                  </a:rPr>
                  <a:t>Minimize (avg. T)  Maximize (– avg. T)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spcBef>
                    <a:spcPts val="0"/>
                  </a:spcBef>
                  <a:buClrTx/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4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space S: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system environment status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Action A: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 offloading, resource allocation, power transmission, link connection decisions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transition probability P: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probability of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selected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Reward function R: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value received when performing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each time slot is the negative of the average delay of all tasks as below: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1669"/>
                <a:ext cx="9144000" cy="5986575"/>
              </a:xfrm>
              <a:prstGeom prst="rect">
                <a:avLst/>
              </a:prstGeom>
              <a:blipFill>
                <a:blip r:embed="rId2"/>
                <a:stretch>
                  <a:fillRect l="-133" t="-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3.1 Markov Decision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2CAF63-D64D-9A0E-C784-16EA9BF7CDF4}"/>
              </a:ext>
            </a:extLst>
          </p:cNvPr>
          <p:cNvSpPr/>
          <p:nvPr/>
        </p:nvSpPr>
        <p:spPr>
          <a:xfrm>
            <a:off x="2286000" y="1938528"/>
            <a:ext cx="4626864" cy="670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3CA5D3-0C22-05AE-6E9B-30E0D98BC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93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3.2 DDPG framework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D1C4BF-4EB0-0B68-2E91-B21D7C85A51D}"/>
              </a:ext>
            </a:extLst>
          </p:cNvPr>
          <p:cNvSpPr txBox="1">
            <a:spLocks/>
          </p:cNvSpPr>
          <p:nvPr/>
        </p:nvSpPr>
        <p:spPr>
          <a:xfrm>
            <a:off x="0" y="1041669"/>
            <a:ext cx="9144000" cy="23955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Our target: find the action that get the best long-term reward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Need to improve the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policy.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Using DDPG, includes 3 phases: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critic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actor network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Update target critic/actor network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529775-BEDE-4C64-C042-71B8229B6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33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3.2 DDPG framework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D1C4BF-4EB0-0B68-2E91-B21D7C85A51D}"/>
              </a:ext>
            </a:extLst>
          </p:cNvPr>
          <p:cNvSpPr txBox="1">
            <a:spLocks/>
          </p:cNvSpPr>
          <p:nvPr/>
        </p:nvSpPr>
        <p:spPr>
          <a:xfrm>
            <a:off x="0" y="1041669"/>
            <a:ext cx="9144000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Details: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529775-BEDE-4C64-C042-71B8229B65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397A1-9065-9971-9A61-FA2583E5A3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5"/>
          <a:stretch/>
        </p:blipFill>
        <p:spPr>
          <a:xfrm>
            <a:off x="337547" y="1582426"/>
            <a:ext cx="8449838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7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ne Ocean Summit: an international summit to take action together | Campus  France">
            <a:extLst>
              <a:ext uri="{FF2B5EF4-FFF2-40B4-BE49-F238E27FC236}">
                <a16:creationId xmlns:a16="http://schemas.microsoft.com/office/drawing/2014/main" id="{6ADB5161-AD7C-4BFA-AD7F-AA7C55983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r="6259" b="-1"/>
          <a:stretch/>
        </p:blipFill>
        <p:spPr bwMode="auto">
          <a:xfrm>
            <a:off x="20" y="0"/>
            <a:ext cx="9143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FBD1C8-82C7-4073-B388-AB529A841589}"/>
              </a:ext>
            </a:extLst>
          </p:cNvPr>
          <p:cNvSpPr txBox="1"/>
          <p:nvPr/>
        </p:nvSpPr>
        <p:spPr>
          <a:xfrm>
            <a:off x="0" y="2562225"/>
            <a:ext cx="9144000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Experiment and Results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3FF82D-797B-BFBE-3FF4-2EBEE114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E0D6AF-1F8A-4B19-934F-8380980D591E}"/>
              </a:ext>
            </a:extLst>
          </p:cNvPr>
          <p:cNvSpPr txBox="1">
            <a:spLocks/>
          </p:cNvSpPr>
          <p:nvPr/>
        </p:nvSpPr>
        <p:spPr>
          <a:xfrm>
            <a:off x="0" y="1041669"/>
            <a:ext cx="8945496" cy="13285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 give first sub-tasks size (generates by uniform random), number of users and MEC servers as input. 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 output will be efficient in offloading decision (including routing in multi-hops) and resource allocation for avg. delay optimization of AR services.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6.1 Experiment &amp; Results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81C6DEC-76C6-529C-A8D0-74E7E3729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280750"/>
              </p:ext>
            </p:extLst>
          </p:nvPr>
        </p:nvGraphicFramePr>
        <p:xfrm>
          <a:off x="1498092" y="2664773"/>
          <a:ext cx="6147816" cy="3157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0020">
                  <a:extLst>
                    <a:ext uri="{9D8B030D-6E8A-4147-A177-3AD203B41FA5}">
                      <a16:colId xmlns:a16="http://schemas.microsoft.com/office/drawing/2014/main" val="3154387181"/>
                    </a:ext>
                  </a:extLst>
                </a:gridCol>
                <a:gridCol w="2177796">
                  <a:extLst>
                    <a:ext uri="{9D8B030D-6E8A-4147-A177-3AD203B41FA5}">
                      <a16:colId xmlns:a16="http://schemas.microsoft.com/office/drawing/2014/main" val="719777414"/>
                    </a:ext>
                  </a:extLst>
                </a:gridCol>
              </a:tblGrid>
              <a:tr h="31573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Parameters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Value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009577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r>
                        <a:rPr lang="en-US" sz="1400" dirty="0"/>
                        <a:t>Number of clients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5,10,15,20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738359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Number of MEC servers</a:t>
                      </a:r>
                      <a:endParaRPr lang="en-GB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26551"/>
                  </a:ext>
                </a:extLst>
              </a:tr>
              <a:tr h="326522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CPU cycles per bit for each sub-tasks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735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754211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Tasks size (1</a:t>
                      </a:r>
                      <a:r>
                        <a:rPr lang="en-GB" sz="1400" b="0" i="0" baseline="3000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st</a:t>
                      </a:r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 sub-task input)</a:t>
                      </a:r>
                      <a:endParaRPr lang="en-GB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[1, 10] MB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791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Bandwidth between client-MEC (up/down)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 MHz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571055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Transmission rate between 2 MECs</a:t>
                      </a:r>
                      <a:endParaRPr lang="en-GB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150Mbps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4428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Power range</a:t>
                      </a:r>
                      <a:endParaRPr lang="en-GB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[5, 38] dBm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82835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Computing resource capacity of device/edge </a:t>
                      </a:r>
                      <a:endParaRPr lang="en-US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5/ 25 GHz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479698"/>
                  </a:ext>
                </a:extLst>
              </a:tr>
              <a:tr h="315734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solidFill>
                            <a:srgbClr val="000000"/>
                          </a:solidFill>
                          <a:effectLst/>
                          <a:latin typeface="NimbusRomNo9L-Regu"/>
                        </a:rPr>
                        <a:t>Battery capacity of device</a:t>
                      </a:r>
                      <a:endParaRPr lang="en-GB" sz="14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1000J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88708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6B4777-8F9C-2482-BE99-E46BBC82C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838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E0D6AF-1F8A-4B19-934F-8380980D591E}"/>
              </a:ext>
            </a:extLst>
          </p:cNvPr>
          <p:cNvSpPr txBox="1">
            <a:spLocks/>
          </p:cNvSpPr>
          <p:nvPr/>
        </p:nvSpPr>
        <p:spPr>
          <a:xfrm>
            <a:off x="0" y="1041669"/>
            <a:ext cx="8945496" cy="51398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System test cases: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Dedicated MEC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MEC collaboration (no multi-hop)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MEC federation (multi-hop)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Number of client adjust: 5, 10, 15, 20</a:t>
            </a:r>
          </a:p>
          <a:p>
            <a:pPr marL="0" indent="0" algn="ctr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Table 1. Avg. delay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) of AR services</a:t>
            </a:r>
          </a:p>
          <a:p>
            <a:pPr marL="0" indent="0" algn="ctr"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Red color: </a:t>
            </a:r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violation of completion time constraints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6.2 Experiment &amp; Results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3D442-168C-C6F6-9851-D6E8CE2E4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8110C2C-CA8B-E8F8-ADB7-3A5FA9AFD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35832"/>
              </p:ext>
            </p:extLst>
          </p:nvPr>
        </p:nvGraphicFramePr>
        <p:xfrm>
          <a:off x="399883" y="3513137"/>
          <a:ext cx="822350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328688276"/>
                    </a:ext>
                  </a:extLst>
                </a:gridCol>
                <a:gridCol w="2231136">
                  <a:extLst>
                    <a:ext uri="{9D8B030D-6E8A-4147-A177-3AD203B41FA5}">
                      <a16:colId xmlns:a16="http://schemas.microsoft.com/office/drawing/2014/main" val="3095709414"/>
                    </a:ext>
                  </a:extLst>
                </a:gridCol>
                <a:gridCol w="2295144">
                  <a:extLst>
                    <a:ext uri="{9D8B030D-6E8A-4147-A177-3AD203B41FA5}">
                      <a16:colId xmlns:a16="http://schemas.microsoft.com/office/drawing/2014/main" val="1483530736"/>
                    </a:ext>
                  </a:extLst>
                </a:gridCol>
                <a:gridCol w="2295144">
                  <a:extLst>
                    <a:ext uri="{9D8B030D-6E8A-4147-A177-3AD203B41FA5}">
                      <a16:colId xmlns:a16="http://schemas.microsoft.com/office/drawing/2014/main" val="59911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clients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Dedicated MEC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MEC collaboration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(no multi-hop)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MEC federation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(multi-hop)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21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</a:t>
                      </a:r>
                      <a:endParaRPr lang="en-GB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11.36 </a:t>
                      </a:r>
                      <a:endParaRPr lang="en-GB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5.64 </a:t>
                      </a:r>
                      <a:endParaRPr lang="en-GB" sz="16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2.37</a:t>
                      </a:r>
                      <a:endParaRPr lang="en-GB" sz="160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81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 </a:t>
                      </a:r>
                      <a:endParaRPr lang="en-GB" sz="16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23.68 </a:t>
                      </a:r>
                      <a:endParaRPr lang="en-GB" sz="16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11.73 </a:t>
                      </a:r>
                      <a:endParaRPr lang="en-GB" sz="16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5.50</a:t>
                      </a:r>
                      <a:endParaRPr lang="en-GB" sz="160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939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 </a:t>
                      </a:r>
                      <a:endParaRPr lang="en-GB" sz="16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39.91 </a:t>
                      </a:r>
                      <a:endParaRPr lang="en-GB" sz="16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19.84 </a:t>
                      </a:r>
                      <a:endParaRPr lang="en-GB" sz="16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7.22</a:t>
                      </a:r>
                      <a:endParaRPr lang="en-GB" sz="160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558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 </a:t>
                      </a:r>
                      <a:endParaRPr lang="en-GB" sz="16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48.95 </a:t>
                      </a:r>
                      <a:endParaRPr lang="en-GB" sz="16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25.44 </a:t>
                      </a:r>
                      <a:endParaRPr lang="en-GB" sz="160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10.02</a:t>
                      </a:r>
                      <a:endParaRPr lang="en-GB" sz="160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1016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1276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ne Ocean Summit: an international summit to take action together | Campus  France">
            <a:extLst>
              <a:ext uri="{FF2B5EF4-FFF2-40B4-BE49-F238E27FC236}">
                <a16:creationId xmlns:a16="http://schemas.microsoft.com/office/drawing/2014/main" id="{6ADB5161-AD7C-4BFA-AD7F-AA7C55983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r="6259" b="-1"/>
          <a:stretch/>
        </p:blipFill>
        <p:spPr bwMode="auto">
          <a:xfrm>
            <a:off x="20" y="0"/>
            <a:ext cx="9143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FBD1C8-82C7-4073-B388-AB529A841589}"/>
              </a:ext>
            </a:extLst>
          </p:cNvPr>
          <p:cNvSpPr txBox="1"/>
          <p:nvPr/>
        </p:nvSpPr>
        <p:spPr>
          <a:xfrm>
            <a:off x="0" y="2562225"/>
            <a:ext cx="9144000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4. Conclusion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584D56-66ED-810F-25C9-D3FCF9CB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89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8. 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0EC964-DB12-4BB2-AB6F-5A4718828F2E}"/>
              </a:ext>
            </a:extLst>
          </p:cNvPr>
          <p:cNvSpPr txBox="1">
            <a:spLocks/>
          </p:cNvSpPr>
          <p:nvPr/>
        </p:nvSpPr>
        <p:spPr>
          <a:xfrm>
            <a:off x="0" y="1184282"/>
            <a:ext cx="8945496" cy="39944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 formulated an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AR-based MEC federation system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multi-hop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wired connection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also find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strategy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AR sub-tasks offloading, multi-hop routing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resource allocation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minimize the avg. AR services delay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use the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DDPG framework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solve optimize problem.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the future direction, we want to apply more tight constraints that are close to reality and try to optimize both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delay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quality of video frame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improve the AR services.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11D495-32BB-003C-9F7D-F987D778E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20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3" name="Rectangle 1075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0" descr="Free Google Slides Thank You Slide &amp; PowerPoint Templates">
            <a:extLst>
              <a:ext uri="{FF2B5EF4-FFF2-40B4-BE49-F238E27FC236}">
                <a16:creationId xmlns:a16="http://schemas.microsoft.com/office/drawing/2014/main" id="{D840AA81-A20C-4E81-8FA1-20D35C39B2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3" r="7817" b="-1"/>
          <a:stretch/>
        </p:blipFill>
        <p:spPr bwMode="auto">
          <a:xfrm>
            <a:off x="20" y="1"/>
            <a:ext cx="9143979" cy="60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78" name="Group 1077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5029199"/>
            <a:ext cx="9171095" cy="1828800"/>
            <a:chOff x="-305" y="2987478"/>
            <a:chExt cx="12188952" cy="1828800"/>
          </a:xfrm>
        </p:grpSpPr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 useBgFill="1"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F18813-3B30-61BE-4203-39D1F41F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4545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41669"/>
                <a:ext cx="9144000" cy="4612032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Transform the minimize problem to MDP problem (maximize problem)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Wingdings" panose="05000000000000000000" pitchFamily="2" charset="2"/>
                  </a:rPr>
                  <a:t>Minimize (avg. T)  Maximize (– avg. T)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spcBef>
                    <a:spcPts val="0"/>
                  </a:spcBef>
                  <a:buClrTx/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a:rPr lang="en-US" sz="1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4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space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</m:oMath>
                </a14:m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wireless channel gain </a:t>
                </a:r>
                <a:endParaRPr lang="en-US" b="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data task size</a:t>
                </a:r>
                <a:endParaRPr lang="en-US" b="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computing</a:t>
                </a:r>
                <a:r>
                  <a:rPr lang="en-US" b="0" dirty="0"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resource remain</a:t>
                </a:r>
                <a:endParaRPr lang="en-US" b="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energy remain (for device)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1669"/>
                <a:ext cx="9144000" cy="4612032"/>
              </a:xfrm>
              <a:prstGeom prst="rect">
                <a:avLst/>
              </a:prstGeom>
              <a:blipFill>
                <a:blip r:embed="rId2"/>
                <a:stretch>
                  <a:fillRect l="-133" t="-794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3.1 Markov Decision Process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2CAF63-D64D-9A0E-C784-16EA9BF7CDF4}"/>
              </a:ext>
            </a:extLst>
          </p:cNvPr>
          <p:cNvSpPr/>
          <p:nvPr/>
        </p:nvSpPr>
        <p:spPr>
          <a:xfrm>
            <a:off x="2286000" y="1938528"/>
            <a:ext cx="4626864" cy="670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3CA5D3-0C22-05AE-6E9B-30E0D98BC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7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ne Ocean Summit: an international summit to take action together | Campus  France">
            <a:extLst>
              <a:ext uri="{FF2B5EF4-FFF2-40B4-BE49-F238E27FC236}">
                <a16:creationId xmlns:a16="http://schemas.microsoft.com/office/drawing/2014/main" id="{6ADB5161-AD7C-4BFA-AD7F-AA7C55983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r="6259" b="-1"/>
          <a:stretch/>
        </p:blipFill>
        <p:spPr bwMode="auto">
          <a:xfrm>
            <a:off x="20" y="0"/>
            <a:ext cx="9143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FBD1C8-82C7-4073-B388-AB529A841589}"/>
              </a:ext>
            </a:extLst>
          </p:cNvPr>
          <p:cNvSpPr txBox="1"/>
          <p:nvPr/>
        </p:nvSpPr>
        <p:spPr>
          <a:xfrm>
            <a:off x="0" y="2562225"/>
            <a:ext cx="8859328" cy="230832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 service using MEC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issues </a:t>
            </a:r>
          </a:p>
          <a:p>
            <a:pPr marL="1200150" lvl="1" indent="-742950">
              <a:buFont typeface="Arial" panose="020B0604020202020204" pitchFamily="34" charset="0"/>
              <a:buChar char="•"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30825169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41669"/>
                <a:ext cx="9144000" cy="4206793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Transform the minimize problem to MDP problem (maximize problem)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Wingdings" panose="05000000000000000000" pitchFamily="2" charset="2"/>
                  </a:rPr>
                  <a:t>Minimize (avg. T)  Maximize (– avg. T)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spcBef>
                    <a:spcPts val="0"/>
                  </a:spcBef>
                  <a:buClrTx/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4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Action space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={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}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power transmission allocate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computing resource allocate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offloading decision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1669"/>
                <a:ext cx="9144000" cy="4206793"/>
              </a:xfrm>
              <a:prstGeom prst="rect">
                <a:avLst/>
              </a:prstGeom>
              <a:blipFill>
                <a:blip r:embed="rId2"/>
                <a:stretch>
                  <a:fillRect l="-133" t="-870" b="-14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3.1 Markov Decision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B61C23-8B9A-D376-4449-C8A7636B1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FF2686-EFAA-9C5F-3FED-2CEB82CDD52D}"/>
              </a:ext>
            </a:extLst>
          </p:cNvPr>
          <p:cNvSpPr/>
          <p:nvPr/>
        </p:nvSpPr>
        <p:spPr>
          <a:xfrm>
            <a:off x="2286000" y="1938528"/>
            <a:ext cx="4626864" cy="670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459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1041669"/>
                <a:ext cx="9144000" cy="5206875"/>
              </a:xfrm>
              <a:prstGeom prst="rect">
                <a:avLst/>
              </a:prstGeom>
            </p:spPr>
            <p:txBody>
              <a:bodyPr vert="horz" wrap="square" lIns="91440" tIns="45720" rIns="91440" bIns="45720" rtlCol="0">
                <a:sp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20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8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6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SzPct val="80000"/>
                  <a:buFont typeface="Wingdings 3" charset="2"/>
                  <a:buChar char=""/>
                  <a:defRPr sz="1400" b="0" i="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9pPr>
              </a:lstStyle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Transform the minimize problem to MDP problem (maximize problem)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  <a:sym typeface="Wingdings" panose="05000000000000000000" pitchFamily="2" charset="2"/>
                  </a:rPr>
                  <a:t>Minimize (avg. T)  Maximize (– avg. T)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  <a:sym typeface="Wingdings" panose="05000000000000000000" pitchFamily="2" charset="2"/>
                </a:endParaRPr>
              </a:p>
              <a:p>
                <a:pPr marL="0" indent="0" algn="ctr">
                  <a:spcBef>
                    <a:spcPts val="0"/>
                  </a:spcBef>
                  <a:buClrTx/>
                  <a:buSz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uncPr>
                        <m:fName>
                          <m: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max</m:t>
                          </m:r>
                        </m:fName>
                        <m:e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𝑁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4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Define 4 tuple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𝑅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transition probability: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)|(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indicates the probability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selected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Reward function: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value received when performing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each time slot is the negative of the average delay of all tasks as below: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0E0D6AF-1F8A-4B19-934F-8380980D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41669"/>
                <a:ext cx="9144000" cy="5206875"/>
              </a:xfrm>
              <a:prstGeom prst="rect">
                <a:avLst/>
              </a:prstGeom>
              <a:blipFill>
                <a:blip r:embed="rId2"/>
                <a:stretch>
                  <a:fillRect l="-133" t="-7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3.1 Markov Decision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019E4A-12DA-B69C-AC9B-437EA91D0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1C37960-D1D6-1770-D404-817CA51F55A0}"/>
              </a:ext>
            </a:extLst>
          </p:cNvPr>
          <p:cNvSpPr/>
          <p:nvPr/>
        </p:nvSpPr>
        <p:spPr>
          <a:xfrm>
            <a:off x="2286000" y="1938528"/>
            <a:ext cx="4626864" cy="6701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939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1.1 </a:t>
            </a:r>
            <a:r>
              <a:rPr lang="en-US" dirty="0">
                <a:effectLst>
                  <a:outerShdw blurRad="635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AR </a:t>
            </a:r>
            <a:r>
              <a:rPr lang="vi-VN" dirty="0">
                <a:effectLst>
                  <a:outerShdw blurRad="635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Video streaming in MEC</a:t>
            </a:r>
            <a:endParaRPr lang="en-US" kern="0" dirty="0">
              <a:effectLst>
                <a:outerShdw blurRad="25400" dist="1041400" sx="1000" sy="1000" algn="tl" rotWithShape="0">
                  <a:srgbClr val="000000">
                    <a:alpha val="61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2EE03BC-7176-4C47-B8FC-6E9BE8E5B3DF}"/>
              </a:ext>
            </a:extLst>
          </p:cNvPr>
          <p:cNvSpPr txBox="1">
            <a:spLocks/>
          </p:cNvSpPr>
          <p:nvPr/>
        </p:nvSpPr>
        <p:spPr>
          <a:xfrm>
            <a:off x="0" y="1027601"/>
            <a:ext cx="9144000" cy="247016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effectLst>
                  <a:outerShdw blurRad="635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What is AR (Augmented Reality) video streaming?</a:t>
            </a:r>
            <a:endParaRPr lang="vi-VN" sz="1800" dirty="0">
              <a:effectLst>
                <a:outerShdw blurRad="63500" dist="1041400" sx="1000" sy="1000" algn="tl" rotWithShape="0">
                  <a:srgbClr val="000000">
                    <a:alpha val="61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635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Augmented reality (AR) is an interactive experience that combines the real world and computer-generated content (including visual, auditory, haptic, somatosensory, olfactory).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>
                  <a:outerShdw blurRad="635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 video streaming: using AR to enhance the experience of users when watching video.</a:t>
            </a:r>
            <a:r>
              <a:rPr lang="vi-VN" sz="1800" dirty="0">
                <a:effectLst>
                  <a:outerShdw blurRad="635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endParaRPr lang="vi-VN" sz="1600" dirty="0">
              <a:effectLst>
                <a:outerShdw blurRad="63500" dist="1041400" sx="1000" sy="1000" algn="tl" rotWithShape="0">
                  <a:srgbClr val="000000">
                    <a:alpha val="61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A65F2-0FBD-8C48-5BF9-C5144A045F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1C6B3A-66BC-A763-DD75-F7A852FD8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8" y="3761474"/>
            <a:ext cx="8769264" cy="20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37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E0D6AF-1F8A-4B19-934F-8380980D591E}"/>
              </a:ext>
            </a:extLst>
          </p:cNvPr>
          <p:cNvSpPr txBox="1">
            <a:spLocks/>
          </p:cNvSpPr>
          <p:nvPr/>
        </p:nvSpPr>
        <p:spPr>
          <a:xfrm>
            <a:off x="0" y="1024540"/>
            <a:ext cx="8945496" cy="310149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effectLst>
                  <a:outerShdw blurRad="635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Network architecture – System model</a:t>
            </a:r>
            <a:endParaRPr lang="vi-VN" sz="1800" dirty="0">
              <a:effectLst>
                <a:outerShdw blurRad="63500" dist="1041400" sx="1000" sy="1000" algn="tl" rotWithShape="0">
                  <a:srgbClr val="000000">
                    <a:alpha val="61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1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Dedicated MEC system has limited in resource sharing and task offloading</a:t>
            </a:r>
            <a:r>
              <a:rPr lang="vi-VN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options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18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1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lang="vi-VN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tasks can not handle by local server will be sent to cloud server, make the congressing in back bone network.</a:t>
            </a:r>
          </a:p>
          <a:p>
            <a:pPr marL="457200" marR="0" lvl="1" indent="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Pct val="80000"/>
              <a:buNone/>
              <a:tabLst/>
              <a:defRPr/>
            </a:pPr>
            <a:r>
              <a:rPr lang="en-US" sz="18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472C4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1.2 Issue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86267F-7B8D-1C72-9427-2CCA0BFAB2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379CE4-91BB-53DC-C58B-956C9BA3C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68" y="3761474"/>
            <a:ext cx="8769264" cy="206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280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E0D6AF-1F8A-4B19-934F-8380980D591E}"/>
              </a:ext>
            </a:extLst>
          </p:cNvPr>
          <p:cNvSpPr txBox="1">
            <a:spLocks/>
          </p:cNvSpPr>
          <p:nvPr/>
        </p:nvSpPr>
        <p:spPr>
          <a:xfrm>
            <a:off x="0" y="1082128"/>
            <a:ext cx="8945496" cy="24160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Proposed a system model of AR-based MEC federation using multi-hop wired connection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Formulate a minimize delay problem for AR services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Transfer the minimize problem to an MDP problem and solve it by a DRL - DDPG algorithm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1.3 Contributions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714058-E334-8E73-42AD-B7506E4346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60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ne Ocean Summit: an international summit to take action together | Campus  France">
            <a:extLst>
              <a:ext uri="{FF2B5EF4-FFF2-40B4-BE49-F238E27FC236}">
                <a16:creationId xmlns:a16="http://schemas.microsoft.com/office/drawing/2014/main" id="{6ADB5161-AD7C-4BFA-AD7F-AA7C55983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0" r="6259" b="-1"/>
          <a:stretch/>
        </p:blipFill>
        <p:spPr bwMode="auto">
          <a:xfrm>
            <a:off x="20" y="0"/>
            <a:ext cx="9143980" cy="685799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FBD1C8-82C7-4073-B388-AB529A841589}"/>
              </a:ext>
            </a:extLst>
          </p:cNvPr>
          <p:cNvSpPr txBox="1"/>
          <p:nvPr/>
        </p:nvSpPr>
        <p:spPr>
          <a:xfrm>
            <a:off x="0" y="2562225"/>
            <a:ext cx="7824788" cy="17543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buNone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 Proposed system model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 sub-tasks dependencies model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AR-based MEC federation system</a:t>
            </a:r>
          </a:p>
        </p:txBody>
      </p:sp>
    </p:spTree>
    <p:extLst>
      <p:ext uri="{BB962C8B-B14F-4D97-AF65-F5344CB8AC3E}">
        <p14:creationId xmlns:p14="http://schemas.microsoft.com/office/powerpoint/2010/main" val="3501016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E0D6AF-1F8A-4B19-934F-8380980D591E}"/>
              </a:ext>
            </a:extLst>
          </p:cNvPr>
          <p:cNvSpPr txBox="1">
            <a:spLocks/>
          </p:cNvSpPr>
          <p:nvPr/>
        </p:nvSpPr>
        <p:spPr>
          <a:xfrm>
            <a:off x="0" y="1041669"/>
            <a:ext cx="5605272" cy="447301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Video capture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: capture the real world frames &amp; generate the sub-task request.</a:t>
            </a:r>
          </a:p>
          <a:p>
            <a:pPr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Tracker: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tracks the position of the users.</a:t>
            </a:r>
          </a:p>
          <a:p>
            <a:pPr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Mapper: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builds a digital environment model of the real word (video frames).</a:t>
            </a:r>
          </a:p>
          <a:p>
            <a:pPr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Object recognizer: </a:t>
            </a:r>
            <a:r>
              <a:rPr lang="en-US" sz="1800" kern="0" spc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identifies known objects (existing objects) in the video frames.</a:t>
            </a:r>
          </a:p>
          <a:p>
            <a:pPr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000000"/>
                </a:solidFill>
                <a:latin typeface="Calibri" panose="020F0502020204030204" pitchFamily="34" charset="0"/>
              </a:rPr>
              <a:t>Render: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builds the frames attached AR contents.</a:t>
            </a:r>
          </a:p>
          <a:p>
            <a:pPr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Display: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shows the frames attached AR to clients.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2.1 AR sub-tasks dependencies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726C9-6E87-09DB-8F05-3655DBD79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CECE-2E95-81B5-EF1F-DCB7FAD6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488" y="1914313"/>
            <a:ext cx="3219899" cy="302937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B3485A-8837-F41C-C8E6-5F8451395870}"/>
              </a:ext>
            </a:extLst>
          </p:cNvPr>
          <p:cNvSpPr txBox="1"/>
          <p:nvPr/>
        </p:nvSpPr>
        <p:spPr>
          <a:xfrm>
            <a:off x="6190488" y="5044521"/>
            <a:ext cx="2015167" cy="3693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 algn="l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AR sub-tasks model</a:t>
            </a:r>
            <a:endParaRPr lang="en-GB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8885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E0D6AF-1F8A-4B19-934F-8380980D591E}"/>
              </a:ext>
            </a:extLst>
          </p:cNvPr>
          <p:cNvSpPr txBox="1">
            <a:spLocks/>
          </p:cNvSpPr>
          <p:nvPr/>
        </p:nvSpPr>
        <p:spPr>
          <a:xfrm>
            <a:off x="0" y="1041669"/>
            <a:ext cx="4977442" cy="45037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0000"/>
                </a:solidFill>
                <a:latin typeface="Calibri" panose="020F0502020204030204" pitchFamily="34" charset="0"/>
              </a:rPr>
              <a:t>Multiple AR devices of clients generate AR sub-tasks.</a:t>
            </a:r>
          </a:p>
          <a:p>
            <a:pPr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NimbusRomNo9L-Regu"/>
              </a:rPr>
              <a:t>The MEC federation includes multiple MEC servers, each MEC server can communicate with AR devices by the base stations, and connect to each others by multi-hop wired connection.</a:t>
            </a:r>
            <a:endParaRPr lang="en-GB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fontAlgn="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The controller get all system information and decides where the sub-tasks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will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be executed, how resources allocation.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A255A6F-EC8F-4BC1-B6E6-CE478F8CFAAD}"/>
              </a:ext>
            </a:extLst>
          </p:cNvPr>
          <p:cNvSpPr txBox="1">
            <a:spLocks/>
          </p:cNvSpPr>
          <p:nvPr/>
        </p:nvSpPr>
        <p:spPr bwMode="auto">
          <a:xfrm>
            <a:off x="135660" y="162358"/>
            <a:ext cx="89454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5400">
              <a:schemeClr val="accent1">
                <a:alpha val="40000"/>
              </a:schemeClr>
            </a:glow>
            <a:outerShdw dist="35921" dir="2700000" algn="ctr" rotWithShape="0">
              <a:srgbClr val="1F497D"/>
            </a:outerShdw>
          </a:effectLst>
        </p:spPr>
        <p:txBody>
          <a:bodyPr vert="horz" wrap="square" lIns="91440" tIns="45720" rIns="91440" bIns="45720" numCol="1" spcCol="0" anchor="ctr" anchorCtr="0" compatLnSpc="1">
            <a:normAutofit/>
            <a:scene3d>
              <a:camera prst="orthographicFront"/>
              <a:lightRig rig="threePt" dir="t"/>
            </a:scene3d>
          </a:bodyPr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40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UI" pitchFamily="34" charset="0"/>
                <a:ea typeface="맑은 고딕" pitchFamily="50" charset="-127"/>
                <a:cs typeface="+mj-cs"/>
              </a:defRPr>
            </a:lvl1pPr>
            <a:lvl2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2pPr>
            <a:lvl3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3pPr>
            <a:lvl4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4pPr>
            <a:lvl5pPr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chemeClr val="bg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effectLst>
                  <a:outerShdw blurRad="25400" dist="1041400" sx="1000" sy="1000" algn="tl" rotWithShape="0">
                    <a:srgbClr val="000000">
                      <a:alpha val="61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2. Proposed system model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0726C9-6E87-09DB-8F05-3655DBD79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57C725-26C5-4242-A190-9BECC715BE61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63BBB3-1FFF-4A0F-4D88-3E154153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109" y="1060808"/>
            <a:ext cx="3526278" cy="47746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6DCAA7-8F81-1E31-01BF-B13402C14E2D}"/>
              </a:ext>
            </a:extLst>
          </p:cNvPr>
          <p:cNvSpPr txBox="1"/>
          <p:nvPr/>
        </p:nvSpPr>
        <p:spPr>
          <a:xfrm>
            <a:off x="5354928" y="5963624"/>
            <a:ext cx="3268459" cy="369332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0" indent="0" algn="l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AR-based MEC federation system</a:t>
            </a:r>
            <a:endParaRPr lang="en-GB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47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0060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wrap="square" lIns="91440" tIns="45720" rIns="91440" bIns="45720" rtlCol="0">
        <a:spAutoFit/>
      </a:bodyPr>
      <a:lstStyle>
        <a:defPPr marL="0" indent="0" algn="l">
          <a:buNone/>
          <a:defRPr sz="1800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0060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60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60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60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60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60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60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60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60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60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60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60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23737</TotalTime>
  <Words>1738</Words>
  <Application>Microsoft Office PowerPoint</Application>
  <PresentationFormat>Trình chiếu Trên màn hình (4:3)</PresentationFormat>
  <Paragraphs>274</Paragraphs>
  <Slides>31</Slides>
  <Notes>3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9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31</vt:i4>
      </vt:variant>
    </vt:vector>
  </HeadingPairs>
  <TitlesOfParts>
    <vt:vector size="42" baseType="lpstr">
      <vt:lpstr>맑은 고딕</vt:lpstr>
      <vt:lpstr>NimbusRomNo9L-Regu</vt:lpstr>
      <vt:lpstr>Arial</vt:lpstr>
      <vt:lpstr>Calibri</vt:lpstr>
      <vt:lpstr>Calibri Light</vt:lpstr>
      <vt:lpstr>Cambria Math</vt:lpstr>
      <vt:lpstr>Segoe UI</vt:lpstr>
      <vt:lpstr>Tahoma</vt:lpstr>
      <vt:lpstr>Wingdings 3</vt:lpstr>
      <vt:lpstr>Office Theme</vt:lpstr>
      <vt:lpstr>0060p</vt:lpstr>
      <vt:lpstr>Bản trình bày PowerPoint</vt:lpstr>
      <vt:lpstr>Table of contents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The Anh 20165722</dc:creator>
  <cp:lastModifiedBy>Do Mai Huong</cp:lastModifiedBy>
  <cp:revision>1209</cp:revision>
  <dcterms:created xsi:type="dcterms:W3CDTF">2021-09-23T15:36:06Z</dcterms:created>
  <dcterms:modified xsi:type="dcterms:W3CDTF">2023-10-10T18:25:16Z</dcterms:modified>
</cp:coreProperties>
</file>