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59" r:id="rId4"/>
    <p:sldId id="262" r:id="rId5"/>
    <p:sldId id="263" r:id="rId6"/>
    <p:sldId id="260" r:id="rId7"/>
    <p:sldId id="261" r:id="rId8"/>
    <p:sldId id="280" r:id="rId9"/>
    <p:sldId id="264" r:id="rId10"/>
    <p:sldId id="265" r:id="rId11"/>
    <p:sldId id="28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3" r:id="rId20"/>
    <p:sldId id="282" r:id="rId21"/>
    <p:sldId id="273" r:id="rId22"/>
    <p:sldId id="274" r:id="rId23"/>
    <p:sldId id="277" r:id="rId24"/>
    <p:sldId id="284" r:id="rId25"/>
    <p:sldId id="278" r:id="rId26"/>
    <p:sldId id="275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6B9B2-505B-2D81-F2BA-1A4594AF1B90}" v="242" dt="2020-06-10T08:58:12.097"/>
    <p1510:client id="{45449DB9-EBE0-045F-A4D5-D92F8760032C}" v="4" dt="2020-06-14T07:26:46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VAN HAI D18AT01" userId="S::haitv.b18at073@stu.ptit.edu.vn::4dcafda2-444d-4bb2-9d53-87d394041752" providerId="AD" clId="Web-{45449DB9-EBE0-045F-A4D5-D92F8760032C}"/>
    <pc:docChg chg="modSld">
      <pc:chgData name="TRAN VAN HAI D18AT01" userId="S::haitv.b18at073@stu.ptit.edu.vn::4dcafda2-444d-4bb2-9d53-87d394041752" providerId="AD" clId="Web-{45449DB9-EBE0-045F-A4D5-D92F8760032C}" dt="2020-06-14T07:26:46.839" v="2" actId="1076"/>
      <pc:docMkLst>
        <pc:docMk/>
      </pc:docMkLst>
      <pc:sldChg chg="addSp delSp modSp">
        <pc:chgData name="TRAN VAN HAI D18AT01" userId="S::haitv.b18at073@stu.ptit.edu.vn::4dcafda2-444d-4bb2-9d53-87d394041752" providerId="AD" clId="Web-{45449DB9-EBE0-045F-A4D5-D92F8760032C}" dt="2020-06-14T07:26:46.839" v="2" actId="1076"/>
        <pc:sldMkLst>
          <pc:docMk/>
          <pc:sldMk cId="3242019459" sldId="259"/>
        </pc:sldMkLst>
        <pc:spChg chg="add del mod">
          <ac:chgData name="TRAN VAN HAI D18AT01" userId="S::haitv.b18at073@stu.ptit.edu.vn::4dcafda2-444d-4bb2-9d53-87d394041752" providerId="AD" clId="Web-{45449DB9-EBE0-045F-A4D5-D92F8760032C}" dt="2020-06-14T07:26:43.979" v="1"/>
          <ac:spMkLst>
            <pc:docMk/>
            <pc:sldMk cId="3242019459" sldId="259"/>
            <ac:spMk id="5" creationId="{A2DC8C56-B930-47FA-BCEB-E693935CA2D5}"/>
          </ac:spMkLst>
        </pc:spChg>
        <pc:picChg chg="del">
          <ac:chgData name="TRAN VAN HAI D18AT01" userId="S::haitv.b18at073@stu.ptit.edu.vn::4dcafda2-444d-4bb2-9d53-87d394041752" providerId="AD" clId="Web-{45449DB9-EBE0-045F-A4D5-D92F8760032C}" dt="2020-06-14T07:26:23.120" v="0"/>
          <ac:picMkLst>
            <pc:docMk/>
            <pc:sldMk cId="3242019459" sldId="259"/>
            <ac:picMk id="4" creationId="{AC39AB1C-CBD9-45D5-A757-5BAAF1A3F343}"/>
          </ac:picMkLst>
        </pc:picChg>
        <pc:picChg chg="add mod ord">
          <ac:chgData name="TRAN VAN HAI D18AT01" userId="S::haitv.b18at073@stu.ptit.edu.vn::4dcafda2-444d-4bb2-9d53-87d394041752" providerId="AD" clId="Web-{45449DB9-EBE0-045F-A4D5-D92F8760032C}" dt="2020-06-14T07:26:46.839" v="2" actId="1076"/>
          <ac:picMkLst>
            <pc:docMk/>
            <pc:sldMk cId="3242019459" sldId="259"/>
            <ac:picMk id="6" creationId="{E39962C2-1753-435D-845F-1A6CDCF00F83}"/>
          </ac:picMkLst>
        </pc:picChg>
      </pc:sldChg>
    </pc:docChg>
  </pc:docChgLst>
  <pc:docChgLst>
    <pc:chgData name="TRAN VAN HAI D18AT01" userId="S::haitv.b18at073@stu.ptit.edu.vn::4dcafda2-444d-4bb2-9d53-87d394041752" providerId="AD" clId="Web-{32A6B9B2-505B-2D81-F2BA-1A4594AF1B90}"/>
    <pc:docChg chg="addSld delSld modSld addMainMaster delMainMaster">
      <pc:chgData name="TRAN VAN HAI D18AT01" userId="S::haitv.b18at073@stu.ptit.edu.vn::4dcafda2-444d-4bb2-9d53-87d394041752" providerId="AD" clId="Web-{32A6B9B2-505B-2D81-F2BA-1A4594AF1B90}" dt="2020-06-10T08:58:11.753" v="235" actId="20577"/>
      <pc:docMkLst>
        <pc:docMk/>
      </pc:docMkLst>
      <pc:sldChg chg="addSp delSp modSp mod setBg modClrScheme setClrOvrMap delDesignElem chgLayout">
        <pc:chgData name="TRAN VAN HAI D18AT01" userId="S::haitv.b18at073@stu.ptit.edu.vn::4dcafda2-444d-4bb2-9d53-87d394041752" providerId="AD" clId="Web-{32A6B9B2-505B-2D81-F2BA-1A4594AF1B90}" dt="2020-06-10T08:46:59.609" v="159"/>
        <pc:sldMkLst>
          <pc:docMk/>
          <pc:sldMk cId="3856144342" sldId="256"/>
        </pc:sldMkLst>
        <pc:spChg chg="mod ord">
          <ac:chgData name="TRAN VAN HAI D18AT01" userId="S::haitv.b18at073@stu.ptit.edu.vn::4dcafda2-444d-4bb2-9d53-87d394041752" providerId="AD" clId="Web-{32A6B9B2-505B-2D81-F2BA-1A4594AF1B90}" dt="2020-06-10T08:46:59.609" v="159"/>
          <ac:spMkLst>
            <pc:docMk/>
            <pc:sldMk cId="3856144342" sldId="256"/>
            <ac:spMk id="2" creationId="{00000000-0000-0000-0000-000000000000}"/>
          </ac:spMkLst>
        </pc:spChg>
        <pc:spChg chg="mod ord">
          <ac:chgData name="TRAN VAN HAI D18AT01" userId="S::haitv.b18at073@stu.ptit.edu.vn::4dcafda2-444d-4bb2-9d53-87d394041752" providerId="AD" clId="Web-{32A6B9B2-505B-2D81-F2BA-1A4594AF1B90}" dt="2020-06-10T08:46:59.609" v="159"/>
          <ac:spMkLst>
            <pc:docMk/>
            <pc:sldMk cId="3856144342" sldId="256"/>
            <ac:spMk id="3" creationId="{00000000-0000-0000-0000-000000000000}"/>
          </ac:spMkLst>
        </pc:spChg>
        <pc:spChg chg="add">
          <ac:chgData name="TRAN VAN HAI D18AT01" userId="S::haitv.b18at073@stu.ptit.edu.vn::4dcafda2-444d-4bb2-9d53-87d394041752" providerId="AD" clId="Web-{32A6B9B2-505B-2D81-F2BA-1A4594AF1B90}" dt="2020-06-10T08:46:59.609" v="159"/>
          <ac:spMkLst>
            <pc:docMk/>
            <pc:sldMk cId="3856144342" sldId="256"/>
            <ac:spMk id="7" creationId="{1C520CBD-F82E-44E4-BDA5-128716AD79C8}"/>
          </ac:spMkLst>
        </pc:spChg>
        <pc:spChg chg="add">
          <ac:chgData name="TRAN VAN HAI D18AT01" userId="S::haitv.b18at073@stu.ptit.edu.vn::4dcafda2-444d-4bb2-9d53-87d394041752" providerId="AD" clId="Web-{32A6B9B2-505B-2D81-F2BA-1A4594AF1B90}" dt="2020-06-10T08:46:59.609" v="159"/>
          <ac:spMkLst>
            <pc:docMk/>
            <pc:sldMk cId="3856144342" sldId="256"/>
            <ac:spMk id="8" creationId="{4618AE32-A526-42FC-A854-732740BD38DA}"/>
          </ac:spMkLst>
        </pc:spChg>
        <pc:spChg chg="add del">
          <ac:chgData name="TRAN VAN HAI D18AT01" userId="S::haitv.b18at073@stu.ptit.edu.vn::4dcafda2-444d-4bb2-9d53-87d394041752" providerId="AD" clId="Web-{32A6B9B2-505B-2D81-F2BA-1A4594AF1B90}" dt="2020-06-10T08:46:41.140" v="158"/>
          <ac:spMkLst>
            <pc:docMk/>
            <pc:sldMk cId="3856144342" sldId="256"/>
            <ac:spMk id="9" creationId="{0AF4F2BA-3C03-4E2C-8ABC-0949B61B3C5E}"/>
          </ac:spMkLst>
        </pc:spChg>
        <pc:spChg chg="add del">
          <ac:chgData name="TRAN VAN HAI D18AT01" userId="S::haitv.b18at073@stu.ptit.edu.vn::4dcafda2-444d-4bb2-9d53-87d394041752" providerId="AD" clId="Web-{32A6B9B2-505B-2D81-F2BA-1A4594AF1B90}" dt="2020-06-10T08:46:41.140" v="158"/>
          <ac:spMkLst>
            <pc:docMk/>
            <pc:sldMk cId="3856144342" sldId="256"/>
            <ac:spMk id="13" creationId="{B40A8CA7-7D5A-43B0-A1A0-B558ECA9EED1}"/>
          </ac:spMkLst>
        </pc:spChg>
        <pc:picChg chg="add mod">
          <ac:chgData name="TRAN VAN HAI D18AT01" userId="S::haitv.b18at073@stu.ptit.edu.vn::4dcafda2-444d-4bb2-9d53-87d394041752" providerId="AD" clId="Web-{32A6B9B2-505B-2D81-F2BA-1A4594AF1B90}" dt="2020-06-10T08:46:59.609" v="159"/>
          <ac:picMkLst>
            <pc:docMk/>
            <pc:sldMk cId="3856144342" sldId="256"/>
            <ac:picMk id="4" creationId="{E66D7A69-30F7-4018-B8B1-78BF11D4884E}"/>
          </ac:picMkLst>
        </pc:picChg>
        <pc:cxnChg chg="add">
          <ac:chgData name="TRAN VAN HAI D18AT01" userId="S::haitv.b18at073@stu.ptit.edu.vn::4dcafda2-444d-4bb2-9d53-87d394041752" providerId="AD" clId="Web-{32A6B9B2-505B-2D81-F2BA-1A4594AF1B90}" dt="2020-06-10T08:46:59.609" v="159"/>
          <ac:cxnSpMkLst>
            <pc:docMk/>
            <pc:sldMk cId="3856144342" sldId="256"/>
            <ac:cxnSpMk id="6" creationId="{77AB95BF-57D0-4E49-9EF2-408B47C8D40D}"/>
          </ac:cxnSpMkLst>
        </pc:cxnChg>
        <pc:cxnChg chg="add del">
          <ac:chgData name="TRAN VAN HAI D18AT01" userId="S::haitv.b18at073@stu.ptit.edu.vn::4dcafda2-444d-4bb2-9d53-87d394041752" providerId="AD" clId="Web-{32A6B9B2-505B-2D81-F2BA-1A4594AF1B90}" dt="2020-06-10T08:46:41.140" v="158"/>
          <ac:cxnSpMkLst>
            <pc:docMk/>
            <pc:sldMk cId="3856144342" sldId="256"/>
            <ac:cxnSpMk id="11" creationId="{A07787ED-5EDC-4C54-AD87-55B60D0FE397}"/>
          </ac:cxnSpMkLst>
        </pc:cxnChg>
      </pc:sldChg>
      <pc:sldChg chg="addSp delSp modSp new mod setBg modClrScheme delDesignElem chgLayout">
        <pc:chgData name="TRAN VAN HAI D18AT01" userId="S::haitv.b18at073@stu.ptit.edu.vn::4dcafda2-444d-4bb2-9d53-87d394041752" providerId="AD" clId="Web-{32A6B9B2-505B-2D81-F2BA-1A4594AF1B90}" dt="2020-06-10T08:48:05.641" v="182"/>
        <pc:sldMkLst>
          <pc:docMk/>
          <pc:sldMk cId="1437541007" sldId="257"/>
        </pc:sldMkLst>
        <pc:spChg chg="mod ord">
          <ac:chgData name="TRAN VAN HAI D18AT01" userId="S::haitv.b18at073@stu.ptit.edu.vn::4dcafda2-444d-4bb2-9d53-87d394041752" providerId="AD" clId="Web-{32A6B9B2-505B-2D81-F2BA-1A4594AF1B90}" dt="2020-06-10T08:48:05.641" v="182"/>
          <ac:spMkLst>
            <pc:docMk/>
            <pc:sldMk cId="1437541007" sldId="257"/>
            <ac:spMk id="2" creationId="{1222AFBA-B2E8-4C57-8965-DAEC70BC42F7}"/>
          </ac:spMkLst>
        </pc:spChg>
        <pc:spChg chg="add del mod ord">
          <ac:chgData name="TRAN VAN HAI D18AT01" userId="S::haitv.b18at073@stu.ptit.edu.vn::4dcafda2-444d-4bb2-9d53-87d394041752" providerId="AD" clId="Web-{32A6B9B2-505B-2D81-F2BA-1A4594AF1B90}" dt="2020-06-10T08:48:05.641" v="182"/>
          <ac:spMkLst>
            <pc:docMk/>
            <pc:sldMk cId="1437541007" sldId="257"/>
            <ac:spMk id="3" creationId="{F32CA8DD-CB04-4E08-8903-2E5F1115B750}"/>
          </ac:spMkLst>
        </pc:spChg>
        <pc:spChg chg="add del">
          <ac:chgData name="TRAN VAN HAI D18AT01" userId="S::haitv.b18at073@stu.ptit.edu.vn::4dcafda2-444d-4bb2-9d53-87d394041752" providerId="AD" clId="Web-{32A6B9B2-505B-2D81-F2BA-1A4594AF1B90}" dt="2020-06-10T08:47:14.312" v="161"/>
          <ac:spMkLst>
            <pc:docMk/>
            <pc:sldMk cId="1437541007" sldId="257"/>
            <ac:spMk id="5" creationId="{3741B58E-3B65-4A01-A276-975AB2CF8A08}"/>
          </ac:spMkLst>
        </pc:spChg>
        <pc:spChg chg="add del">
          <ac:chgData name="TRAN VAN HAI D18AT01" userId="S::haitv.b18at073@stu.ptit.edu.vn::4dcafda2-444d-4bb2-9d53-87d394041752" providerId="AD" clId="Web-{32A6B9B2-505B-2D81-F2BA-1A4594AF1B90}" dt="2020-06-10T08:47:14.312" v="161"/>
          <ac:spMkLst>
            <pc:docMk/>
            <pc:sldMk cId="1437541007" sldId="257"/>
            <ac:spMk id="6" creationId="{7AAC67C3-831B-4AB1-A259-DFB839CAFAFC}"/>
          </ac:spMkLst>
        </pc:spChg>
        <pc:spChg chg="add del">
          <ac:chgData name="TRAN VAN HAI D18AT01" userId="S::haitv.b18at073@stu.ptit.edu.vn::4dcafda2-444d-4bb2-9d53-87d394041752" providerId="AD" clId="Web-{32A6B9B2-505B-2D81-F2BA-1A4594AF1B90}" dt="2020-06-10T08:46:41.140" v="158"/>
          <ac:spMkLst>
            <pc:docMk/>
            <pc:sldMk cId="1437541007" sldId="257"/>
            <ac:spMk id="8" creationId="{3741B58E-3B65-4A01-A276-975AB2CF8A08}"/>
          </ac:spMkLst>
        </pc:spChg>
        <pc:spChg chg="add del">
          <ac:chgData name="TRAN VAN HAI D18AT01" userId="S::haitv.b18at073@stu.ptit.edu.vn::4dcafda2-444d-4bb2-9d53-87d394041752" providerId="AD" clId="Web-{32A6B9B2-505B-2D81-F2BA-1A4594AF1B90}" dt="2020-06-10T08:47:32.656" v="163"/>
          <ac:spMkLst>
            <pc:docMk/>
            <pc:sldMk cId="1437541007" sldId="257"/>
            <ac:spMk id="9" creationId="{FB5993E2-C02B-4335-ABA5-D8EC465551E3}"/>
          </ac:spMkLst>
        </pc:spChg>
        <pc:spChg chg="add del">
          <ac:chgData name="TRAN VAN HAI D18AT01" userId="S::haitv.b18at073@stu.ptit.edu.vn::4dcafda2-444d-4bb2-9d53-87d394041752" providerId="AD" clId="Web-{32A6B9B2-505B-2D81-F2BA-1A4594AF1B90}" dt="2020-06-10T08:46:41.140" v="158"/>
          <ac:spMkLst>
            <pc:docMk/>
            <pc:sldMk cId="1437541007" sldId="257"/>
            <ac:spMk id="10" creationId="{7AAC67C3-831B-4AB1-A259-DFB839CAFAFC}"/>
          </ac:spMkLst>
        </pc:spChg>
        <pc:spChg chg="add del">
          <ac:chgData name="TRAN VAN HAI D18AT01" userId="S::haitv.b18at073@stu.ptit.edu.vn::4dcafda2-444d-4bb2-9d53-87d394041752" providerId="AD" clId="Web-{32A6B9B2-505B-2D81-F2BA-1A4594AF1B90}" dt="2020-06-10T08:47:32.656" v="163"/>
          <ac:spMkLst>
            <pc:docMk/>
            <pc:sldMk cId="1437541007" sldId="257"/>
            <ac:spMk id="11" creationId="{C0B801A2-5622-4BE8-9AD2-C337A2CD0022}"/>
          </ac:spMkLst>
        </pc:spChg>
        <pc:spChg chg="add del">
          <ac:chgData name="TRAN VAN HAI D18AT01" userId="S::haitv.b18at073@stu.ptit.edu.vn::4dcafda2-444d-4bb2-9d53-87d394041752" providerId="AD" clId="Web-{32A6B9B2-505B-2D81-F2BA-1A4594AF1B90}" dt="2020-06-10T08:47:14.312" v="161"/>
          <ac:spMkLst>
            <pc:docMk/>
            <pc:sldMk cId="1437541007" sldId="257"/>
            <ac:spMk id="12" creationId="{054B3F04-9EAC-45C0-B3CE-0387EEA10A0C}"/>
          </ac:spMkLst>
        </pc:spChg>
        <pc:spChg chg="add del">
          <ac:chgData name="TRAN VAN HAI D18AT01" userId="S::haitv.b18at073@stu.ptit.edu.vn::4dcafda2-444d-4bb2-9d53-87d394041752" providerId="AD" clId="Web-{32A6B9B2-505B-2D81-F2BA-1A4594AF1B90}" dt="2020-06-10T08:47:32.656" v="163"/>
          <ac:spMkLst>
            <pc:docMk/>
            <pc:sldMk cId="1437541007" sldId="257"/>
            <ac:spMk id="13" creationId="{B7AF614F-5BC3-4086-99F5-B87C5847A071}"/>
          </ac:spMkLst>
        </pc:spChg>
        <pc:spChg chg="add del">
          <ac:chgData name="TRAN VAN HAI D18AT01" userId="S::haitv.b18at073@stu.ptit.edu.vn::4dcafda2-444d-4bb2-9d53-87d394041752" providerId="AD" clId="Web-{32A6B9B2-505B-2D81-F2BA-1A4594AF1B90}" dt="2020-06-10T08:48:05.594" v="181"/>
          <ac:spMkLst>
            <pc:docMk/>
            <pc:sldMk cId="1437541007" sldId="257"/>
            <ac:spMk id="14" creationId="{35230A27-1553-42F8-99D7-829868E13715}"/>
          </ac:spMkLst>
        </pc:spChg>
        <pc:spChg chg="add del">
          <ac:chgData name="TRAN VAN HAI D18AT01" userId="S::haitv.b18at073@stu.ptit.edu.vn::4dcafda2-444d-4bb2-9d53-87d394041752" providerId="AD" clId="Web-{32A6B9B2-505B-2D81-F2BA-1A4594AF1B90}" dt="2020-06-10T08:48:05.594" v="181"/>
          <ac:spMkLst>
            <pc:docMk/>
            <pc:sldMk cId="1437541007" sldId="257"/>
            <ac:spMk id="15" creationId="{A772232D-B4D6-429F-B3D1-2D9891B85E08}"/>
          </ac:spMkLst>
        </pc:spChg>
        <pc:spChg chg="add">
          <ac:chgData name="TRAN VAN HAI D18AT01" userId="S::haitv.b18at073@stu.ptit.edu.vn::4dcafda2-444d-4bb2-9d53-87d394041752" providerId="AD" clId="Web-{32A6B9B2-505B-2D81-F2BA-1A4594AF1B90}" dt="2020-06-10T08:48:05.641" v="182"/>
          <ac:spMkLst>
            <pc:docMk/>
            <pc:sldMk cId="1437541007" sldId="257"/>
            <ac:spMk id="17" creationId="{A6B16355-27FB-445B-B646-02AB73637459}"/>
          </ac:spMkLst>
        </pc:spChg>
        <pc:spChg chg="add">
          <ac:chgData name="TRAN VAN HAI D18AT01" userId="S::haitv.b18at073@stu.ptit.edu.vn::4dcafda2-444d-4bb2-9d53-87d394041752" providerId="AD" clId="Web-{32A6B9B2-505B-2D81-F2BA-1A4594AF1B90}" dt="2020-06-10T08:48:05.641" v="182"/>
          <ac:spMkLst>
            <pc:docMk/>
            <pc:sldMk cId="1437541007" sldId="257"/>
            <ac:spMk id="19" creationId="{6B3BF2E5-C3AB-441F-A430-491119C56D26}"/>
          </ac:spMkLst>
        </pc:spChg>
        <pc:spChg chg="add">
          <ac:chgData name="TRAN VAN HAI D18AT01" userId="S::haitv.b18at073@stu.ptit.edu.vn::4dcafda2-444d-4bb2-9d53-87d394041752" providerId="AD" clId="Web-{32A6B9B2-505B-2D81-F2BA-1A4594AF1B90}" dt="2020-06-10T08:48:05.641" v="182"/>
          <ac:spMkLst>
            <pc:docMk/>
            <pc:sldMk cId="1437541007" sldId="257"/>
            <ac:spMk id="20" creationId="{DD07C90B-B81A-473B-8919-CA924E61FFCF}"/>
          </ac:spMkLst>
        </pc:spChg>
        <pc:graphicFrameChg chg="add del">
          <ac:chgData name="TRAN VAN HAI D18AT01" userId="S::haitv.b18at073@stu.ptit.edu.vn::4dcafda2-444d-4bb2-9d53-87d394041752" providerId="AD" clId="Web-{32A6B9B2-505B-2D81-F2BA-1A4594AF1B90}" dt="2020-06-10T08:47:32.656" v="163"/>
          <ac:graphicFrameMkLst>
            <pc:docMk/>
            <pc:sldMk cId="1437541007" sldId="257"/>
            <ac:graphicFrameMk id="7" creationId="{D0CC5D9E-631F-49EE-BD6D-3C5991772385}"/>
          </ac:graphicFrameMkLst>
        </pc:graphicFrameChg>
        <pc:graphicFrameChg chg="add">
          <ac:chgData name="TRAN VAN HAI D18AT01" userId="S::haitv.b18at073@stu.ptit.edu.vn::4dcafda2-444d-4bb2-9d53-87d394041752" providerId="AD" clId="Web-{32A6B9B2-505B-2D81-F2BA-1A4594AF1B90}" dt="2020-06-10T08:48:05.641" v="182"/>
          <ac:graphicFrameMkLst>
            <pc:docMk/>
            <pc:sldMk cId="1437541007" sldId="257"/>
            <ac:graphicFrameMk id="21" creationId="{55974AED-F919-4572-B0DD-947F1A8D95F7}"/>
          </ac:graphicFrameMkLst>
        </pc:graphicFrameChg>
        <pc:cxnChg chg="add del">
          <ac:chgData name="TRAN VAN HAI D18AT01" userId="S::haitv.b18at073@stu.ptit.edu.vn::4dcafda2-444d-4bb2-9d53-87d394041752" providerId="AD" clId="Web-{32A6B9B2-505B-2D81-F2BA-1A4594AF1B90}" dt="2020-06-10T08:48:05.594" v="181"/>
          <ac:cxnSpMkLst>
            <pc:docMk/>
            <pc:sldMk cId="1437541007" sldId="257"/>
            <ac:cxnSpMk id="16" creationId="{02CC3441-26B3-4381-B3DF-8AE3C288BC0D}"/>
          </ac:cxnSpMkLst>
        </pc:cxnChg>
        <pc:cxnChg chg="add">
          <ac:chgData name="TRAN VAN HAI D18AT01" userId="S::haitv.b18at073@stu.ptit.edu.vn::4dcafda2-444d-4bb2-9d53-87d394041752" providerId="AD" clId="Web-{32A6B9B2-505B-2D81-F2BA-1A4594AF1B90}" dt="2020-06-10T08:48:05.641" v="182"/>
          <ac:cxnSpMkLst>
            <pc:docMk/>
            <pc:sldMk cId="1437541007" sldId="257"/>
            <ac:cxnSpMk id="18" creationId="{06DA680F-F6AC-453E-A8BF-C5BDED2851DE}"/>
          </ac:cxnSpMkLst>
        </pc:cxnChg>
      </pc:sldChg>
      <pc:sldChg chg="modSp new mod modClrScheme chgLayout">
        <pc:chgData name="TRAN VAN HAI D18AT01" userId="S::haitv.b18at073@stu.ptit.edu.vn::4dcafda2-444d-4bb2-9d53-87d394041752" providerId="AD" clId="Web-{32A6B9B2-505B-2D81-F2BA-1A4594AF1B90}" dt="2020-06-10T08:46:41.140" v="158"/>
        <pc:sldMkLst>
          <pc:docMk/>
          <pc:sldMk cId="1834424396" sldId="258"/>
        </pc:sldMkLst>
        <pc:spChg chg="mod ord">
          <ac:chgData name="TRAN VAN HAI D18AT01" userId="S::haitv.b18at073@stu.ptit.edu.vn::4dcafda2-444d-4bb2-9d53-87d394041752" providerId="AD" clId="Web-{32A6B9B2-505B-2D81-F2BA-1A4594AF1B90}" dt="2020-06-10T08:46:41.140" v="158"/>
          <ac:spMkLst>
            <pc:docMk/>
            <pc:sldMk cId="1834424396" sldId="258"/>
            <ac:spMk id="2" creationId="{B46A9519-EBC2-4557-8710-82B6BBBB0D54}"/>
          </ac:spMkLst>
        </pc:spChg>
        <pc:spChg chg="mod ord">
          <ac:chgData name="TRAN VAN HAI D18AT01" userId="S::haitv.b18at073@stu.ptit.edu.vn::4dcafda2-444d-4bb2-9d53-87d394041752" providerId="AD" clId="Web-{32A6B9B2-505B-2D81-F2BA-1A4594AF1B90}" dt="2020-06-10T08:46:41.140" v="158"/>
          <ac:spMkLst>
            <pc:docMk/>
            <pc:sldMk cId="1834424396" sldId="258"/>
            <ac:spMk id="3" creationId="{81433446-A65C-4034-883D-1CC38455BD1C}"/>
          </ac:spMkLst>
        </pc:spChg>
      </pc:sldChg>
      <pc:sldChg chg="addSp delSp modSp new mod setBg modClrScheme chgLayout">
        <pc:chgData name="TRAN VAN HAI D18AT01" userId="S::haitv.b18at073@stu.ptit.edu.vn::4dcafda2-444d-4bb2-9d53-87d394041752" providerId="AD" clId="Web-{32A6B9B2-505B-2D81-F2BA-1A4594AF1B90}" dt="2020-06-10T08:50:09.032" v="184"/>
        <pc:sldMkLst>
          <pc:docMk/>
          <pc:sldMk cId="3242019459" sldId="259"/>
        </pc:sldMkLst>
        <pc:spChg chg="mod ord">
          <ac:chgData name="TRAN VAN HAI D18AT01" userId="S::haitv.b18at073@stu.ptit.edu.vn::4dcafda2-444d-4bb2-9d53-87d394041752" providerId="AD" clId="Web-{32A6B9B2-505B-2D81-F2BA-1A4594AF1B90}" dt="2020-06-10T08:50:09.032" v="184"/>
          <ac:spMkLst>
            <pc:docMk/>
            <pc:sldMk cId="3242019459" sldId="259"/>
            <ac:spMk id="2" creationId="{6E3409C5-8CAA-4F73-A93E-D639A52C684E}"/>
          </ac:spMkLst>
        </pc:spChg>
        <pc:spChg chg="del mod ord">
          <ac:chgData name="TRAN VAN HAI D18AT01" userId="S::haitv.b18at073@stu.ptit.edu.vn::4dcafda2-444d-4bb2-9d53-87d394041752" providerId="AD" clId="Web-{32A6B9B2-505B-2D81-F2BA-1A4594AF1B90}" dt="2020-06-10T08:50:03.938" v="183"/>
          <ac:spMkLst>
            <pc:docMk/>
            <pc:sldMk cId="3242019459" sldId="259"/>
            <ac:spMk id="3" creationId="{C9EC431A-820B-4B9F-AA04-B70B3ED7EDEE}"/>
          </ac:spMkLst>
        </pc:spChg>
        <pc:spChg chg="add del">
          <ac:chgData name="TRAN VAN HAI D18AT01" userId="S::haitv.b18at073@stu.ptit.edu.vn::4dcafda2-444d-4bb2-9d53-87d394041752" providerId="AD" clId="Web-{32A6B9B2-505B-2D81-F2BA-1A4594AF1B90}" dt="2020-06-10T08:46:26.109" v="157"/>
          <ac:spMkLst>
            <pc:docMk/>
            <pc:sldMk cId="3242019459" sldId="259"/>
            <ac:spMk id="8" creationId="{3558DB37-9FEE-48A2-8578-ED0401573943}"/>
          </ac:spMkLst>
        </pc:spChg>
        <pc:spChg chg="add">
          <ac:chgData name="TRAN VAN HAI D18AT01" userId="S::haitv.b18at073@stu.ptit.edu.vn::4dcafda2-444d-4bb2-9d53-87d394041752" providerId="AD" clId="Web-{32A6B9B2-505B-2D81-F2BA-1A4594AF1B90}" dt="2020-06-10T08:50:09.032" v="184"/>
          <ac:spMkLst>
            <pc:docMk/>
            <pc:sldMk cId="3242019459" sldId="259"/>
            <ac:spMk id="9" creationId="{4E4490D0-3672-446A-AC12-B4830333BDDD}"/>
          </ac:spMkLst>
        </pc:spChg>
        <pc:spChg chg="add del">
          <ac:chgData name="TRAN VAN HAI D18AT01" userId="S::haitv.b18at073@stu.ptit.edu.vn::4dcafda2-444d-4bb2-9d53-87d394041752" providerId="AD" clId="Web-{32A6B9B2-505B-2D81-F2BA-1A4594AF1B90}" dt="2020-06-10T08:46:26.109" v="157"/>
          <ac:spMkLst>
            <pc:docMk/>
            <pc:sldMk cId="3242019459" sldId="259"/>
            <ac:spMk id="10" creationId="{5F7FCCA6-00E2-4F74-A105-0D769872F243}"/>
          </ac:spMkLst>
        </pc:spChg>
        <pc:spChg chg="add">
          <ac:chgData name="TRAN VAN HAI D18AT01" userId="S::haitv.b18at073@stu.ptit.edu.vn::4dcafda2-444d-4bb2-9d53-87d394041752" providerId="AD" clId="Web-{32A6B9B2-505B-2D81-F2BA-1A4594AF1B90}" dt="2020-06-10T08:50:09.032" v="184"/>
          <ac:spMkLst>
            <pc:docMk/>
            <pc:sldMk cId="3242019459" sldId="259"/>
            <ac:spMk id="11" creationId="{39CB82C2-DF65-4EC1-8280-F201D50F570B}"/>
          </ac:spMkLst>
        </pc:spChg>
        <pc:spChg chg="add del">
          <ac:chgData name="TRAN VAN HAI D18AT01" userId="S::haitv.b18at073@stu.ptit.edu.vn::4dcafda2-444d-4bb2-9d53-87d394041752" providerId="AD" clId="Web-{32A6B9B2-505B-2D81-F2BA-1A4594AF1B90}" dt="2020-06-10T08:46:26.109" v="157"/>
          <ac:spMkLst>
            <pc:docMk/>
            <pc:sldMk cId="3242019459" sldId="259"/>
            <ac:spMk id="12" creationId="{9B834327-03F1-4931-8261-971373A5A694}"/>
          </ac:spMkLst>
        </pc:spChg>
        <pc:spChg chg="add">
          <ac:chgData name="TRAN VAN HAI D18AT01" userId="S::haitv.b18at073@stu.ptit.edu.vn::4dcafda2-444d-4bb2-9d53-87d394041752" providerId="AD" clId="Web-{32A6B9B2-505B-2D81-F2BA-1A4594AF1B90}" dt="2020-06-10T08:50:09.032" v="184"/>
          <ac:spMkLst>
            <pc:docMk/>
            <pc:sldMk cId="3242019459" sldId="259"/>
            <ac:spMk id="15" creationId="{FA4CD5CB-D209-4D70-8CA4-629731C59219}"/>
          </ac:spMkLst>
        </pc:spChg>
        <pc:spChg chg="add">
          <ac:chgData name="TRAN VAN HAI D18AT01" userId="S::haitv.b18at073@stu.ptit.edu.vn::4dcafda2-444d-4bb2-9d53-87d394041752" providerId="AD" clId="Web-{32A6B9B2-505B-2D81-F2BA-1A4594AF1B90}" dt="2020-06-10T08:50:09.032" v="184"/>
          <ac:spMkLst>
            <pc:docMk/>
            <pc:sldMk cId="3242019459" sldId="259"/>
            <ac:spMk id="19" creationId="{B4C27B90-DF2B-4D00-BA07-18ED774CD2F1}"/>
          </ac:spMkLst>
        </pc:spChg>
        <pc:spChg chg="add">
          <ac:chgData name="TRAN VAN HAI D18AT01" userId="S::haitv.b18at073@stu.ptit.edu.vn::4dcafda2-444d-4bb2-9d53-87d394041752" providerId="AD" clId="Web-{32A6B9B2-505B-2D81-F2BA-1A4594AF1B90}" dt="2020-06-10T08:50:09.032" v="184"/>
          <ac:spMkLst>
            <pc:docMk/>
            <pc:sldMk cId="3242019459" sldId="259"/>
            <ac:spMk id="21" creationId="{593ACC25-C262-417A-8AA9-0641C772BDB6}"/>
          </ac:spMkLst>
        </pc:spChg>
        <pc:picChg chg="add mod ord">
          <ac:chgData name="TRAN VAN HAI D18AT01" userId="S::haitv.b18at073@stu.ptit.edu.vn::4dcafda2-444d-4bb2-9d53-87d394041752" providerId="AD" clId="Web-{32A6B9B2-505B-2D81-F2BA-1A4594AF1B90}" dt="2020-06-10T08:50:09.032" v="184"/>
          <ac:picMkLst>
            <pc:docMk/>
            <pc:sldMk cId="3242019459" sldId="259"/>
            <ac:picMk id="4" creationId="{AC39AB1C-CBD9-45D5-A757-5BAAF1A3F343}"/>
          </ac:picMkLst>
        </pc:picChg>
        <pc:cxnChg chg="add">
          <ac:chgData name="TRAN VAN HAI D18AT01" userId="S::haitv.b18at073@stu.ptit.edu.vn::4dcafda2-444d-4bb2-9d53-87d394041752" providerId="AD" clId="Web-{32A6B9B2-505B-2D81-F2BA-1A4594AF1B90}" dt="2020-06-10T08:50:09.032" v="184"/>
          <ac:cxnSpMkLst>
            <pc:docMk/>
            <pc:sldMk cId="3242019459" sldId="259"/>
            <ac:cxnSpMk id="13" creationId="{7E1D4427-852B-4B37-8E76-0E9F1810BA2A}"/>
          </ac:cxnSpMkLst>
        </pc:cxnChg>
        <pc:cxnChg chg="add">
          <ac:chgData name="TRAN VAN HAI D18AT01" userId="S::haitv.b18at073@stu.ptit.edu.vn::4dcafda2-444d-4bb2-9d53-87d394041752" providerId="AD" clId="Web-{32A6B9B2-505B-2D81-F2BA-1A4594AF1B90}" dt="2020-06-10T08:50:09.032" v="184"/>
          <ac:cxnSpMkLst>
            <pc:docMk/>
            <pc:sldMk cId="3242019459" sldId="259"/>
            <ac:cxnSpMk id="17" creationId="{5C6A2BAE-B461-4B55-8E1F-0722ABDD1393}"/>
          </ac:cxnSpMkLst>
        </pc:cxnChg>
      </pc:sldChg>
      <pc:sldChg chg="addSp delSp modSp new del">
        <pc:chgData name="TRAN VAN HAI D18AT01" userId="S::haitv.b18at073@stu.ptit.edu.vn::4dcafda2-444d-4bb2-9d53-87d394041752" providerId="AD" clId="Web-{32A6B9B2-505B-2D81-F2BA-1A4594AF1B90}" dt="2020-06-10T08:56:10.112" v="218"/>
        <pc:sldMkLst>
          <pc:docMk/>
          <pc:sldMk cId="2050738469" sldId="260"/>
        </pc:sldMkLst>
        <pc:spChg chg="mod">
          <ac:chgData name="TRAN VAN HAI D18AT01" userId="S::haitv.b18at073@stu.ptit.edu.vn::4dcafda2-444d-4bb2-9d53-87d394041752" providerId="AD" clId="Web-{32A6B9B2-505B-2D81-F2BA-1A4594AF1B90}" dt="2020-06-10T08:53:12.220" v="201" actId="20577"/>
          <ac:spMkLst>
            <pc:docMk/>
            <pc:sldMk cId="2050738469" sldId="260"/>
            <ac:spMk id="2" creationId="{795DF2FF-33D0-4737-AE78-9E4678C70695}"/>
          </ac:spMkLst>
        </pc:spChg>
        <pc:spChg chg="del">
          <ac:chgData name="TRAN VAN HAI D18AT01" userId="S::haitv.b18at073@stu.ptit.edu.vn::4dcafda2-444d-4bb2-9d53-87d394041752" providerId="AD" clId="Web-{32A6B9B2-505B-2D81-F2BA-1A4594AF1B90}" dt="2020-06-10T08:53:29.455" v="204"/>
          <ac:spMkLst>
            <pc:docMk/>
            <pc:sldMk cId="2050738469" sldId="260"/>
            <ac:spMk id="3" creationId="{65A68431-C385-4CA1-9F94-C06728437AB9}"/>
          </ac:spMkLst>
        </pc:spChg>
        <pc:spChg chg="add del mod">
          <ac:chgData name="TRAN VAN HAI D18AT01" userId="S::haitv.b18at073@stu.ptit.edu.vn::4dcafda2-444d-4bb2-9d53-87d394041752" providerId="AD" clId="Web-{32A6B9B2-505B-2D81-F2BA-1A4594AF1B90}" dt="2020-06-10T08:53:43.174" v="206"/>
          <ac:spMkLst>
            <pc:docMk/>
            <pc:sldMk cId="2050738469" sldId="260"/>
            <ac:spMk id="6" creationId="{5C90BBBB-D26A-459F-A077-28675CBE4401}"/>
          </ac:spMkLst>
        </pc:spChg>
        <pc:picChg chg="add del mod ord">
          <ac:chgData name="TRAN VAN HAI D18AT01" userId="S::haitv.b18at073@stu.ptit.edu.vn::4dcafda2-444d-4bb2-9d53-87d394041752" providerId="AD" clId="Web-{32A6B9B2-505B-2D81-F2BA-1A4594AF1B90}" dt="2020-06-10T08:53:39.017" v="205"/>
          <ac:picMkLst>
            <pc:docMk/>
            <pc:sldMk cId="2050738469" sldId="260"/>
            <ac:picMk id="4" creationId="{E3A994FB-0EE7-4D71-B754-CB0B2B96F733}"/>
          </ac:picMkLst>
        </pc:picChg>
        <pc:picChg chg="add del mod">
          <ac:chgData name="TRAN VAN HAI D18AT01" userId="S::haitv.b18at073@stu.ptit.edu.vn::4dcafda2-444d-4bb2-9d53-87d394041752" providerId="AD" clId="Web-{32A6B9B2-505B-2D81-F2BA-1A4594AF1B90}" dt="2020-06-10T08:54:52.346" v="213"/>
          <ac:picMkLst>
            <pc:docMk/>
            <pc:sldMk cId="2050738469" sldId="260"/>
            <ac:picMk id="7" creationId="{13B9E4BC-0FE7-44EF-A22B-F5D382F4088D}"/>
          </ac:picMkLst>
        </pc:picChg>
        <pc:picChg chg="add mod">
          <ac:chgData name="TRAN VAN HAI D18AT01" userId="S::haitv.b18at073@stu.ptit.edu.vn::4dcafda2-444d-4bb2-9d53-87d394041752" providerId="AD" clId="Web-{32A6B9B2-505B-2D81-F2BA-1A4594AF1B90}" dt="2020-06-10T08:55:10.127" v="217" actId="1076"/>
          <ac:picMkLst>
            <pc:docMk/>
            <pc:sldMk cId="2050738469" sldId="260"/>
            <ac:picMk id="8" creationId="{9488E320-EE19-41B9-80B3-1D8DBF008BBF}"/>
          </ac:picMkLst>
        </pc:picChg>
      </pc:sldChg>
      <pc:sldChg chg="modSp new">
        <pc:chgData name="TRAN VAN HAI D18AT01" userId="S::haitv.b18at073@stu.ptit.edu.vn::4dcafda2-444d-4bb2-9d53-87d394041752" providerId="AD" clId="Web-{32A6B9B2-505B-2D81-F2BA-1A4594AF1B90}" dt="2020-06-10T08:58:11.753" v="234" actId="20577"/>
        <pc:sldMkLst>
          <pc:docMk/>
          <pc:sldMk cId="3991113511" sldId="260"/>
        </pc:sldMkLst>
        <pc:spChg chg="mod">
          <ac:chgData name="TRAN VAN HAI D18AT01" userId="S::haitv.b18at073@stu.ptit.edu.vn::4dcafda2-444d-4bb2-9d53-87d394041752" providerId="AD" clId="Web-{32A6B9B2-505B-2D81-F2BA-1A4594AF1B90}" dt="2020-06-10T08:58:11.753" v="234" actId="20577"/>
          <ac:spMkLst>
            <pc:docMk/>
            <pc:sldMk cId="3991113511" sldId="260"/>
            <ac:spMk id="2" creationId="{53F5E74E-54AD-4105-B148-95F083045BB6}"/>
          </ac:spMkLst>
        </pc:spChg>
      </pc:sldChg>
      <pc:sldMasterChg chg="del delSldLayout">
        <pc:chgData name="TRAN VAN HAI D18AT01" userId="S::haitv.b18at073@stu.ptit.edu.vn::4dcafda2-444d-4bb2-9d53-87d394041752" providerId="AD" clId="Web-{32A6B9B2-505B-2D81-F2BA-1A4594AF1B90}" dt="2020-06-10T08:41:47.451" v="4"/>
        <pc:sldMasterMkLst>
          <pc:docMk/>
          <pc:sldMasterMk cId="0" sldId="2147483648"/>
        </pc:sldMasterMkLst>
        <pc:sldLayoutChg chg="del">
          <pc:chgData name="TRAN VAN HAI D18AT01" userId="S::haitv.b18at073@stu.ptit.edu.vn::4dcafda2-444d-4bb2-9d53-87d394041752" providerId="AD" clId="Web-{32A6B9B2-505B-2D81-F2BA-1A4594AF1B90}" dt="2020-06-10T08:41:47.451" v="4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TRAN VAN HAI D18AT01" userId="S::haitv.b18at073@stu.ptit.edu.vn::4dcafda2-444d-4bb2-9d53-87d394041752" providerId="AD" clId="Web-{32A6B9B2-505B-2D81-F2BA-1A4594AF1B90}" dt="2020-06-10T08:41:47.451" v="4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TRAN VAN HAI D18AT01" userId="S::haitv.b18at073@stu.ptit.edu.vn::4dcafda2-444d-4bb2-9d53-87d394041752" providerId="AD" clId="Web-{32A6B9B2-505B-2D81-F2BA-1A4594AF1B90}" dt="2020-06-10T08:41:47.451" v="4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TRAN VAN HAI D18AT01" userId="S::haitv.b18at073@stu.ptit.edu.vn::4dcafda2-444d-4bb2-9d53-87d394041752" providerId="AD" clId="Web-{32A6B9B2-505B-2D81-F2BA-1A4594AF1B90}" dt="2020-06-10T08:41:47.451" v="4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TRAN VAN HAI D18AT01" userId="S::haitv.b18at073@stu.ptit.edu.vn::4dcafda2-444d-4bb2-9d53-87d394041752" providerId="AD" clId="Web-{32A6B9B2-505B-2D81-F2BA-1A4594AF1B90}" dt="2020-06-10T08:41:47.451" v="4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TRAN VAN HAI D18AT01" userId="S::haitv.b18at073@stu.ptit.edu.vn::4dcafda2-444d-4bb2-9d53-87d394041752" providerId="AD" clId="Web-{32A6B9B2-505B-2D81-F2BA-1A4594AF1B90}" dt="2020-06-10T08:41:47.451" v="4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TRAN VAN HAI D18AT01" userId="S::haitv.b18at073@stu.ptit.edu.vn::4dcafda2-444d-4bb2-9d53-87d394041752" providerId="AD" clId="Web-{32A6B9B2-505B-2D81-F2BA-1A4594AF1B90}" dt="2020-06-10T08:41:47.451" v="4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TRAN VAN HAI D18AT01" userId="S::haitv.b18at073@stu.ptit.edu.vn::4dcafda2-444d-4bb2-9d53-87d394041752" providerId="AD" clId="Web-{32A6B9B2-505B-2D81-F2BA-1A4594AF1B90}" dt="2020-06-10T08:41:47.451" v="4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TRAN VAN HAI D18AT01" userId="S::haitv.b18at073@stu.ptit.edu.vn::4dcafda2-444d-4bb2-9d53-87d394041752" providerId="AD" clId="Web-{32A6B9B2-505B-2D81-F2BA-1A4594AF1B90}" dt="2020-06-10T08:41:47.451" v="4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TRAN VAN HAI D18AT01" userId="S::haitv.b18at073@stu.ptit.edu.vn::4dcafda2-444d-4bb2-9d53-87d394041752" providerId="AD" clId="Web-{32A6B9B2-505B-2D81-F2BA-1A4594AF1B90}" dt="2020-06-10T08:41:47.451" v="4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TRAN VAN HAI D18AT01" userId="S::haitv.b18at073@stu.ptit.edu.vn::4dcafda2-444d-4bb2-9d53-87d394041752" providerId="AD" clId="Web-{32A6B9B2-505B-2D81-F2BA-1A4594AF1B90}" dt="2020-06-10T08:41:47.451" v="4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TRAN VAN HAI D18AT01" userId="S::haitv.b18at073@stu.ptit.edu.vn::4dcafda2-444d-4bb2-9d53-87d394041752" providerId="AD" clId="Web-{32A6B9B2-505B-2D81-F2BA-1A4594AF1B90}" dt="2020-06-10T08:41:47.451" v="4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TRAN VAN HAI D18AT01" userId="S::haitv.b18at073@stu.ptit.edu.vn::4dcafda2-444d-4bb2-9d53-87d394041752" providerId="AD" clId="Web-{32A6B9B2-505B-2D81-F2BA-1A4594AF1B90}" dt="2020-06-10T08:41:47.451" v="4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TRAN VAN HAI D18AT01" userId="S::haitv.b18at073@stu.ptit.edu.vn::4dcafda2-444d-4bb2-9d53-87d394041752" providerId="AD" clId="Web-{32A6B9B2-505B-2D81-F2BA-1A4594AF1B90}" dt="2020-06-10T08:41:47.451" v="4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TRAN VAN HAI D18AT01" userId="S::haitv.b18at073@stu.ptit.edu.vn::4dcafda2-444d-4bb2-9d53-87d394041752" providerId="AD" clId="Web-{32A6B9B2-505B-2D81-F2BA-1A4594AF1B90}" dt="2020-06-10T08:41:47.451" v="4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TRAN VAN HAI D18AT01" userId="S::haitv.b18at073@stu.ptit.edu.vn::4dcafda2-444d-4bb2-9d53-87d394041752" providerId="AD" clId="Web-{32A6B9B2-505B-2D81-F2BA-1A4594AF1B90}" dt="2020-06-10T08:41:47.451" v="4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TRAN VAN HAI D18AT01" userId="S::haitv.b18at073@stu.ptit.edu.vn::4dcafda2-444d-4bb2-9d53-87d394041752" providerId="AD" clId="Web-{32A6B9B2-505B-2D81-F2BA-1A4594AF1B90}" dt="2020-06-10T08:41:47.451" v="4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addSldLayout delSldLayout">
        <pc:chgData name="TRAN VAN HAI D18AT01" userId="S::haitv.b18at073@stu.ptit.edu.vn::4dcafda2-444d-4bb2-9d53-87d394041752" providerId="AD" clId="Web-{32A6B9B2-505B-2D81-F2BA-1A4594AF1B90}" dt="2020-06-10T08:46:41.140" v="158"/>
        <pc:sldMasterMkLst>
          <pc:docMk/>
          <pc:sldMasterMk cId="3562372933" sldId="2147483699"/>
        </pc:sldMasterMkLst>
        <pc:sldLayoutChg chg="add del">
          <pc:chgData name="TRAN VAN HAI D18AT01" userId="S::haitv.b18at073@stu.ptit.edu.vn::4dcafda2-444d-4bb2-9d53-87d394041752" providerId="AD" clId="Web-{32A6B9B2-505B-2D81-F2BA-1A4594AF1B90}" dt="2020-06-10T08:46:41.140" v="158"/>
          <pc:sldLayoutMkLst>
            <pc:docMk/>
            <pc:sldMasterMk cId="3562372933" sldId="2147483699"/>
            <pc:sldLayoutMk cId="156682298" sldId="2147483688"/>
          </pc:sldLayoutMkLst>
        </pc:sldLayoutChg>
        <pc:sldLayoutChg chg="add del">
          <pc:chgData name="TRAN VAN HAI D18AT01" userId="S::haitv.b18at073@stu.ptit.edu.vn::4dcafda2-444d-4bb2-9d53-87d394041752" providerId="AD" clId="Web-{32A6B9B2-505B-2D81-F2BA-1A4594AF1B90}" dt="2020-06-10T08:46:41.140" v="158"/>
          <pc:sldLayoutMkLst>
            <pc:docMk/>
            <pc:sldMasterMk cId="3562372933" sldId="2147483699"/>
            <pc:sldLayoutMk cId="1086529711" sldId="2147483689"/>
          </pc:sldLayoutMkLst>
        </pc:sldLayoutChg>
        <pc:sldLayoutChg chg="add del">
          <pc:chgData name="TRAN VAN HAI D18AT01" userId="S::haitv.b18at073@stu.ptit.edu.vn::4dcafda2-444d-4bb2-9d53-87d394041752" providerId="AD" clId="Web-{32A6B9B2-505B-2D81-F2BA-1A4594AF1B90}" dt="2020-06-10T08:46:41.140" v="158"/>
          <pc:sldLayoutMkLst>
            <pc:docMk/>
            <pc:sldMasterMk cId="3562372933" sldId="2147483699"/>
            <pc:sldLayoutMk cId="3213638874" sldId="2147483690"/>
          </pc:sldLayoutMkLst>
        </pc:sldLayoutChg>
        <pc:sldLayoutChg chg="add del">
          <pc:chgData name="TRAN VAN HAI D18AT01" userId="S::haitv.b18at073@stu.ptit.edu.vn::4dcafda2-444d-4bb2-9d53-87d394041752" providerId="AD" clId="Web-{32A6B9B2-505B-2D81-F2BA-1A4594AF1B90}" dt="2020-06-10T08:46:41.140" v="158"/>
          <pc:sldLayoutMkLst>
            <pc:docMk/>
            <pc:sldMasterMk cId="3562372933" sldId="2147483699"/>
            <pc:sldLayoutMk cId="470646562" sldId="2147483691"/>
          </pc:sldLayoutMkLst>
        </pc:sldLayoutChg>
        <pc:sldLayoutChg chg="add del">
          <pc:chgData name="TRAN VAN HAI D18AT01" userId="S::haitv.b18at073@stu.ptit.edu.vn::4dcafda2-444d-4bb2-9d53-87d394041752" providerId="AD" clId="Web-{32A6B9B2-505B-2D81-F2BA-1A4594AF1B90}" dt="2020-06-10T08:46:41.140" v="158"/>
          <pc:sldLayoutMkLst>
            <pc:docMk/>
            <pc:sldMasterMk cId="3562372933" sldId="2147483699"/>
            <pc:sldLayoutMk cId="3408841152" sldId="2147483692"/>
          </pc:sldLayoutMkLst>
        </pc:sldLayoutChg>
        <pc:sldLayoutChg chg="add del">
          <pc:chgData name="TRAN VAN HAI D18AT01" userId="S::haitv.b18at073@stu.ptit.edu.vn::4dcafda2-444d-4bb2-9d53-87d394041752" providerId="AD" clId="Web-{32A6B9B2-505B-2D81-F2BA-1A4594AF1B90}" dt="2020-06-10T08:46:41.140" v="158"/>
          <pc:sldLayoutMkLst>
            <pc:docMk/>
            <pc:sldMasterMk cId="3562372933" sldId="2147483699"/>
            <pc:sldLayoutMk cId="1894335114" sldId="2147483693"/>
          </pc:sldLayoutMkLst>
        </pc:sldLayoutChg>
        <pc:sldLayoutChg chg="add del">
          <pc:chgData name="TRAN VAN HAI D18AT01" userId="S::haitv.b18at073@stu.ptit.edu.vn::4dcafda2-444d-4bb2-9d53-87d394041752" providerId="AD" clId="Web-{32A6B9B2-505B-2D81-F2BA-1A4594AF1B90}" dt="2020-06-10T08:46:41.140" v="158"/>
          <pc:sldLayoutMkLst>
            <pc:docMk/>
            <pc:sldMasterMk cId="3562372933" sldId="2147483699"/>
            <pc:sldLayoutMk cId="3366337378" sldId="2147483694"/>
          </pc:sldLayoutMkLst>
        </pc:sldLayoutChg>
        <pc:sldLayoutChg chg="add del">
          <pc:chgData name="TRAN VAN HAI D18AT01" userId="S::haitv.b18at073@stu.ptit.edu.vn::4dcafda2-444d-4bb2-9d53-87d394041752" providerId="AD" clId="Web-{32A6B9B2-505B-2D81-F2BA-1A4594AF1B90}" dt="2020-06-10T08:46:41.140" v="158"/>
          <pc:sldLayoutMkLst>
            <pc:docMk/>
            <pc:sldMasterMk cId="3562372933" sldId="2147483699"/>
            <pc:sldLayoutMk cId="1662725083" sldId="2147483695"/>
          </pc:sldLayoutMkLst>
        </pc:sldLayoutChg>
        <pc:sldLayoutChg chg="add del">
          <pc:chgData name="TRAN VAN HAI D18AT01" userId="S::haitv.b18at073@stu.ptit.edu.vn::4dcafda2-444d-4bb2-9d53-87d394041752" providerId="AD" clId="Web-{32A6B9B2-505B-2D81-F2BA-1A4594AF1B90}" dt="2020-06-10T08:46:41.140" v="158"/>
          <pc:sldLayoutMkLst>
            <pc:docMk/>
            <pc:sldMasterMk cId="3562372933" sldId="2147483699"/>
            <pc:sldLayoutMk cId="4266411115" sldId="2147483696"/>
          </pc:sldLayoutMkLst>
        </pc:sldLayoutChg>
        <pc:sldLayoutChg chg="add del">
          <pc:chgData name="TRAN VAN HAI D18AT01" userId="S::haitv.b18at073@stu.ptit.edu.vn::4dcafda2-444d-4bb2-9d53-87d394041752" providerId="AD" clId="Web-{32A6B9B2-505B-2D81-F2BA-1A4594AF1B90}" dt="2020-06-10T08:46:41.140" v="158"/>
          <pc:sldLayoutMkLst>
            <pc:docMk/>
            <pc:sldMasterMk cId="3562372933" sldId="2147483699"/>
            <pc:sldLayoutMk cId="1868327548" sldId="2147483697"/>
          </pc:sldLayoutMkLst>
        </pc:sldLayoutChg>
        <pc:sldLayoutChg chg="add del">
          <pc:chgData name="TRAN VAN HAI D18AT01" userId="S::haitv.b18at073@stu.ptit.edu.vn::4dcafda2-444d-4bb2-9d53-87d394041752" providerId="AD" clId="Web-{32A6B9B2-505B-2D81-F2BA-1A4594AF1B90}" dt="2020-06-10T08:46:41.140" v="158"/>
          <pc:sldLayoutMkLst>
            <pc:docMk/>
            <pc:sldMasterMk cId="3562372933" sldId="2147483699"/>
            <pc:sldLayoutMk cId="1780703840" sldId="2147483698"/>
          </pc:sldLayoutMkLst>
        </pc:sldLayoutChg>
      </pc:sldMasterChg>
      <pc:sldMasterChg chg="add addSldLayout modSldLayout">
        <pc:chgData name="TRAN VAN HAI D18AT01" userId="S::haitv.b18at073@stu.ptit.edu.vn::4dcafda2-444d-4bb2-9d53-87d394041752" providerId="AD" clId="Web-{32A6B9B2-505B-2D81-F2BA-1A4594AF1B90}" dt="2020-06-10T08:46:41.140" v="158"/>
        <pc:sldMasterMkLst>
          <pc:docMk/>
          <pc:sldMasterMk cId="1523370079" sldId="2147483700"/>
        </pc:sldMasterMkLst>
        <pc:sldLayoutChg chg="add mod replId">
          <pc:chgData name="TRAN VAN HAI D18AT01" userId="S::haitv.b18at073@stu.ptit.edu.vn::4dcafda2-444d-4bb2-9d53-87d394041752" providerId="AD" clId="Web-{32A6B9B2-505B-2D81-F2BA-1A4594AF1B90}" dt="2020-06-10T08:46:41.140" v="158"/>
          <pc:sldLayoutMkLst>
            <pc:docMk/>
            <pc:sldMasterMk cId="1523370079" sldId="2147483700"/>
            <pc:sldLayoutMk cId="3772304873" sldId="2147483701"/>
          </pc:sldLayoutMkLst>
        </pc:sldLayoutChg>
        <pc:sldLayoutChg chg="add mod replId">
          <pc:chgData name="TRAN VAN HAI D18AT01" userId="S::haitv.b18at073@stu.ptit.edu.vn::4dcafda2-444d-4bb2-9d53-87d394041752" providerId="AD" clId="Web-{32A6B9B2-505B-2D81-F2BA-1A4594AF1B90}" dt="2020-06-10T08:46:41.140" v="158"/>
          <pc:sldLayoutMkLst>
            <pc:docMk/>
            <pc:sldMasterMk cId="1523370079" sldId="2147483700"/>
            <pc:sldLayoutMk cId="616291832" sldId="2147483702"/>
          </pc:sldLayoutMkLst>
        </pc:sldLayoutChg>
        <pc:sldLayoutChg chg="add mod replId">
          <pc:chgData name="TRAN VAN HAI D18AT01" userId="S::haitv.b18at073@stu.ptit.edu.vn::4dcafda2-444d-4bb2-9d53-87d394041752" providerId="AD" clId="Web-{32A6B9B2-505B-2D81-F2BA-1A4594AF1B90}" dt="2020-06-10T08:46:41.140" v="158"/>
          <pc:sldLayoutMkLst>
            <pc:docMk/>
            <pc:sldMasterMk cId="1523370079" sldId="2147483700"/>
            <pc:sldLayoutMk cId="3581920582" sldId="2147483703"/>
          </pc:sldLayoutMkLst>
        </pc:sldLayoutChg>
        <pc:sldLayoutChg chg="add mod replId">
          <pc:chgData name="TRAN VAN HAI D18AT01" userId="S::haitv.b18at073@stu.ptit.edu.vn::4dcafda2-444d-4bb2-9d53-87d394041752" providerId="AD" clId="Web-{32A6B9B2-505B-2D81-F2BA-1A4594AF1B90}" dt="2020-06-10T08:46:41.140" v="158"/>
          <pc:sldLayoutMkLst>
            <pc:docMk/>
            <pc:sldMasterMk cId="1523370079" sldId="2147483700"/>
            <pc:sldLayoutMk cId="2316325689" sldId="2147483704"/>
          </pc:sldLayoutMkLst>
        </pc:sldLayoutChg>
        <pc:sldLayoutChg chg="add mod replId">
          <pc:chgData name="TRAN VAN HAI D18AT01" userId="S::haitv.b18at073@stu.ptit.edu.vn::4dcafda2-444d-4bb2-9d53-87d394041752" providerId="AD" clId="Web-{32A6B9B2-505B-2D81-F2BA-1A4594AF1B90}" dt="2020-06-10T08:46:41.140" v="158"/>
          <pc:sldLayoutMkLst>
            <pc:docMk/>
            <pc:sldMasterMk cId="1523370079" sldId="2147483700"/>
            <pc:sldLayoutMk cId="493674075" sldId="2147483705"/>
          </pc:sldLayoutMkLst>
        </pc:sldLayoutChg>
        <pc:sldLayoutChg chg="add mod replId">
          <pc:chgData name="TRAN VAN HAI D18AT01" userId="S::haitv.b18at073@stu.ptit.edu.vn::4dcafda2-444d-4bb2-9d53-87d394041752" providerId="AD" clId="Web-{32A6B9B2-505B-2D81-F2BA-1A4594AF1B90}" dt="2020-06-10T08:46:41.140" v="158"/>
          <pc:sldLayoutMkLst>
            <pc:docMk/>
            <pc:sldMasterMk cId="1523370079" sldId="2147483700"/>
            <pc:sldLayoutMk cId="1358551004" sldId="2147483706"/>
          </pc:sldLayoutMkLst>
        </pc:sldLayoutChg>
        <pc:sldLayoutChg chg="add mod replId">
          <pc:chgData name="TRAN VAN HAI D18AT01" userId="S::haitv.b18at073@stu.ptit.edu.vn::4dcafda2-444d-4bb2-9d53-87d394041752" providerId="AD" clId="Web-{32A6B9B2-505B-2D81-F2BA-1A4594AF1B90}" dt="2020-06-10T08:46:41.140" v="158"/>
          <pc:sldLayoutMkLst>
            <pc:docMk/>
            <pc:sldMasterMk cId="1523370079" sldId="2147483700"/>
            <pc:sldLayoutMk cId="1527405334" sldId="2147483707"/>
          </pc:sldLayoutMkLst>
        </pc:sldLayoutChg>
        <pc:sldLayoutChg chg="add mod replId">
          <pc:chgData name="TRAN VAN HAI D18AT01" userId="S::haitv.b18at073@stu.ptit.edu.vn::4dcafda2-444d-4bb2-9d53-87d394041752" providerId="AD" clId="Web-{32A6B9B2-505B-2D81-F2BA-1A4594AF1B90}" dt="2020-06-10T08:46:41.140" v="158"/>
          <pc:sldLayoutMkLst>
            <pc:docMk/>
            <pc:sldMasterMk cId="1523370079" sldId="2147483700"/>
            <pc:sldLayoutMk cId="213169127" sldId="2147483708"/>
          </pc:sldLayoutMkLst>
        </pc:sldLayoutChg>
        <pc:sldLayoutChg chg="add mod replId">
          <pc:chgData name="TRAN VAN HAI D18AT01" userId="S::haitv.b18at073@stu.ptit.edu.vn::4dcafda2-444d-4bb2-9d53-87d394041752" providerId="AD" clId="Web-{32A6B9B2-505B-2D81-F2BA-1A4594AF1B90}" dt="2020-06-10T08:46:41.140" v="158"/>
          <pc:sldLayoutMkLst>
            <pc:docMk/>
            <pc:sldMasterMk cId="1523370079" sldId="2147483700"/>
            <pc:sldLayoutMk cId="3147605601" sldId="2147483709"/>
          </pc:sldLayoutMkLst>
        </pc:sldLayoutChg>
        <pc:sldLayoutChg chg="add mod replId">
          <pc:chgData name="TRAN VAN HAI D18AT01" userId="S::haitv.b18at073@stu.ptit.edu.vn::4dcafda2-444d-4bb2-9d53-87d394041752" providerId="AD" clId="Web-{32A6B9B2-505B-2D81-F2BA-1A4594AF1B90}" dt="2020-06-10T08:46:41.140" v="158"/>
          <pc:sldLayoutMkLst>
            <pc:docMk/>
            <pc:sldMasterMk cId="1523370079" sldId="2147483700"/>
            <pc:sldLayoutMk cId="1400971647" sldId="2147483710"/>
          </pc:sldLayoutMkLst>
        </pc:sldLayoutChg>
        <pc:sldLayoutChg chg="add mod replId">
          <pc:chgData name="TRAN VAN HAI D18AT01" userId="S::haitv.b18at073@stu.ptit.edu.vn::4dcafda2-444d-4bb2-9d53-87d394041752" providerId="AD" clId="Web-{32A6B9B2-505B-2D81-F2BA-1A4594AF1B90}" dt="2020-06-10T08:46:41.140" v="158"/>
          <pc:sldLayoutMkLst>
            <pc:docMk/>
            <pc:sldMasterMk cId="1523370079" sldId="2147483700"/>
            <pc:sldLayoutMk cId="1039251567" sldId="214748371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D6F9D-5BFB-437B-B3F8-0C64CC8465A6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A74EFE7-0ADD-456F-B008-DA4EC6210A3D}">
      <dgm:prSet/>
      <dgm:spPr/>
      <dgm:t>
        <a:bodyPr/>
        <a:lstStyle/>
        <a:p>
          <a:r>
            <a:rPr lang="vi-VN" dirty="0"/>
            <a:t>Basic Structure</a:t>
          </a:r>
          <a:endParaRPr lang="en-US" dirty="0"/>
        </a:p>
      </dgm:t>
    </dgm:pt>
    <dgm:pt modelId="{9D18EC9E-C792-4D9D-BFD5-B45707E9D151}" type="parTrans" cxnId="{BED68CF0-F1F3-4043-A18A-81C24EA00D7D}">
      <dgm:prSet/>
      <dgm:spPr/>
      <dgm:t>
        <a:bodyPr/>
        <a:lstStyle/>
        <a:p>
          <a:endParaRPr lang="en-US"/>
        </a:p>
      </dgm:t>
    </dgm:pt>
    <dgm:pt modelId="{2A1CA389-3A11-4450-A029-0D30B3B8945C}" type="sibTrans" cxnId="{BED68CF0-F1F3-4043-A18A-81C24EA00D7D}">
      <dgm:prSet/>
      <dgm:spPr/>
      <dgm:t>
        <a:bodyPr/>
        <a:lstStyle/>
        <a:p>
          <a:endParaRPr lang="en-US"/>
        </a:p>
      </dgm:t>
    </dgm:pt>
    <dgm:pt modelId="{F5B5143C-2E23-4CA1-A05A-74CD53D8B2E5}">
      <dgm:prSet/>
      <dgm:spPr/>
      <dgm:t>
        <a:bodyPr/>
        <a:lstStyle/>
        <a:p>
          <a:r>
            <a:rPr lang="vi-VN"/>
            <a:t>DOS Header</a:t>
          </a:r>
          <a:endParaRPr lang="en-US"/>
        </a:p>
      </dgm:t>
    </dgm:pt>
    <dgm:pt modelId="{269A6AA4-F2F1-463B-A2E7-2854325356A6}" type="parTrans" cxnId="{8DE097D1-9821-4638-97DF-6DB672909D8B}">
      <dgm:prSet/>
      <dgm:spPr/>
      <dgm:t>
        <a:bodyPr/>
        <a:lstStyle/>
        <a:p>
          <a:endParaRPr lang="en-US"/>
        </a:p>
      </dgm:t>
    </dgm:pt>
    <dgm:pt modelId="{28200E14-4F20-44EE-A709-FBCD24BD3069}" type="sibTrans" cxnId="{8DE097D1-9821-4638-97DF-6DB672909D8B}">
      <dgm:prSet/>
      <dgm:spPr/>
      <dgm:t>
        <a:bodyPr/>
        <a:lstStyle/>
        <a:p>
          <a:endParaRPr lang="en-US"/>
        </a:p>
      </dgm:t>
    </dgm:pt>
    <dgm:pt modelId="{8215397D-709C-4A99-AD05-E9EB314E2B4C}">
      <dgm:prSet/>
      <dgm:spPr/>
      <dgm:t>
        <a:bodyPr/>
        <a:lstStyle/>
        <a:p>
          <a:r>
            <a:rPr lang="vi-VN" dirty="0"/>
            <a:t>PE Header</a:t>
          </a:r>
          <a:endParaRPr lang="en-US" dirty="0"/>
        </a:p>
      </dgm:t>
    </dgm:pt>
    <dgm:pt modelId="{7824BB50-18BD-4192-8BD2-95B922F8E8E0}" type="parTrans" cxnId="{CD227EA4-CB61-46C8-A485-973B037E0F0E}">
      <dgm:prSet/>
      <dgm:spPr/>
      <dgm:t>
        <a:bodyPr/>
        <a:lstStyle/>
        <a:p>
          <a:endParaRPr lang="en-US"/>
        </a:p>
      </dgm:t>
    </dgm:pt>
    <dgm:pt modelId="{414BB1D7-6004-4713-8189-D860835B87B9}" type="sibTrans" cxnId="{CD227EA4-CB61-46C8-A485-973B037E0F0E}">
      <dgm:prSet/>
      <dgm:spPr/>
      <dgm:t>
        <a:bodyPr/>
        <a:lstStyle/>
        <a:p>
          <a:endParaRPr lang="en-US"/>
        </a:p>
      </dgm:t>
    </dgm:pt>
    <dgm:pt modelId="{1AEC8F8E-4084-472F-B6C1-558AB52F0416}">
      <dgm:prSet/>
      <dgm:spPr/>
      <dgm:t>
        <a:bodyPr/>
        <a:lstStyle/>
        <a:p>
          <a:r>
            <a:rPr lang="vi-VN" dirty="0"/>
            <a:t>Import </a:t>
          </a:r>
          <a:r>
            <a:rPr lang="vi-VN" dirty="0" smtClean="0"/>
            <a:t>Table</a:t>
          </a:r>
          <a:endParaRPr lang="en-US" dirty="0"/>
        </a:p>
      </dgm:t>
    </dgm:pt>
    <dgm:pt modelId="{4715F59A-52B1-44B5-81A7-8C9A6C6860C4}" type="parTrans" cxnId="{61CE91D1-A9CA-438C-AA7E-1BFCC2ED81B2}">
      <dgm:prSet/>
      <dgm:spPr/>
      <dgm:t>
        <a:bodyPr/>
        <a:lstStyle/>
        <a:p>
          <a:endParaRPr lang="en-US"/>
        </a:p>
      </dgm:t>
    </dgm:pt>
    <dgm:pt modelId="{2876F50D-B1D6-4AC7-95B3-F12AB94418E6}" type="sibTrans" cxnId="{61CE91D1-A9CA-438C-AA7E-1BFCC2ED81B2}">
      <dgm:prSet/>
      <dgm:spPr/>
      <dgm:t>
        <a:bodyPr/>
        <a:lstStyle/>
        <a:p>
          <a:endParaRPr lang="en-US"/>
        </a:p>
      </dgm:t>
    </dgm:pt>
    <dgm:pt modelId="{59CC7D4C-1DAD-45C5-ACAD-8E787E936A25}">
      <dgm:prSet/>
      <dgm:spPr/>
      <dgm:t>
        <a:bodyPr/>
        <a:lstStyle/>
        <a:p>
          <a:r>
            <a:rPr lang="vi-VN" dirty="0"/>
            <a:t>Export Table</a:t>
          </a:r>
          <a:endParaRPr lang="en-US" dirty="0"/>
        </a:p>
      </dgm:t>
    </dgm:pt>
    <dgm:pt modelId="{CF004775-6B91-47E5-A5D8-A82515FE73EB}" type="parTrans" cxnId="{E6E3CB41-DB56-4943-A6E1-C545BCDF8F54}">
      <dgm:prSet/>
      <dgm:spPr/>
      <dgm:t>
        <a:bodyPr/>
        <a:lstStyle/>
        <a:p>
          <a:endParaRPr lang="en-US"/>
        </a:p>
      </dgm:t>
    </dgm:pt>
    <dgm:pt modelId="{2776F40E-B3B6-4005-A965-2EE15AA86BC1}" type="sibTrans" cxnId="{E6E3CB41-DB56-4943-A6E1-C545BCDF8F54}">
      <dgm:prSet/>
      <dgm:spPr/>
      <dgm:t>
        <a:bodyPr/>
        <a:lstStyle/>
        <a:p>
          <a:endParaRPr lang="en-US"/>
        </a:p>
      </dgm:t>
    </dgm:pt>
    <dgm:pt modelId="{C823B83E-8B4C-4BCC-BCBC-5343BC7F6331}">
      <dgm:prSet/>
      <dgm:spPr/>
      <dgm:t>
        <a:bodyPr/>
        <a:lstStyle/>
        <a:p>
          <a:r>
            <a:rPr lang="en-US" dirty="0" smtClean="0"/>
            <a:t>Section Table</a:t>
          </a:r>
          <a:endParaRPr lang="en-US" dirty="0"/>
        </a:p>
      </dgm:t>
    </dgm:pt>
    <dgm:pt modelId="{C4470491-5102-45FB-B13C-F1CB56CCA5DE}" type="parTrans" cxnId="{8D6F5813-2884-4D9A-AECF-E60E6C08A95D}">
      <dgm:prSet/>
      <dgm:spPr/>
      <dgm:t>
        <a:bodyPr/>
        <a:lstStyle/>
        <a:p>
          <a:endParaRPr lang="en-US"/>
        </a:p>
      </dgm:t>
    </dgm:pt>
    <dgm:pt modelId="{38D02971-AF59-4FCE-A106-34BCA3D29BFE}" type="sibTrans" cxnId="{8D6F5813-2884-4D9A-AECF-E60E6C08A95D}">
      <dgm:prSet/>
      <dgm:spPr/>
      <dgm:t>
        <a:bodyPr/>
        <a:lstStyle/>
        <a:p>
          <a:endParaRPr lang="en-US"/>
        </a:p>
      </dgm:t>
    </dgm:pt>
    <dgm:pt modelId="{0638A3A6-5E5C-4A78-96F8-34EF3591FAB4}" type="pres">
      <dgm:prSet presAssocID="{281D6F9D-5BFB-437B-B3F8-0C64CC8465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50BA67-31AA-404B-8650-DED247C53B74}" type="pres">
      <dgm:prSet presAssocID="{1A74EFE7-0ADD-456F-B008-DA4EC6210A3D}" presName="parentLin" presStyleCnt="0"/>
      <dgm:spPr/>
    </dgm:pt>
    <dgm:pt modelId="{38017BC6-E926-4E37-9967-E8247E903E51}" type="pres">
      <dgm:prSet presAssocID="{1A74EFE7-0ADD-456F-B008-DA4EC6210A3D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DCAC099E-991E-41F3-9BC3-4A7C1E76E843}" type="pres">
      <dgm:prSet presAssocID="{1A74EFE7-0ADD-456F-B008-DA4EC6210A3D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224C1-25A5-4B9E-99E0-14BAE5599393}" type="pres">
      <dgm:prSet presAssocID="{1A74EFE7-0ADD-456F-B008-DA4EC6210A3D}" presName="negativeSpace" presStyleCnt="0"/>
      <dgm:spPr/>
    </dgm:pt>
    <dgm:pt modelId="{AE847328-3532-46E8-A4E0-9F77A62A3121}" type="pres">
      <dgm:prSet presAssocID="{1A74EFE7-0ADD-456F-B008-DA4EC6210A3D}" presName="childText" presStyleLbl="conFgAcc1" presStyleIdx="0" presStyleCnt="6">
        <dgm:presLayoutVars>
          <dgm:bulletEnabled val="1"/>
        </dgm:presLayoutVars>
      </dgm:prSet>
      <dgm:spPr/>
    </dgm:pt>
    <dgm:pt modelId="{89F971DB-B9A6-475C-8139-D3F465976AF3}" type="pres">
      <dgm:prSet presAssocID="{2A1CA389-3A11-4450-A029-0D30B3B8945C}" presName="spaceBetweenRectangles" presStyleCnt="0"/>
      <dgm:spPr/>
    </dgm:pt>
    <dgm:pt modelId="{25117536-B68A-4146-9F5B-AD0A2DEA5AC5}" type="pres">
      <dgm:prSet presAssocID="{F5B5143C-2E23-4CA1-A05A-74CD53D8B2E5}" presName="parentLin" presStyleCnt="0"/>
      <dgm:spPr/>
    </dgm:pt>
    <dgm:pt modelId="{BC9770B9-179D-40F5-871D-9EF92744A95B}" type="pres">
      <dgm:prSet presAssocID="{F5B5143C-2E23-4CA1-A05A-74CD53D8B2E5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AD27508A-A0E2-480E-88D0-74353DA89D2F}" type="pres">
      <dgm:prSet presAssocID="{F5B5143C-2E23-4CA1-A05A-74CD53D8B2E5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BB3EE-78D5-4252-9A7F-75613A249F44}" type="pres">
      <dgm:prSet presAssocID="{F5B5143C-2E23-4CA1-A05A-74CD53D8B2E5}" presName="negativeSpace" presStyleCnt="0"/>
      <dgm:spPr/>
    </dgm:pt>
    <dgm:pt modelId="{F51EB029-B331-4B1E-ADCB-078CC7AC5C97}" type="pres">
      <dgm:prSet presAssocID="{F5B5143C-2E23-4CA1-A05A-74CD53D8B2E5}" presName="childText" presStyleLbl="conFgAcc1" presStyleIdx="1" presStyleCnt="6">
        <dgm:presLayoutVars>
          <dgm:bulletEnabled val="1"/>
        </dgm:presLayoutVars>
      </dgm:prSet>
      <dgm:spPr/>
    </dgm:pt>
    <dgm:pt modelId="{2A3E4410-DF4A-4E5A-83D9-90194E96AFF9}" type="pres">
      <dgm:prSet presAssocID="{28200E14-4F20-44EE-A709-FBCD24BD3069}" presName="spaceBetweenRectangles" presStyleCnt="0"/>
      <dgm:spPr/>
    </dgm:pt>
    <dgm:pt modelId="{032D9DAD-1939-4BCF-96F8-B7AF656D06B5}" type="pres">
      <dgm:prSet presAssocID="{8215397D-709C-4A99-AD05-E9EB314E2B4C}" presName="parentLin" presStyleCnt="0"/>
      <dgm:spPr/>
    </dgm:pt>
    <dgm:pt modelId="{6416EDA3-3CD4-4F7A-9C34-C6DD847AABBC}" type="pres">
      <dgm:prSet presAssocID="{8215397D-709C-4A99-AD05-E9EB314E2B4C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DEFFBFE3-3735-4D43-8CBE-7F12CEB5D449}" type="pres">
      <dgm:prSet presAssocID="{8215397D-709C-4A99-AD05-E9EB314E2B4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E0B-19EA-4680-9B3E-AF3DA4BF3CEF}" type="pres">
      <dgm:prSet presAssocID="{8215397D-709C-4A99-AD05-E9EB314E2B4C}" presName="negativeSpace" presStyleCnt="0"/>
      <dgm:spPr/>
    </dgm:pt>
    <dgm:pt modelId="{D4E3DC72-2721-4A9B-AE5F-43C00FCDF9DE}" type="pres">
      <dgm:prSet presAssocID="{8215397D-709C-4A99-AD05-E9EB314E2B4C}" presName="childText" presStyleLbl="conFgAcc1" presStyleIdx="2" presStyleCnt="6">
        <dgm:presLayoutVars>
          <dgm:bulletEnabled val="1"/>
        </dgm:presLayoutVars>
      </dgm:prSet>
      <dgm:spPr/>
    </dgm:pt>
    <dgm:pt modelId="{07C0C960-E9FA-486F-BF7F-E45295A7DA27}" type="pres">
      <dgm:prSet presAssocID="{414BB1D7-6004-4713-8189-D860835B87B9}" presName="spaceBetweenRectangles" presStyleCnt="0"/>
      <dgm:spPr/>
    </dgm:pt>
    <dgm:pt modelId="{073E8238-6FAF-4850-AAF5-1A724E390784}" type="pres">
      <dgm:prSet presAssocID="{C823B83E-8B4C-4BCC-BCBC-5343BC7F6331}" presName="parentLin" presStyleCnt="0"/>
      <dgm:spPr/>
    </dgm:pt>
    <dgm:pt modelId="{4A31ACFF-C781-49AF-A642-4C9F85117B89}" type="pres">
      <dgm:prSet presAssocID="{C823B83E-8B4C-4BCC-BCBC-5343BC7F6331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644F24D2-988E-40BF-8ECB-BE3765FD69B5}" type="pres">
      <dgm:prSet presAssocID="{C823B83E-8B4C-4BCC-BCBC-5343BC7F633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6B87A-72F6-4C36-8539-193364D6A6EC}" type="pres">
      <dgm:prSet presAssocID="{C823B83E-8B4C-4BCC-BCBC-5343BC7F6331}" presName="negativeSpace" presStyleCnt="0"/>
      <dgm:spPr/>
    </dgm:pt>
    <dgm:pt modelId="{AD691FAC-1219-402B-BB99-57A582CE9025}" type="pres">
      <dgm:prSet presAssocID="{C823B83E-8B4C-4BCC-BCBC-5343BC7F6331}" presName="childText" presStyleLbl="conFgAcc1" presStyleIdx="3" presStyleCnt="6">
        <dgm:presLayoutVars>
          <dgm:bulletEnabled val="1"/>
        </dgm:presLayoutVars>
      </dgm:prSet>
      <dgm:spPr/>
    </dgm:pt>
    <dgm:pt modelId="{7603C4C7-BF02-41A0-98F5-7389C8D31C87}" type="pres">
      <dgm:prSet presAssocID="{38D02971-AF59-4FCE-A106-34BCA3D29BFE}" presName="spaceBetweenRectangles" presStyleCnt="0"/>
      <dgm:spPr/>
    </dgm:pt>
    <dgm:pt modelId="{AFC3BA89-1F74-4DAB-9171-CD5C8D0D6187}" type="pres">
      <dgm:prSet presAssocID="{1AEC8F8E-4084-472F-B6C1-558AB52F0416}" presName="parentLin" presStyleCnt="0"/>
      <dgm:spPr/>
    </dgm:pt>
    <dgm:pt modelId="{C94F8FB1-9D8C-4DCD-9D8C-E0A4846C793E}" type="pres">
      <dgm:prSet presAssocID="{1AEC8F8E-4084-472F-B6C1-558AB52F0416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46773CE7-6D8A-4681-9177-16DBE42AA778}" type="pres">
      <dgm:prSet presAssocID="{1AEC8F8E-4084-472F-B6C1-558AB52F041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E4605-1D20-4AF8-B8F3-6F216C579CE2}" type="pres">
      <dgm:prSet presAssocID="{1AEC8F8E-4084-472F-B6C1-558AB52F0416}" presName="negativeSpace" presStyleCnt="0"/>
      <dgm:spPr/>
    </dgm:pt>
    <dgm:pt modelId="{2452EE54-9966-401F-BD86-87A847F11FAA}" type="pres">
      <dgm:prSet presAssocID="{1AEC8F8E-4084-472F-B6C1-558AB52F0416}" presName="childText" presStyleLbl="conFgAcc1" presStyleIdx="4" presStyleCnt="6">
        <dgm:presLayoutVars>
          <dgm:bulletEnabled val="1"/>
        </dgm:presLayoutVars>
      </dgm:prSet>
      <dgm:spPr/>
    </dgm:pt>
    <dgm:pt modelId="{6B406482-EE43-46DD-8840-23842CA864D8}" type="pres">
      <dgm:prSet presAssocID="{2876F50D-B1D6-4AC7-95B3-F12AB94418E6}" presName="spaceBetweenRectangles" presStyleCnt="0"/>
      <dgm:spPr/>
    </dgm:pt>
    <dgm:pt modelId="{7678CA70-7AE6-4A4F-8C23-197E391B00E3}" type="pres">
      <dgm:prSet presAssocID="{59CC7D4C-1DAD-45C5-ACAD-8E787E936A25}" presName="parentLin" presStyleCnt="0"/>
      <dgm:spPr/>
    </dgm:pt>
    <dgm:pt modelId="{15AD0E6E-3022-4C6E-8179-51191D73776D}" type="pres">
      <dgm:prSet presAssocID="{59CC7D4C-1DAD-45C5-ACAD-8E787E936A25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EAC6C243-6167-4A54-B2AE-D14BC2A1A29C}" type="pres">
      <dgm:prSet presAssocID="{59CC7D4C-1DAD-45C5-ACAD-8E787E936A25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E68E9-BFEE-4978-A862-FEDA123AB160}" type="pres">
      <dgm:prSet presAssocID="{59CC7D4C-1DAD-45C5-ACAD-8E787E936A25}" presName="negativeSpace" presStyleCnt="0"/>
      <dgm:spPr/>
    </dgm:pt>
    <dgm:pt modelId="{A492CEA6-CA78-45C4-99DB-E9E5977E3737}" type="pres">
      <dgm:prSet presAssocID="{59CC7D4C-1DAD-45C5-ACAD-8E787E936A2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DE097D1-9821-4638-97DF-6DB672909D8B}" srcId="{281D6F9D-5BFB-437B-B3F8-0C64CC8465A6}" destId="{F5B5143C-2E23-4CA1-A05A-74CD53D8B2E5}" srcOrd="1" destOrd="0" parTransId="{269A6AA4-F2F1-463B-A2E7-2854325356A6}" sibTransId="{28200E14-4F20-44EE-A709-FBCD24BD3069}"/>
    <dgm:cxn modelId="{C924AB3D-AAF7-4E46-879F-1C10749BDFAE}" type="presOf" srcId="{281D6F9D-5BFB-437B-B3F8-0C64CC8465A6}" destId="{0638A3A6-5E5C-4A78-96F8-34EF3591FAB4}" srcOrd="0" destOrd="0" presId="urn:microsoft.com/office/officeart/2005/8/layout/list1"/>
    <dgm:cxn modelId="{EFD5B489-02B5-44B3-BC45-827E689F78DD}" type="presOf" srcId="{1AEC8F8E-4084-472F-B6C1-558AB52F0416}" destId="{46773CE7-6D8A-4681-9177-16DBE42AA778}" srcOrd="1" destOrd="0" presId="urn:microsoft.com/office/officeart/2005/8/layout/list1"/>
    <dgm:cxn modelId="{417C55A9-BC13-4B1B-968B-366269911F73}" type="presOf" srcId="{1A74EFE7-0ADD-456F-B008-DA4EC6210A3D}" destId="{DCAC099E-991E-41F3-9BC3-4A7C1E76E843}" srcOrd="1" destOrd="0" presId="urn:microsoft.com/office/officeart/2005/8/layout/list1"/>
    <dgm:cxn modelId="{93733A0A-AC6B-4E54-9A29-AFE3708260A6}" type="presOf" srcId="{8215397D-709C-4A99-AD05-E9EB314E2B4C}" destId="{DEFFBFE3-3735-4D43-8CBE-7F12CEB5D449}" srcOrd="1" destOrd="0" presId="urn:microsoft.com/office/officeart/2005/8/layout/list1"/>
    <dgm:cxn modelId="{E959F110-86D9-4E81-984D-30F0D04F0D91}" type="presOf" srcId="{8215397D-709C-4A99-AD05-E9EB314E2B4C}" destId="{6416EDA3-3CD4-4F7A-9C34-C6DD847AABBC}" srcOrd="0" destOrd="0" presId="urn:microsoft.com/office/officeart/2005/8/layout/list1"/>
    <dgm:cxn modelId="{E6E3CB41-DB56-4943-A6E1-C545BCDF8F54}" srcId="{281D6F9D-5BFB-437B-B3F8-0C64CC8465A6}" destId="{59CC7D4C-1DAD-45C5-ACAD-8E787E936A25}" srcOrd="5" destOrd="0" parTransId="{CF004775-6B91-47E5-A5D8-A82515FE73EB}" sibTransId="{2776F40E-B3B6-4005-A965-2EE15AA86BC1}"/>
    <dgm:cxn modelId="{966EB0FE-2C8B-45BD-AD88-BD37A8A0902E}" type="presOf" srcId="{1A74EFE7-0ADD-456F-B008-DA4EC6210A3D}" destId="{38017BC6-E926-4E37-9967-E8247E903E51}" srcOrd="0" destOrd="0" presId="urn:microsoft.com/office/officeart/2005/8/layout/list1"/>
    <dgm:cxn modelId="{A7B24CF4-5F24-4C3A-90EA-3AC00D3B70F5}" type="presOf" srcId="{F5B5143C-2E23-4CA1-A05A-74CD53D8B2E5}" destId="{BC9770B9-179D-40F5-871D-9EF92744A95B}" srcOrd="0" destOrd="0" presId="urn:microsoft.com/office/officeart/2005/8/layout/list1"/>
    <dgm:cxn modelId="{BED68CF0-F1F3-4043-A18A-81C24EA00D7D}" srcId="{281D6F9D-5BFB-437B-B3F8-0C64CC8465A6}" destId="{1A74EFE7-0ADD-456F-B008-DA4EC6210A3D}" srcOrd="0" destOrd="0" parTransId="{9D18EC9E-C792-4D9D-BFD5-B45707E9D151}" sibTransId="{2A1CA389-3A11-4450-A029-0D30B3B8945C}"/>
    <dgm:cxn modelId="{8D6F5813-2884-4D9A-AECF-E60E6C08A95D}" srcId="{281D6F9D-5BFB-437B-B3F8-0C64CC8465A6}" destId="{C823B83E-8B4C-4BCC-BCBC-5343BC7F6331}" srcOrd="3" destOrd="0" parTransId="{C4470491-5102-45FB-B13C-F1CB56CCA5DE}" sibTransId="{38D02971-AF59-4FCE-A106-34BCA3D29BFE}"/>
    <dgm:cxn modelId="{CD227EA4-CB61-46C8-A485-973B037E0F0E}" srcId="{281D6F9D-5BFB-437B-B3F8-0C64CC8465A6}" destId="{8215397D-709C-4A99-AD05-E9EB314E2B4C}" srcOrd="2" destOrd="0" parTransId="{7824BB50-18BD-4192-8BD2-95B922F8E8E0}" sibTransId="{414BB1D7-6004-4713-8189-D860835B87B9}"/>
    <dgm:cxn modelId="{57DA7403-56D2-4510-8CE3-1A701033276C}" type="presOf" srcId="{C823B83E-8B4C-4BCC-BCBC-5343BC7F6331}" destId="{4A31ACFF-C781-49AF-A642-4C9F85117B89}" srcOrd="0" destOrd="0" presId="urn:microsoft.com/office/officeart/2005/8/layout/list1"/>
    <dgm:cxn modelId="{C237A84F-50D7-44DD-92E2-5C86F5D9562A}" type="presOf" srcId="{F5B5143C-2E23-4CA1-A05A-74CD53D8B2E5}" destId="{AD27508A-A0E2-480E-88D0-74353DA89D2F}" srcOrd="1" destOrd="0" presId="urn:microsoft.com/office/officeart/2005/8/layout/list1"/>
    <dgm:cxn modelId="{61CE91D1-A9CA-438C-AA7E-1BFCC2ED81B2}" srcId="{281D6F9D-5BFB-437B-B3F8-0C64CC8465A6}" destId="{1AEC8F8E-4084-472F-B6C1-558AB52F0416}" srcOrd="4" destOrd="0" parTransId="{4715F59A-52B1-44B5-81A7-8C9A6C6860C4}" sibTransId="{2876F50D-B1D6-4AC7-95B3-F12AB94418E6}"/>
    <dgm:cxn modelId="{19D76EBA-A3E2-4581-9429-EBFB5AC696AF}" type="presOf" srcId="{1AEC8F8E-4084-472F-B6C1-558AB52F0416}" destId="{C94F8FB1-9D8C-4DCD-9D8C-E0A4846C793E}" srcOrd="0" destOrd="0" presId="urn:microsoft.com/office/officeart/2005/8/layout/list1"/>
    <dgm:cxn modelId="{D79835B9-AA3B-4282-8E7E-581807596A88}" type="presOf" srcId="{C823B83E-8B4C-4BCC-BCBC-5343BC7F6331}" destId="{644F24D2-988E-40BF-8ECB-BE3765FD69B5}" srcOrd="1" destOrd="0" presId="urn:microsoft.com/office/officeart/2005/8/layout/list1"/>
    <dgm:cxn modelId="{BDADDA4C-F8B5-4D78-8D14-7936E0B3996B}" type="presOf" srcId="{59CC7D4C-1DAD-45C5-ACAD-8E787E936A25}" destId="{EAC6C243-6167-4A54-B2AE-D14BC2A1A29C}" srcOrd="1" destOrd="0" presId="urn:microsoft.com/office/officeart/2005/8/layout/list1"/>
    <dgm:cxn modelId="{7462D315-7357-4F63-82FA-2B97F87E9369}" type="presOf" srcId="{59CC7D4C-1DAD-45C5-ACAD-8E787E936A25}" destId="{15AD0E6E-3022-4C6E-8179-51191D73776D}" srcOrd="0" destOrd="0" presId="urn:microsoft.com/office/officeart/2005/8/layout/list1"/>
    <dgm:cxn modelId="{6984F4A1-6F07-4ABA-A905-FD274A816FEC}" type="presParOf" srcId="{0638A3A6-5E5C-4A78-96F8-34EF3591FAB4}" destId="{C250BA67-31AA-404B-8650-DED247C53B74}" srcOrd="0" destOrd="0" presId="urn:microsoft.com/office/officeart/2005/8/layout/list1"/>
    <dgm:cxn modelId="{B6571444-8CAE-4DF0-BD96-0779BDCCD2C3}" type="presParOf" srcId="{C250BA67-31AA-404B-8650-DED247C53B74}" destId="{38017BC6-E926-4E37-9967-E8247E903E51}" srcOrd="0" destOrd="0" presId="urn:microsoft.com/office/officeart/2005/8/layout/list1"/>
    <dgm:cxn modelId="{8A878397-16E0-4CE4-838E-4272FC0FE5ED}" type="presParOf" srcId="{C250BA67-31AA-404B-8650-DED247C53B74}" destId="{DCAC099E-991E-41F3-9BC3-4A7C1E76E843}" srcOrd="1" destOrd="0" presId="urn:microsoft.com/office/officeart/2005/8/layout/list1"/>
    <dgm:cxn modelId="{10DE1753-C9DC-4E5A-AA1C-48A16916C5CF}" type="presParOf" srcId="{0638A3A6-5E5C-4A78-96F8-34EF3591FAB4}" destId="{819224C1-25A5-4B9E-99E0-14BAE5599393}" srcOrd="1" destOrd="0" presId="urn:microsoft.com/office/officeart/2005/8/layout/list1"/>
    <dgm:cxn modelId="{322C38DF-6E2D-47CC-A102-C16A93234290}" type="presParOf" srcId="{0638A3A6-5E5C-4A78-96F8-34EF3591FAB4}" destId="{AE847328-3532-46E8-A4E0-9F77A62A3121}" srcOrd="2" destOrd="0" presId="urn:microsoft.com/office/officeart/2005/8/layout/list1"/>
    <dgm:cxn modelId="{B53DC466-ED3A-4020-97E6-F51863C94F9D}" type="presParOf" srcId="{0638A3A6-5E5C-4A78-96F8-34EF3591FAB4}" destId="{89F971DB-B9A6-475C-8139-D3F465976AF3}" srcOrd="3" destOrd="0" presId="urn:microsoft.com/office/officeart/2005/8/layout/list1"/>
    <dgm:cxn modelId="{4EDEC188-0AA0-44BB-B5F8-7F4C78C4CC06}" type="presParOf" srcId="{0638A3A6-5E5C-4A78-96F8-34EF3591FAB4}" destId="{25117536-B68A-4146-9F5B-AD0A2DEA5AC5}" srcOrd="4" destOrd="0" presId="urn:microsoft.com/office/officeart/2005/8/layout/list1"/>
    <dgm:cxn modelId="{2406092E-6813-4177-9F05-EF70CB9BBE99}" type="presParOf" srcId="{25117536-B68A-4146-9F5B-AD0A2DEA5AC5}" destId="{BC9770B9-179D-40F5-871D-9EF92744A95B}" srcOrd="0" destOrd="0" presId="urn:microsoft.com/office/officeart/2005/8/layout/list1"/>
    <dgm:cxn modelId="{AEEA9B80-6AB2-416B-887B-02677BCB1917}" type="presParOf" srcId="{25117536-B68A-4146-9F5B-AD0A2DEA5AC5}" destId="{AD27508A-A0E2-480E-88D0-74353DA89D2F}" srcOrd="1" destOrd="0" presId="urn:microsoft.com/office/officeart/2005/8/layout/list1"/>
    <dgm:cxn modelId="{27DF3B7F-171F-4CA4-8D68-32BBB20A4D1D}" type="presParOf" srcId="{0638A3A6-5E5C-4A78-96F8-34EF3591FAB4}" destId="{9F2BB3EE-78D5-4252-9A7F-75613A249F44}" srcOrd="5" destOrd="0" presId="urn:microsoft.com/office/officeart/2005/8/layout/list1"/>
    <dgm:cxn modelId="{57D40A3C-79DF-4CDE-8C8D-4ECBE6BC2CB4}" type="presParOf" srcId="{0638A3A6-5E5C-4A78-96F8-34EF3591FAB4}" destId="{F51EB029-B331-4B1E-ADCB-078CC7AC5C97}" srcOrd="6" destOrd="0" presId="urn:microsoft.com/office/officeart/2005/8/layout/list1"/>
    <dgm:cxn modelId="{55C9DD58-4069-4EE4-8BB7-5274B08EE37C}" type="presParOf" srcId="{0638A3A6-5E5C-4A78-96F8-34EF3591FAB4}" destId="{2A3E4410-DF4A-4E5A-83D9-90194E96AFF9}" srcOrd="7" destOrd="0" presId="urn:microsoft.com/office/officeart/2005/8/layout/list1"/>
    <dgm:cxn modelId="{02BC8420-0660-499B-ABE7-D3A15FE05C7A}" type="presParOf" srcId="{0638A3A6-5E5C-4A78-96F8-34EF3591FAB4}" destId="{032D9DAD-1939-4BCF-96F8-B7AF656D06B5}" srcOrd="8" destOrd="0" presId="urn:microsoft.com/office/officeart/2005/8/layout/list1"/>
    <dgm:cxn modelId="{0C89C426-5186-46DA-AA33-1990D44C5FBF}" type="presParOf" srcId="{032D9DAD-1939-4BCF-96F8-B7AF656D06B5}" destId="{6416EDA3-3CD4-4F7A-9C34-C6DD847AABBC}" srcOrd="0" destOrd="0" presId="urn:microsoft.com/office/officeart/2005/8/layout/list1"/>
    <dgm:cxn modelId="{4EFD03D8-4BD3-402E-A9DF-2045B87AD616}" type="presParOf" srcId="{032D9DAD-1939-4BCF-96F8-B7AF656D06B5}" destId="{DEFFBFE3-3735-4D43-8CBE-7F12CEB5D449}" srcOrd="1" destOrd="0" presId="urn:microsoft.com/office/officeart/2005/8/layout/list1"/>
    <dgm:cxn modelId="{2C8A62F0-8E3E-4FC3-9A2E-5D2180CB6903}" type="presParOf" srcId="{0638A3A6-5E5C-4A78-96F8-34EF3591FAB4}" destId="{26B2BE0B-19EA-4680-9B3E-AF3DA4BF3CEF}" srcOrd="9" destOrd="0" presId="urn:microsoft.com/office/officeart/2005/8/layout/list1"/>
    <dgm:cxn modelId="{7DF1F5E6-186B-4A22-AA10-5AD910C2741C}" type="presParOf" srcId="{0638A3A6-5E5C-4A78-96F8-34EF3591FAB4}" destId="{D4E3DC72-2721-4A9B-AE5F-43C00FCDF9DE}" srcOrd="10" destOrd="0" presId="urn:microsoft.com/office/officeart/2005/8/layout/list1"/>
    <dgm:cxn modelId="{3C47DF19-28E3-4C1D-ACBB-839040ADD1AF}" type="presParOf" srcId="{0638A3A6-5E5C-4A78-96F8-34EF3591FAB4}" destId="{07C0C960-E9FA-486F-BF7F-E45295A7DA27}" srcOrd="11" destOrd="0" presId="urn:microsoft.com/office/officeart/2005/8/layout/list1"/>
    <dgm:cxn modelId="{5BC3CA61-E5C7-4902-A23B-605500BF96F1}" type="presParOf" srcId="{0638A3A6-5E5C-4A78-96F8-34EF3591FAB4}" destId="{073E8238-6FAF-4850-AAF5-1A724E390784}" srcOrd="12" destOrd="0" presId="urn:microsoft.com/office/officeart/2005/8/layout/list1"/>
    <dgm:cxn modelId="{9C6B7AC1-E533-4BFB-B745-CA13DBB75840}" type="presParOf" srcId="{073E8238-6FAF-4850-AAF5-1A724E390784}" destId="{4A31ACFF-C781-49AF-A642-4C9F85117B89}" srcOrd="0" destOrd="0" presId="urn:microsoft.com/office/officeart/2005/8/layout/list1"/>
    <dgm:cxn modelId="{6F05463B-849F-4149-8E30-8EDEF5279003}" type="presParOf" srcId="{073E8238-6FAF-4850-AAF5-1A724E390784}" destId="{644F24D2-988E-40BF-8ECB-BE3765FD69B5}" srcOrd="1" destOrd="0" presId="urn:microsoft.com/office/officeart/2005/8/layout/list1"/>
    <dgm:cxn modelId="{F61F9F77-7BEA-4FD9-9071-9A4AFD7D8126}" type="presParOf" srcId="{0638A3A6-5E5C-4A78-96F8-34EF3591FAB4}" destId="{2D06B87A-72F6-4C36-8539-193364D6A6EC}" srcOrd="13" destOrd="0" presId="urn:microsoft.com/office/officeart/2005/8/layout/list1"/>
    <dgm:cxn modelId="{7620AC9F-E2BA-4B18-A295-655A8AB760DC}" type="presParOf" srcId="{0638A3A6-5E5C-4A78-96F8-34EF3591FAB4}" destId="{AD691FAC-1219-402B-BB99-57A582CE9025}" srcOrd="14" destOrd="0" presId="urn:microsoft.com/office/officeart/2005/8/layout/list1"/>
    <dgm:cxn modelId="{E88C6C63-39CB-4FF6-81D2-DD5E99DDBCE9}" type="presParOf" srcId="{0638A3A6-5E5C-4A78-96F8-34EF3591FAB4}" destId="{7603C4C7-BF02-41A0-98F5-7389C8D31C87}" srcOrd="15" destOrd="0" presId="urn:microsoft.com/office/officeart/2005/8/layout/list1"/>
    <dgm:cxn modelId="{0053DC38-DFE5-48CB-B3A7-EDE69CF8E456}" type="presParOf" srcId="{0638A3A6-5E5C-4A78-96F8-34EF3591FAB4}" destId="{AFC3BA89-1F74-4DAB-9171-CD5C8D0D6187}" srcOrd="16" destOrd="0" presId="urn:microsoft.com/office/officeart/2005/8/layout/list1"/>
    <dgm:cxn modelId="{0709A026-EDC2-4EAC-B952-324E466A8EA2}" type="presParOf" srcId="{AFC3BA89-1F74-4DAB-9171-CD5C8D0D6187}" destId="{C94F8FB1-9D8C-4DCD-9D8C-E0A4846C793E}" srcOrd="0" destOrd="0" presId="urn:microsoft.com/office/officeart/2005/8/layout/list1"/>
    <dgm:cxn modelId="{307A8B33-2FC0-4695-86E8-1402F9BD16FD}" type="presParOf" srcId="{AFC3BA89-1F74-4DAB-9171-CD5C8D0D6187}" destId="{46773CE7-6D8A-4681-9177-16DBE42AA778}" srcOrd="1" destOrd="0" presId="urn:microsoft.com/office/officeart/2005/8/layout/list1"/>
    <dgm:cxn modelId="{C740E303-49CC-4A3C-9DAC-9436CFBA59B7}" type="presParOf" srcId="{0638A3A6-5E5C-4A78-96F8-34EF3591FAB4}" destId="{31CE4605-1D20-4AF8-B8F3-6F216C579CE2}" srcOrd="17" destOrd="0" presId="urn:microsoft.com/office/officeart/2005/8/layout/list1"/>
    <dgm:cxn modelId="{BCB22B40-80F1-493C-96AB-9FE93D7E8EC5}" type="presParOf" srcId="{0638A3A6-5E5C-4A78-96F8-34EF3591FAB4}" destId="{2452EE54-9966-401F-BD86-87A847F11FAA}" srcOrd="18" destOrd="0" presId="urn:microsoft.com/office/officeart/2005/8/layout/list1"/>
    <dgm:cxn modelId="{29EA405E-EF45-4B6C-B8E8-BFDEEE18A128}" type="presParOf" srcId="{0638A3A6-5E5C-4A78-96F8-34EF3591FAB4}" destId="{6B406482-EE43-46DD-8840-23842CA864D8}" srcOrd="19" destOrd="0" presId="urn:microsoft.com/office/officeart/2005/8/layout/list1"/>
    <dgm:cxn modelId="{9C02129E-36AD-431D-B88B-F88465F7BEA6}" type="presParOf" srcId="{0638A3A6-5E5C-4A78-96F8-34EF3591FAB4}" destId="{7678CA70-7AE6-4A4F-8C23-197E391B00E3}" srcOrd="20" destOrd="0" presId="urn:microsoft.com/office/officeart/2005/8/layout/list1"/>
    <dgm:cxn modelId="{155CBA53-C75A-492E-862C-277D231CBE0E}" type="presParOf" srcId="{7678CA70-7AE6-4A4F-8C23-197E391B00E3}" destId="{15AD0E6E-3022-4C6E-8179-51191D73776D}" srcOrd="0" destOrd="0" presId="urn:microsoft.com/office/officeart/2005/8/layout/list1"/>
    <dgm:cxn modelId="{10EF3E95-7E8B-4CB5-B6A6-CE98A4862FAD}" type="presParOf" srcId="{7678CA70-7AE6-4A4F-8C23-197E391B00E3}" destId="{EAC6C243-6167-4A54-B2AE-D14BC2A1A29C}" srcOrd="1" destOrd="0" presId="urn:microsoft.com/office/officeart/2005/8/layout/list1"/>
    <dgm:cxn modelId="{30C519D5-FA74-4978-841E-A136B27AFFC2}" type="presParOf" srcId="{0638A3A6-5E5C-4A78-96F8-34EF3591FAB4}" destId="{256E68E9-BFEE-4978-A862-FEDA123AB160}" srcOrd="21" destOrd="0" presId="urn:microsoft.com/office/officeart/2005/8/layout/list1"/>
    <dgm:cxn modelId="{E7941DA7-A14F-40B7-A140-4F4CFEDBB694}" type="presParOf" srcId="{0638A3A6-5E5C-4A78-96F8-34EF3591FAB4}" destId="{A492CEA6-CA78-45C4-99DB-E9E5977E373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47328-3532-46E8-A4E0-9F77A62A3121}">
      <dsp:nvSpPr>
        <dsp:cNvPr id="0" name=""/>
        <dsp:cNvSpPr/>
      </dsp:nvSpPr>
      <dsp:spPr>
        <a:xfrm>
          <a:off x="0" y="390552"/>
          <a:ext cx="6910387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C099E-991E-41F3-9BC3-4A7C1E76E843}">
      <dsp:nvSpPr>
        <dsp:cNvPr id="0" name=""/>
        <dsp:cNvSpPr/>
      </dsp:nvSpPr>
      <dsp:spPr>
        <a:xfrm>
          <a:off x="345519" y="124872"/>
          <a:ext cx="483727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/>
            <a:t>Basic Structure</a:t>
          </a:r>
          <a:endParaRPr lang="en-US" sz="1800" kern="1200" dirty="0"/>
        </a:p>
      </dsp:txBody>
      <dsp:txXfrm>
        <a:off x="371458" y="150811"/>
        <a:ext cx="4785392" cy="479482"/>
      </dsp:txXfrm>
    </dsp:sp>
    <dsp:sp modelId="{F51EB029-B331-4B1E-ADCB-078CC7AC5C97}">
      <dsp:nvSpPr>
        <dsp:cNvPr id="0" name=""/>
        <dsp:cNvSpPr/>
      </dsp:nvSpPr>
      <dsp:spPr>
        <a:xfrm>
          <a:off x="0" y="1207032"/>
          <a:ext cx="6910387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7508A-A0E2-480E-88D0-74353DA89D2F}">
      <dsp:nvSpPr>
        <dsp:cNvPr id="0" name=""/>
        <dsp:cNvSpPr/>
      </dsp:nvSpPr>
      <dsp:spPr>
        <a:xfrm>
          <a:off x="345519" y="941352"/>
          <a:ext cx="483727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/>
            <a:t>DOS Header</a:t>
          </a:r>
          <a:endParaRPr lang="en-US" sz="1800" kern="1200"/>
        </a:p>
      </dsp:txBody>
      <dsp:txXfrm>
        <a:off x="371458" y="967291"/>
        <a:ext cx="4785392" cy="479482"/>
      </dsp:txXfrm>
    </dsp:sp>
    <dsp:sp modelId="{D4E3DC72-2721-4A9B-AE5F-43C00FCDF9DE}">
      <dsp:nvSpPr>
        <dsp:cNvPr id="0" name=""/>
        <dsp:cNvSpPr/>
      </dsp:nvSpPr>
      <dsp:spPr>
        <a:xfrm>
          <a:off x="0" y="2023512"/>
          <a:ext cx="6910387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FBFE3-3735-4D43-8CBE-7F12CEB5D449}">
      <dsp:nvSpPr>
        <dsp:cNvPr id="0" name=""/>
        <dsp:cNvSpPr/>
      </dsp:nvSpPr>
      <dsp:spPr>
        <a:xfrm>
          <a:off x="345519" y="1757832"/>
          <a:ext cx="483727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/>
            <a:t>PE Header</a:t>
          </a:r>
          <a:endParaRPr lang="en-US" sz="1800" kern="1200" dirty="0"/>
        </a:p>
      </dsp:txBody>
      <dsp:txXfrm>
        <a:off x="371458" y="1783771"/>
        <a:ext cx="4785392" cy="479482"/>
      </dsp:txXfrm>
    </dsp:sp>
    <dsp:sp modelId="{AD691FAC-1219-402B-BB99-57A582CE9025}">
      <dsp:nvSpPr>
        <dsp:cNvPr id="0" name=""/>
        <dsp:cNvSpPr/>
      </dsp:nvSpPr>
      <dsp:spPr>
        <a:xfrm>
          <a:off x="0" y="2839992"/>
          <a:ext cx="6910387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F24D2-988E-40BF-8ECB-BE3765FD69B5}">
      <dsp:nvSpPr>
        <dsp:cNvPr id="0" name=""/>
        <dsp:cNvSpPr/>
      </dsp:nvSpPr>
      <dsp:spPr>
        <a:xfrm>
          <a:off x="345519" y="2574312"/>
          <a:ext cx="483727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Section Table</a:t>
          </a:r>
          <a:endParaRPr lang="en-US" sz="1800" kern="1200" dirty="0"/>
        </a:p>
      </dsp:txBody>
      <dsp:txXfrm>
        <a:off x="371458" y="2600251"/>
        <a:ext cx="4785392" cy="479482"/>
      </dsp:txXfrm>
    </dsp:sp>
    <dsp:sp modelId="{2452EE54-9966-401F-BD86-87A847F11FAA}">
      <dsp:nvSpPr>
        <dsp:cNvPr id="0" name=""/>
        <dsp:cNvSpPr/>
      </dsp:nvSpPr>
      <dsp:spPr>
        <a:xfrm>
          <a:off x="0" y="3656472"/>
          <a:ext cx="6910387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73CE7-6D8A-4681-9177-16DBE42AA778}">
      <dsp:nvSpPr>
        <dsp:cNvPr id="0" name=""/>
        <dsp:cNvSpPr/>
      </dsp:nvSpPr>
      <dsp:spPr>
        <a:xfrm>
          <a:off x="345519" y="3390792"/>
          <a:ext cx="483727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/>
            <a:t>Import </a:t>
          </a:r>
          <a:r>
            <a:rPr lang="vi-VN" sz="1800" kern="1200" dirty="0" smtClean="0"/>
            <a:t>Table</a:t>
          </a:r>
          <a:endParaRPr lang="en-US" sz="1800" kern="1200" dirty="0"/>
        </a:p>
      </dsp:txBody>
      <dsp:txXfrm>
        <a:off x="371458" y="3416731"/>
        <a:ext cx="4785392" cy="479482"/>
      </dsp:txXfrm>
    </dsp:sp>
    <dsp:sp modelId="{A492CEA6-CA78-45C4-99DB-E9E5977E3737}">
      <dsp:nvSpPr>
        <dsp:cNvPr id="0" name=""/>
        <dsp:cNvSpPr/>
      </dsp:nvSpPr>
      <dsp:spPr>
        <a:xfrm>
          <a:off x="0" y="4472952"/>
          <a:ext cx="6910387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6C243-6167-4A54-B2AE-D14BC2A1A29C}">
      <dsp:nvSpPr>
        <dsp:cNvPr id="0" name=""/>
        <dsp:cNvSpPr/>
      </dsp:nvSpPr>
      <dsp:spPr>
        <a:xfrm>
          <a:off x="345519" y="4207272"/>
          <a:ext cx="483727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/>
            <a:t>Export Table</a:t>
          </a:r>
          <a:endParaRPr lang="en-US" sz="1800" kern="1200" dirty="0"/>
        </a:p>
      </dsp:txBody>
      <dsp:txXfrm>
        <a:off x="371458" y="4233211"/>
        <a:ext cx="478539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0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7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5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9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92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2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16/6/2020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5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16/6/2020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0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0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37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6D7A69-30F7-4018-B8B1-78BF11D488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vi-VN" sz="3800">
                <a:latin typeface="Times New Roman"/>
                <a:cs typeface="Times New Roman"/>
              </a:rPr>
              <a:t>PORTABLE EXECUTABLE 32 FILE FORMAT</a:t>
            </a:r>
            <a:endParaRPr lang="en-US" sz="3800">
              <a:ea typeface="+mj-lt"/>
              <a:cs typeface="+mj-lt"/>
            </a:endParaRPr>
          </a:p>
          <a:p>
            <a:endParaRPr lang="en-US" sz="3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Optional Header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700" y="66500"/>
            <a:ext cx="5006774" cy="620321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784700" y="1945474"/>
            <a:ext cx="5006774" cy="19673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784700" y="2142207"/>
            <a:ext cx="5006774" cy="33722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784700" y="1408296"/>
            <a:ext cx="5006774" cy="19673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784700" y="3755872"/>
            <a:ext cx="5006774" cy="19673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784700" y="3948674"/>
            <a:ext cx="5006774" cy="19673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784700" y="5786266"/>
            <a:ext cx="5006774" cy="19673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58487" y="2159791"/>
            <a:ext cx="5614875" cy="402120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AddressOfEntryPoint</a:t>
            </a:r>
            <a:endParaRPr lang="en-US" altLang="zh-CN" sz="2800" dirty="0" smtClean="0"/>
          </a:p>
          <a:p>
            <a:pPr marL="201168" lvl="1" indent="0">
              <a:buNone/>
            </a:pPr>
            <a:r>
              <a:rPr lang="en-US" altLang="zh-CN" sz="2400" dirty="0" smtClean="0"/>
              <a:t>- Execution Entry (Note : RVA)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ImageBase</a:t>
            </a:r>
            <a:endParaRPr lang="en-US" altLang="zh-C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Alignment (Padding)</a:t>
            </a:r>
          </a:p>
          <a:p>
            <a:pPr marL="201168" lvl="1" indent="0">
              <a:buNone/>
            </a:pPr>
            <a:r>
              <a:rPr lang="en-US" altLang="zh-CN" sz="2400" dirty="0" smtClean="0"/>
              <a:t>- </a:t>
            </a:r>
            <a:r>
              <a:rPr lang="en-US" altLang="zh-CN" sz="2400" dirty="0" err="1" smtClean="0"/>
              <a:t>SectionAlignment</a:t>
            </a:r>
            <a:r>
              <a:rPr lang="en-US" altLang="zh-CN" sz="2400" dirty="0" smtClean="0"/>
              <a:t> (Bigger)</a:t>
            </a:r>
          </a:p>
          <a:p>
            <a:pPr marL="201168" lvl="1" indent="0">
              <a:buNone/>
            </a:pPr>
            <a:r>
              <a:rPr lang="en-US" altLang="zh-CN" sz="2400" dirty="0" smtClean="0"/>
              <a:t>- </a:t>
            </a:r>
            <a:r>
              <a:rPr lang="en-US" altLang="zh-CN" sz="2400" dirty="0" err="1" smtClean="0"/>
              <a:t>FileAlignment</a:t>
            </a:r>
            <a:r>
              <a:rPr lang="en-US" altLang="zh-CN" sz="2400" dirty="0" smtClean="0"/>
              <a:t> (Smaller)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5743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35" y="286708"/>
            <a:ext cx="7706449" cy="58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6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Directory</a:t>
            </a:r>
            <a:endParaRPr lang="en-US" b="1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065283" y="3293886"/>
            <a:ext cx="51816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99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zh-CN" sz="2000" b="1" noProof="1">
                <a:latin typeface="Courier New" panose="02070309020205020404" pitchFamily="49" charset="0"/>
              </a:rPr>
              <a:t>IMAGE_DATA_DIRECTORY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</a:rPr>
              <a:t>       </a:t>
            </a:r>
            <a:r>
              <a:rPr lang="en-US" altLang="zh-CN" sz="2000" b="1" noProof="1">
                <a:latin typeface="Courier New" panose="02070309020205020404" pitchFamily="49" charset="0"/>
              </a:rPr>
              <a:t>DataDirectory[</a:t>
            </a:r>
            <a:r>
              <a:rPr lang="en-US" altLang="zh-CN" sz="2000" b="1" dirty="0">
                <a:latin typeface="Courier New" panose="02070309020205020404" pitchFamily="49" charset="0"/>
              </a:rPr>
              <a:t>16</a:t>
            </a:r>
            <a:r>
              <a:rPr lang="en-US" altLang="zh-CN" sz="2000" b="1" noProof="1">
                <a:latin typeface="Courier New" panose="02070309020205020404" pitchFamily="49" charset="0"/>
              </a:rPr>
              <a:t>];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65283" y="4436886"/>
            <a:ext cx="6019800" cy="1295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99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zh-CN" sz="2000" b="1" noProof="1">
                <a:latin typeface="Courier New" panose="02070309020205020404" pitchFamily="49" charset="0"/>
              </a:rPr>
              <a:t>typedef struct _IMAGE_DATA_DIRECTORY {</a:t>
            </a:r>
          </a:p>
          <a:p>
            <a:r>
              <a:rPr lang="en-US" altLang="zh-CN" sz="2000" b="1" noProof="1">
                <a:latin typeface="Courier New" panose="02070309020205020404" pitchFamily="49" charset="0"/>
              </a:rPr>
              <a:t>    DWORD   VirtualAddress;</a:t>
            </a:r>
          </a:p>
          <a:p>
            <a:r>
              <a:rPr lang="en-US" altLang="zh-CN" sz="2000" b="1" noProof="1">
                <a:latin typeface="Courier New" panose="02070309020205020404" pitchFamily="49" charset="0"/>
              </a:rPr>
              <a:t>    DWORD   Size;</a:t>
            </a:r>
          </a:p>
          <a:p>
            <a:r>
              <a:rPr lang="en-US" altLang="zh-CN" sz="2000" b="1" noProof="1">
                <a:latin typeface="Courier New" panose="02070309020205020404" pitchFamily="49" charset="0"/>
              </a:rPr>
              <a:t>} IMAGE_DATA_DIRECTORY;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637283" y="2379486"/>
            <a:ext cx="1981200" cy="457200"/>
          </a:xfrm>
          <a:prstGeom prst="wedgeRoundRectCallout">
            <a:avLst>
              <a:gd name="adj1" fmla="val -67630"/>
              <a:gd name="adj2" fmla="val 487847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Note : RVA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79" y="2042160"/>
            <a:ext cx="4775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An Array with size 16 * 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650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Directory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97280" y="1878762"/>
            <a:ext cx="8229600" cy="445611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lnSpc>
                <a:spcPct val="80000"/>
              </a:lnSpc>
            </a:pPr>
            <a:r>
              <a:rPr lang="en-US" altLang="zh-CN" sz="1600" dirty="0" smtClean="0"/>
              <a:t>0 : Export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zh-CN" sz="1600" dirty="0" smtClean="0"/>
              <a:t>1 : Import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zh-CN" sz="1600" dirty="0" smtClean="0"/>
              <a:t>2 : Resource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zh-CN" sz="1600" dirty="0" smtClean="0"/>
              <a:t>3 : Exception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zh-CN" sz="1600" dirty="0" smtClean="0"/>
              <a:t>4 : Security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zh-CN" sz="1600" dirty="0" smtClean="0"/>
              <a:t>5 : Base Relocation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zh-CN" sz="1600" dirty="0" smtClean="0"/>
              <a:t>6 : Debug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zh-CN" sz="1600" dirty="0" smtClean="0"/>
              <a:t>7 : Architecture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zh-CN" sz="1600" dirty="0" smtClean="0"/>
              <a:t>8 : Global PTR (unknown)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zh-CN" sz="1600" dirty="0" smtClean="0"/>
              <a:t>9 : TLS (Thread Local Storage)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zh-CN" sz="1600" dirty="0" smtClean="0"/>
              <a:t>10 : LOAD_CONFIG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zh-CN" sz="1600" dirty="0" smtClean="0"/>
              <a:t>11 : BOUND_IMPORT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zh-CN" sz="1600" dirty="0" smtClean="0"/>
              <a:t>12 : IAT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zh-CN" sz="1600" dirty="0" smtClean="0"/>
              <a:t>13 : DELAY_IMPORT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zh-CN" sz="1600" dirty="0" smtClean="0"/>
              <a:t>14 : COM_DESCRIPTOR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zh-CN" sz="1600" dirty="0" smtClean="0"/>
              <a:t>15 : 0x00000000, 0x00000000</a:t>
            </a:r>
            <a:endParaRPr lang="en-US" altLang="zh-CN" sz="16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97280" y="1881590"/>
            <a:ext cx="3886200" cy="54109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Section Table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88" y="1913479"/>
            <a:ext cx="7730383" cy="41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278880" y="2128101"/>
            <a:ext cx="4876800" cy="3733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99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zh-CN" sz="1600" noProof="1">
                <a:latin typeface="Courier New" panose="02070309020205020404" pitchFamily="49" charset="0"/>
              </a:rPr>
              <a:t>typedef struct _IMAGE_SECTION_HEADER {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BYTE    Name[</a:t>
            </a:r>
            <a:r>
              <a:rPr lang="en-US" altLang="zh-CN" sz="1600" dirty="0">
                <a:latin typeface="Courier New" panose="02070309020205020404" pitchFamily="49" charset="0"/>
              </a:rPr>
              <a:t>8</a:t>
            </a:r>
            <a:r>
              <a:rPr lang="en-US" altLang="zh-CN" sz="1600" noProof="1">
                <a:latin typeface="Courier New" panose="02070309020205020404" pitchFamily="49" charset="0"/>
              </a:rPr>
              <a:t>];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union {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        </a:t>
            </a:r>
            <a:r>
              <a:rPr lang="en-US" altLang="zh-CN" sz="1600" noProof="1" smtClean="0">
                <a:latin typeface="Courier New" panose="02070309020205020404" pitchFamily="49" charset="0"/>
              </a:rPr>
              <a:t>DWORD   </a:t>
            </a:r>
            <a:r>
              <a:rPr lang="en-US" altLang="zh-CN" sz="1600" noProof="1">
                <a:latin typeface="Courier New" panose="02070309020205020404" pitchFamily="49" charset="0"/>
              </a:rPr>
              <a:t>PhysicalAddress;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        DWORD   VirtualSize;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} Misc;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DWORD   VirtualAddress;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DWORD   SizeOfRawData;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DWORD   PointerToRawData;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DWORD   PointerToRelocations;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DWORD   PointerToLinenumbers;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WORD    NumberOfRelocations;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WORD    NumberOfLinenumbers;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DWORD   Characteristics;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} IMAGE_SECTION_HEADER;</a:t>
            </a:r>
            <a:endParaRPr lang="en-US" altLang="zh-CN" sz="1600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49052" y="1737360"/>
            <a:ext cx="4143080" cy="42589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Name[8]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VirturalSize</a:t>
            </a:r>
            <a:endParaRPr lang="en-US" altLang="zh-CN" dirty="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noProof="1" smtClean="0"/>
              <a:t>VirtualAddress</a:t>
            </a:r>
            <a:r>
              <a:rPr lang="en-US" altLang="zh-CN" dirty="0" smtClean="0"/>
              <a:t> (RVA)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zh-CN" dirty="0" smtClean="0"/>
              <a:t>-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 of section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SizeOfRawData</a:t>
            </a:r>
            <a:endParaRPr lang="en-US" altLang="zh-CN" dirty="0" smtClean="0"/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zh-CN" dirty="0" smtClean="0"/>
              <a:t>- Size of section in PE file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PointerToRawData</a:t>
            </a:r>
            <a:endParaRPr lang="en-US" altLang="zh-CN" dirty="0" smtClean="0"/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zh-CN" dirty="0" smtClean="0"/>
              <a:t>- Offset of section in PE file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Characteristics: flag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zh-CN" dirty="0" smtClean="0"/>
              <a:t>- Shared? Executable?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zh-CN" dirty="0" smtClean="0"/>
              <a:t>- Readable? Writable?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zh-CN" dirty="0" smtClean="0"/>
              <a:t>- </a:t>
            </a:r>
            <a:r>
              <a:rPr lang="en-US" altLang="zh-CN" dirty="0" err="1" smtClean="0"/>
              <a:t>Discardable</a:t>
            </a:r>
            <a:r>
              <a:rPr lang="en-US" altLang="zh-CN" dirty="0" smtClean="0"/>
              <a:t>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54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 Directory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57915"/>
            <a:ext cx="7617090" cy="42447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15400" y="3367455"/>
            <a:ext cx="2980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offset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IMAGE_IMPORT_DESCRIPTOR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81594" y="780015"/>
            <a:ext cx="1752600" cy="609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DOS Header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81594" y="1313415"/>
            <a:ext cx="1752600" cy="1676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PE Header</a:t>
            </a: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10194" y="1999215"/>
            <a:ext cx="1524000" cy="990600"/>
          </a:xfrm>
          <a:prstGeom prst="rect">
            <a:avLst/>
          </a:prstGeom>
          <a:solidFill>
            <a:srgbClr val="9933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Opt Header</a:t>
            </a: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381594" y="2989815"/>
            <a:ext cx="1752600" cy="838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Sections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Table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81594" y="3980415"/>
            <a:ext cx="1752600" cy="533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Section #1</a:t>
            </a: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2381594" y="4894815"/>
            <a:ext cx="1752600" cy="914400"/>
            <a:chOff x="432" y="3648"/>
            <a:chExt cx="1104" cy="336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32" y="3648"/>
              <a:ext cx="1104" cy="48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32" y="3648"/>
              <a:ext cx="1104" cy="336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Section #n</a:t>
              </a:r>
            </a:p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“</a:t>
              </a:r>
              <a:r>
                <a:rPr lang="en-US" altLang="zh-CN" b="1" dirty="0">
                  <a:solidFill>
                    <a:schemeClr val="bg1"/>
                  </a:solidFill>
                </a:rPr>
                <a:t>.</a:t>
              </a:r>
              <a:r>
                <a:rPr lang="en-US" altLang="zh-CN" b="1" dirty="0" err="1">
                  <a:solidFill>
                    <a:schemeClr val="bg1"/>
                  </a:solidFill>
                </a:rPr>
                <a:t>idata</a:t>
              </a:r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”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838794" y="2532615"/>
            <a:ext cx="1295400" cy="457200"/>
          </a:xfrm>
          <a:prstGeom prst="rect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Data DIR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2000594" y="1618215"/>
            <a:ext cx="228600" cy="2057400"/>
          </a:xfrm>
          <a:prstGeom prst="downArrow">
            <a:avLst>
              <a:gd name="adj1" fmla="val 50000"/>
              <a:gd name="adj2" fmla="val 225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3067394" y="4513815"/>
            <a:ext cx="4587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...</a:t>
            </a: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 flipV="1">
            <a:off x="4057994" y="451381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>
            <a:off x="4134194" y="5199615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4819994" y="932415"/>
            <a:ext cx="5715000" cy="3027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99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zh-CN" noProof="1">
                <a:latin typeface="Courier New" panose="02070309020205020404" pitchFamily="49" charset="0"/>
              </a:rPr>
              <a:t>typedef struct _IMAGE_IMPORT_DESCRIPTOR {</a:t>
            </a:r>
          </a:p>
          <a:p>
            <a:r>
              <a:rPr lang="en-US" altLang="zh-CN" noProof="1">
                <a:latin typeface="Courier New" panose="02070309020205020404" pitchFamily="49" charset="0"/>
              </a:rPr>
              <a:t>    union {</a:t>
            </a:r>
          </a:p>
          <a:p>
            <a:r>
              <a:rPr lang="en-US" altLang="zh-CN" noProof="1">
                <a:latin typeface="Courier New" panose="02070309020205020404" pitchFamily="49" charset="0"/>
              </a:rPr>
              <a:t>        DWORD   Characteristics;  </a:t>
            </a:r>
          </a:p>
          <a:p>
            <a:r>
              <a:rPr lang="en-US" altLang="zh-CN" noProof="1">
                <a:latin typeface="Courier New" panose="02070309020205020404" pitchFamily="49" charset="0"/>
              </a:rPr>
              <a:t>        DWORD   OriginalFirstThunk; 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    </a:t>
            </a:r>
            <a:r>
              <a:rPr lang="en-US" altLang="zh-CN" noProof="1">
                <a:latin typeface="Courier New" panose="02070309020205020404" pitchFamily="49" charset="0"/>
              </a:rPr>
              <a:t>};</a:t>
            </a:r>
          </a:p>
          <a:p>
            <a:r>
              <a:rPr lang="en-US" altLang="zh-CN" noProof="1">
                <a:latin typeface="Courier New" panose="02070309020205020404" pitchFamily="49" charset="0"/>
              </a:rPr>
              <a:t>    DWORD   TimeDateStamp</a:t>
            </a:r>
            <a:r>
              <a:rPr lang="en-US" altLang="zh-CN" dirty="0">
                <a:latin typeface="Courier New" panose="02070309020205020404" pitchFamily="49" charset="0"/>
              </a:rPr>
              <a:t>;</a:t>
            </a:r>
            <a:endParaRPr lang="en-US" altLang="zh-CN" noProof="1">
              <a:latin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    </a:t>
            </a:r>
            <a:r>
              <a:rPr lang="en-US" altLang="zh-CN" noProof="1">
                <a:latin typeface="Courier New" panose="02070309020205020404" pitchFamily="49" charset="0"/>
              </a:rPr>
              <a:t>DWORD   ForwarderChain;      </a:t>
            </a:r>
          </a:p>
          <a:p>
            <a:r>
              <a:rPr lang="en-US" altLang="zh-CN" noProof="1">
                <a:latin typeface="Courier New" panose="02070309020205020404" pitchFamily="49" charset="0"/>
              </a:rPr>
              <a:t>    DWORD   Name;</a:t>
            </a:r>
          </a:p>
          <a:p>
            <a:r>
              <a:rPr lang="en-US" altLang="zh-CN" noProof="1">
                <a:latin typeface="Courier New" panose="02070309020205020404" pitchFamily="49" charset="0"/>
              </a:rPr>
              <a:t>    DWORD   FirstThunk; // RVA to IAT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noProof="1">
                <a:latin typeface="Courier New" panose="02070309020205020404" pitchFamily="49" charset="0"/>
              </a:rPr>
              <a:t>} IMAGE_IMPORT_DESCRIPTOR;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18" name="Text Box 33"/>
          <p:cNvSpPr txBox="1">
            <a:spLocks noChangeArrowheads="1"/>
          </p:cNvSpPr>
          <p:nvPr/>
        </p:nvSpPr>
        <p:spPr bwMode="auto">
          <a:xfrm>
            <a:off x="5658194" y="5199615"/>
            <a:ext cx="4587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...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4972394" y="4513815"/>
            <a:ext cx="1828800" cy="3048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</a:rPr>
              <a:t>import desc 0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4972394" y="4818615"/>
            <a:ext cx="1828800" cy="3048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2"/>
                </a:solidFill>
              </a:rPr>
              <a:t>import </a:t>
            </a:r>
            <a:r>
              <a:rPr lang="en-US" altLang="zh-CN" dirty="0" err="1">
                <a:solidFill>
                  <a:schemeClr val="bg2"/>
                </a:solidFill>
              </a:rPr>
              <a:t>desc</a:t>
            </a:r>
            <a:r>
              <a:rPr lang="en-US" altLang="zh-CN" dirty="0">
                <a:solidFill>
                  <a:schemeClr val="bg2"/>
                </a:solidFill>
              </a:rPr>
              <a:t> 1</a:t>
            </a: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4972394" y="5656815"/>
            <a:ext cx="1828800" cy="3048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 flipH="1" flipV="1">
            <a:off x="4819994" y="3904215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 flipV="1">
            <a:off x="6801194" y="3980415"/>
            <a:ext cx="3657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7901351" y="2303576"/>
            <a:ext cx="2133600" cy="76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 b="1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4548551" y="2303576"/>
            <a:ext cx="2133600" cy="76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 b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05351" y="2303576"/>
            <a:ext cx="21336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 err="1"/>
              <a:t>OriginalFirstThunk</a:t>
            </a:r>
            <a:endParaRPr lang="en-US" altLang="zh-CN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57751" y="1846376"/>
            <a:ext cx="13003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import desc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5351" y="2684576"/>
            <a:ext cx="21336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 err="1"/>
              <a:t>TimeDataStamp</a:t>
            </a:r>
            <a:endParaRPr lang="en-US" altLang="zh-CN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05351" y="3065576"/>
            <a:ext cx="21336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 err="1"/>
              <a:t>ForwarderChain</a:t>
            </a:r>
            <a:endParaRPr lang="en-US" altLang="zh-CN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05351" y="3446576"/>
            <a:ext cx="21336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Name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05351" y="3827576"/>
            <a:ext cx="21336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FirstThunk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8551" y="2303576"/>
            <a:ext cx="21336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/>
              <a:t>IMAGE_THUNK_DATA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4548551" y="2684576"/>
            <a:ext cx="21336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/>
              <a:t>IMAGE_THUNK_DATA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4548551" y="3065576"/>
            <a:ext cx="21336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/>
              <a:t>IMAGE_THUNK_DATA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7901351" y="2303576"/>
            <a:ext cx="21336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/>
              <a:t>IMAGE_THUNK_DATA</a:t>
            </a: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7901351" y="2684576"/>
            <a:ext cx="21336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/>
              <a:t>IMAGE_THUNK_DATA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7901351" y="3065576"/>
            <a:ext cx="21336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/>
              <a:t>IMAGE_THUNK_DATA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4548551" y="3446576"/>
            <a:ext cx="21336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/>
              <a:t>0000 0000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4548551" y="4056176"/>
            <a:ext cx="21336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</a:rPr>
              <a:t>“</a:t>
            </a:r>
            <a:r>
              <a:rPr lang="en-US" altLang="zh-CN" sz="1200" b="1" dirty="0"/>
              <a:t>Kernel32.dll</a:t>
            </a:r>
            <a:r>
              <a:rPr lang="en-US" altLang="zh-CN" sz="1200" b="1" dirty="0">
                <a:latin typeface="Arial" panose="020B0604020202020204" pitchFamily="34" charset="0"/>
              </a:rPr>
              <a:t>”</a:t>
            </a:r>
            <a:endParaRPr lang="en-US" altLang="zh-CN" sz="1200" b="1" dirty="0"/>
          </a:p>
        </p:txBody>
      </p:sp>
      <p:cxnSp>
        <p:nvCxnSpPr>
          <p:cNvPr id="19" name="AutoShape 22"/>
          <p:cNvCxnSpPr>
            <a:cxnSpLocks noChangeShapeType="1"/>
            <a:stCxn id="9" idx="3"/>
            <a:endCxn id="18" idx="1"/>
          </p:cNvCxnSpPr>
          <p:nvPr/>
        </p:nvCxnSpPr>
        <p:spPr bwMode="auto">
          <a:xfrm>
            <a:off x="3938951" y="3637076"/>
            <a:ext cx="609600" cy="609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4"/>
          <p:cNvCxnSpPr>
            <a:cxnSpLocks noChangeShapeType="1"/>
            <a:stCxn id="5" idx="3"/>
            <a:endCxn id="3" idx="1"/>
          </p:cNvCxnSpPr>
          <p:nvPr/>
        </p:nvCxnSpPr>
        <p:spPr bwMode="auto">
          <a:xfrm flipV="1">
            <a:off x="3938951" y="2341676"/>
            <a:ext cx="609600" cy="152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6"/>
          <p:cNvCxnSpPr>
            <a:cxnSpLocks noChangeShapeType="1"/>
            <a:stCxn id="10" idx="2"/>
            <a:endCxn id="2" idx="3"/>
          </p:cNvCxnSpPr>
          <p:nvPr/>
        </p:nvCxnSpPr>
        <p:spPr bwMode="auto">
          <a:xfrm rot="5400000" flipH="1" flipV="1">
            <a:off x="5520101" y="-306274"/>
            <a:ext cx="1866900" cy="7162800"/>
          </a:xfrm>
          <a:prstGeom prst="bentConnector4">
            <a:avLst>
              <a:gd name="adj1" fmla="val -91681"/>
              <a:gd name="adj2" fmla="val 10319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7139351" y="4589576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/>
              <a:t>02F6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7901351" y="4589576"/>
            <a:ext cx="1524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 err="1"/>
              <a:t>ExitProcess</a:t>
            </a:r>
            <a:endParaRPr lang="en-US" altLang="zh-CN" dirty="0"/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7139351" y="4970576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/>
              <a:t>0111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7901351" y="4970576"/>
            <a:ext cx="1524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ReadFile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7901351" y="3446576"/>
            <a:ext cx="21336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/>
              <a:t>0000 0000</a:t>
            </a:r>
          </a:p>
        </p:txBody>
      </p:sp>
      <p:cxnSp>
        <p:nvCxnSpPr>
          <p:cNvPr id="27" name="AutoShape 32"/>
          <p:cNvCxnSpPr>
            <a:cxnSpLocks noChangeShapeType="1"/>
            <a:stCxn id="11" idx="3"/>
            <a:endCxn id="22" idx="1"/>
          </p:cNvCxnSpPr>
          <p:nvPr/>
        </p:nvCxnSpPr>
        <p:spPr bwMode="auto">
          <a:xfrm>
            <a:off x="6682151" y="2494076"/>
            <a:ext cx="457200" cy="2286000"/>
          </a:xfrm>
          <a:prstGeom prst="bentConnector3">
            <a:avLst>
              <a:gd name="adj1" fmla="val 6284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33"/>
          <p:cNvCxnSpPr>
            <a:cxnSpLocks noChangeShapeType="1"/>
            <a:stCxn id="12" idx="3"/>
            <a:endCxn id="24" idx="1"/>
          </p:cNvCxnSpPr>
          <p:nvPr/>
        </p:nvCxnSpPr>
        <p:spPr bwMode="auto">
          <a:xfrm>
            <a:off x="6682151" y="2875076"/>
            <a:ext cx="457200" cy="2286000"/>
          </a:xfrm>
          <a:prstGeom prst="bentConnector3">
            <a:avLst>
              <a:gd name="adj1" fmla="val 2048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34"/>
          <p:cNvCxnSpPr>
            <a:cxnSpLocks noChangeShapeType="1"/>
            <a:stCxn id="14" idx="1"/>
            <a:endCxn id="23" idx="3"/>
          </p:cNvCxnSpPr>
          <p:nvPr/>
        </p:nvCxnSpPr>
        <p:spPr bwMode="auto">
          <a:xfrm rot="10800000" flipH="1" flipV="1">
            <a:off x="7901351" y="2494076"/>
            <a:ext cx="1524000" cy="2286000"/>
          </a:xfrm>
          <a:prstGeom prst="bentConnector5">
            <a:avLst>
              <a:gd name="adj1" fmla="val -33648"/>
              <a:gd name="adj2" fmla="val 74231"/>
              <a:gd name="adj3" fmla="val 11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35"/>
          <p:cNvCxnSpPr>
            <a:cxnSpLocks noChangeShapeType="1"/>
            <a:stCxn id="15" idx="1"/>
            <a:endCxn id="25" idx="3"/>
          </p:cNvCxnSpPr>
          <p:nvPr/>
        </p:nvCxnSpPr>
        <p:spPr bwMode="auto">
          <a:xfrm rot="10800000" flipH="1" flipV="1">
            <a:off x="7901351" y="2875076"/>
            <a:ext cx="1524000" cy="2286000"/>
          </a:xfrm>
          <a:prstGeom prst="bentConnector5">
            <a:avLst>
              <a:gd name="adj1" fmla="val -15000"/>
              <a:gd name="adj2" fmla="val 50000"/>
              <a:gd name="adj3" fmla="val 1267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Import Descriptor </a:t>
            </a:r>
            <a:endParaRPr lang="en-US" dirty="0"/>
          </a:p>
        </p:txBody>
      </p:sp>
      <p:cxnSp>
        <p:nvCxnSpPr>
          <p:cNvPr id="34" name="Elbow Connector 33"/>
          <p:cNvCxnSpPr>
            <a:stCxn id="25" idx="2"/>
          </p:cNvCxnSpPr>
          <p:nvPr/>
        </p:nvCxnSpPr>
        <p:spPr>
          <a:xfrm rot="5400000">
            <a:off x="7451475" y="4274524"/>
            <a:ext cx="134824" cy="2288928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4240823" y="5295900"/>
            <a:ext cx="21336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 smtClean="0"/>
              <a:t>IMAGE_IMPORT_BY_NAME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23240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vi-VN" dirty="0"/>
              <a:t> Khi trình Loader nạp một File PE vào trong bộ nhớ, nó sẽ kiểm tra Import Table và nạp các file DLLs được yêu cầu vào không gian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vi-VN" dirty="0" smtClean="0"/>
              <a:t> </a:t>
            </a:r>
            <a:r>
              <a:rPr lang="vi-VN" dirty="0"/>
              <a:t>chỉ xử lý. Sau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vi-VN" dirty="0" smtClean="0"/>
              <a:t> </a:t>
            </a:r>
            <a:r>
              <a:rPr lang="vi-VN" dirty="0"/>
              <a:t>nó dạo qua mảng được trỏ bới FirtsThunk và thay thế IMAGE_THUNK_DATA bới những địa chỉ thực sự của các Import Functions ----&gt;  việc này trở thành Import Address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222AFBA-B2E8-4C57-8965-DAEC70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vi-VN" err="1">
                <a:latin typeface="Times New Roman"/>
                <a:cs typeface="Times New Roman"/>
              </a:rPr>
              <a:t>Nội</a:t>
            </a:r>
            <a:r>
              <a:rPr lang="vi-VN">
                <a:latin typeface="Times New Roman"/>
                <a:cs typeface="Times New Roman"/>
              </a:rPr>
              <a:t> dung</a:t>
            </a:r>
            <a:endParaRPr lang="vi-VN"/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2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hỗ dành sẵn cho Nội dung 2">
            <a:extLst>
              <a:ext uri="{FF2B5EF4-FFF2-40B4-BE49-F238E27FC236}">
                <a16:creationId xmlns:a16="http://schemas.microsoft.com/office/drawing/2014/main" id="{55974AED-F919-4572-B0DD-947F1A8D9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216862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5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66" y="327125"/>
            <a:ext cx="9007621" cy="5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20764" y="339115"/>
            <a:ext cx="8243887" cy="1314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/>
              <a:t>Export </a:t>
            </a:r>
            <a:r>
              <a:rPr lang="en-US" b="1" dirty="0"/>
              <a:t>Directory</a:t>
            </a:r>
            <a:endParaRPr lang="en-US" altLang="zh-CN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72764" y="978877"/>
            <a:ext cx="1752600" cy="609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DOS Header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2764" y="1512277"/>
            <a:ext cx="1752600" cy="1676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PE Header</a:t>
            </a: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01364" y="2198077"/>
            <a:ext cx="1524000" cy="990600"/>
          </a:xfrm>
          <a:prstGeom prst="rect">
            <a:avLst/>
          </a:prstGeom>
          <a:solidFill>
            <a:srgbClr val="9933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Opt Header</a:t>
            </a: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72764" y="3188677"/>
            <a:ext cx="1752600" cy="838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Sections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</a:rPr>
              <a:t>Table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72764" y="4179277"/>
            <a:ext cx="1752600" cy="533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Section #1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872764" y="5093677"/>
            <a:ext cx="1752600" cy="914400"/>
            <a:chOff x="432" y="3648"/>
            <a:chExt cx="1104" cy="336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32" y="3648"/>
              <a:ext cx="1104" cy="4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32" y="3648"/>
              <a:ext cx="1104" cy="33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Section #n</a:t>
              </a:r>
            </a:p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“</a:t>
              </a:r>
              <a:r>
                <a:rPr lang="en-US" altLang="zh-CN" b="1" dirty="0">
                  <a:solidFill>
                    <a:schemeClr val="bg1"/>
                  </a:solidFill>
                </a:rPr>
                <a:t>.</a:t>
              </a:r>
              <a:r>
                <a:rPr lang="en-US" altLang="zh-CN" b="1" dirty="0" err="1">
                  <a:solidFill>
                    <a:schemeClr val="bg1"/>
                  </a:solidFill>
                </a:rPr>
                <a:t>edata</a:t>
              </a:r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”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329964" y="2731477"/>
            <a:ext cx="1295400" cy="457200"/>
          </a:xfrm>
          <a:prstGeom prst="rect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Data DIR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1491764" y="1817077"/>
            <a:ext cx="228600" cy="2057400"/>
          </a:xfrm>
          <a:prstGeom prst="downArrow">
            <a:avLst>
              <a:gd name="adj1" fmla="val 50000"/>
              <a:gd name="adj2" fmla="val 2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606564" y="3341077"/>
            <a:ext cx="4587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...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3701564" y="2655277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625364" y="3188677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920764" y="2655277"/>
            <a:ext cx="1828800" cy="304800"/>
          </a:xfrm>
          <a:prstGeom prst="rect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2"/>
                </a:solidFill>
              </a:rPr>
              <a:t>Export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920764" y="2960077"/>
            <a:ext cx="1828800" cy="304800"/>
          </a:xfrm>
          <a:prstGeom prst="rect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</a:rPr>
              <a:t>Import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920764" y="3798277"/>
            <a:ext cx="1828800" cy="304800"/>
          </a:xfrm>
          <a:prstGeom prst="rect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673364" y="25028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673364" y="28838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673364" y="372207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15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6749564" y="265527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6749564" y="2960077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511564" y="2655277"/>
            <a:ext cx="24384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/>
              <a:t>Virtual Address(RVA)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511564" y="3112477"/>
            <a:ext cx="24384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/>
              <a:t>Size</a:t>
            </a:r>
          </a:p>
        </p:txBody>
      </p:sp>
      <p:cxnSp>
        <p:nvCxnSpPr>
          <p:cNvPr id="27" name="AutoShape 26"/>
          <p:cNvCxnSpPr>
            <a:cxnSpLocks noChangeShapeType="1"/>
            <a:stCxn id="25" idx="3"/>
            <a:endCxn id="10" idx="3"/>
          </p:cNvCxnSpPr>
          <p:nvPr/>
        </p:nvCxnSpPr>
        <p:spPr bwMode="auto">
          <a:xfrm flipH="1">
            <a:off x="3625364" y="2883877"/>
            <a:ext cx="6324600" cy="2274888"/>
          </a:xfrm>
          <a:prstGeom prst="bentConnector3">
            <a:avLst>
              <a:gd name="adj1" fmla="val -361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558564" y="4712677"/>
            <a:ext cx="4587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3674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828806" y="873369"/>
            <a:ext cx="1752600" cy="609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DOS Header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828806" y="1406769"/>
            <a:ext cx="1752600" cy="1676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PE Header</a:t>
            </a: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2057406" y="2092569"/>
            <a:ext cx="1524000" cy="990600"/>
          </a:xfrm>
          <a:prstGeom prst="rect">
            <a:avLst/>
          </a:prstGeom>
          <a:solidFill>
            <a:srgbClr val="9933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Opt Header</a:t>
            </a: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828806" y="3083169"/>
            <a:ext cx="1752600" cy="838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Sections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</a:rPr>
              <a:t>Table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828806" y="4073769"/>
            <a:ext cx="1752600" cy="533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Section #1</a:t>
            </a:r>
          </a:p>
        </p:txBody>
      </p:sp>
      <p:grpSp>
        <p:nvGrpSpPr>
          <p:cNvPr id="26" name="Group 9"/>
          <p:cNvGrpSpPr>
            <a:grpSpLocks/>
          </p:cNvGrpSpPr>
          <p:nvPr/>
        </p:nvGrpSpPr>
        <p:grpSpPr bwMode="auto">
          <a:xfrm>
            <a:off x="1828806" y="4988169"/>
            <a:ext cx="1752600" cy="914400"/>
            <a:chOff x="432" y="3648"/>
            <a:chExt cx="1104" cy="336"/>
          </a:xfrm>
        </p:grpSpPr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432" y="3648"/>
              <a:ext cx="1104" cy="4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432" y="3648"/>
              <a:ext cx="1104" cy="33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Section #n</a:t>
              </a:r>
            </a:p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Arial" panose="020B0604020202020204" pitchFamily="34" charset="0"/>
                </a:rPr>
                <a:t>“</a:t>
              </a:r>
              <a:r>
                <a:rPr lang="en-US" altLang="zh-CN" b="1">
                  <a:solidFill>
                    <a:schemeClr val="bg1"/>
                  </a:solidFill>
                </a:rPr>
                <a:t>.edata</a:t>
              </a:r>
              <a:r>
                <a:rPr lang="en-US" altLang="zh-CN" b="1">
                  <a:solidFill>
                    <a:schemeClr val="bg1"/>
                  </a:solidFill>
                  <a:latin typeface="Arial" panose="020B0604020202020204" pitchFamily="34" charset="0"/>
                </a:rPr>
                <a:t>”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2286006" y="2625969"/>
            <a:ext cx="1295400" cy="457200"/>
          </a:xfrm>
          <a:prstGeom prst="rect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Data DIR</a:t>
            </a:r>
          </a:p>
        </p:txBody>
      </p:sp>
      <p:sp>
        <p:nvSpPr>
          <p:cNvPr id="30" name="AutoShape 13"/>
          <p:cNvSpPr>
            <a:spLocks noChangeArrowheads="1"/>
          </p:cNvSpPr>
          <p:nvPr/>
        </p:nvSpPr>
        <p:spPr bwMode="auto">
          <a:xfrm>
            <a:off x="1447806" y="1711569"/>
            <a:ext cx="228600" cy="2057400"/>
          </a:xfrm>
          <a:prstGeom prst="downArrow">
            <a:avLst>
              <a:gd name="adj1" fmla="val 50000"/>
              <a:gd name="adj2" fmla="val 2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2514606" y="4607169"/>
            <a:ext cx="4587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...</a:t>
            </a: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V="1">
            <a:off x="3562356" y="4835769"/>
            <a:ext cx="85725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3586169" y="5243757"/>
            <a:ext cx="833437" cy="735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4267206" y="936869"/>
            <a:ext cx="5715000" cy="33655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rgbClr val="000099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zh-CN" sz="1600" noProof="1">
                <a:latin typeface="Courier New" panose="02070309020205020404" pitchFamily="49" charset="0"/>
              </a:rPr>
              <a:t>typedef struct _IMAGE_EXPORT_DIRECTORY {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DWORD   Characteristics;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DWORD   TimeDateStamp;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WORD    MajorVersion;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WORD    MinorVersion;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DWORD   Name;</a:t>
            </a:r>
            <a:r>
              <a:rPr lang="en-US" altLang="zh-CN" sz="1600" dirty="0">
                <a:latin typeface="Courier New" panose="02070309020205020404" pitchFamily="49" charset="0"/>
              </a:rPr>
              <a:t>                   </a:t>
            </a:r>
            <a:r>
              <a:rPr lang="en-US" altLang="zh-CN" sz="1600" noProof="1">
                <a:latin typeface="Courier New" panose="02070309020205020404" pitchFamily="49" charset="0"/>
              </a:rPr>
              <a:t>// RVA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DWORD   Base;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DWORD   NumberOfFunctions;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DWORD   NumberOfNames;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DWORD   AddressOfFunctions;     // RVA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DWORD   AddressOfNames;         // RVA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    DWORD   AddressOfNameOrdinals;  // RVA</a:t>
            </a:r>
          </a:p>
          <a:p>
            <a:r>
              <a:rPr lang="en-US" altLang="zh-CN" sz="1600" noProof="1">
                <a:latin typeface="Courier New" panose="02070309020205020404" pitchFamily="49" charset="0"/>
              </a:rPr>
              <a:t>} IMAGE_EXPORT_DIRECTORY;</a:t>
            </a:r>
            <a:endParaRPr lang="en-US" altLang="zh-CN" sz="1600" dirty="0">
              <a:latin typeface="Courier New" panose="02070309020205020404" pitchFamily="49" charset="0"/>
            </a:endParaRP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5105406" y="5292969"/>
            <a:ext cx="4587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...</a:t>
            </a: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4419606" y="4835769"/>
            <a:ext cx="1828800" cy="11430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</a:rPr>
              <a:t>Export</a:t>
            </a:r>
          </a:p>
          <a:p>
            <a:pPr algn="ctr"/>
            <a:r>
              <a:rPr lang="en-US" altLang="zh-CN">
                <a:solidFill>
                  <a:schemeClr val="bg2"/>
                </a:solidFill>
              </a:rPr>
              <a:t>Directory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 flipH="1" flipV="1">
            <a:off x="4267206" y="4302369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V="1">
            <a:off x="6248406" y="4302369"/>
            <a:ext cx="3657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09354" y="1848461"/>
            <a:ext cx="4463565" cy="445611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“kernel32.dll”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filename is “kernel3.dll”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Ordinal = Base + Index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NumberOfFunctions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NumberOfNames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NumberOfFunctions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functions have no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AddressOfFunctions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RVA, point to an array of RVAs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AddressOfNames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AddressOfNameOrdinals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93331" y="2259623"/>
            <a:ext cx="6532688" cy="33655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99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noProof="1">
                <a:latin typeface="Courier New" panose="02070309020205020404" pitchFamily="49" charset="0"/>
              </a:rPr>
              <a:t>typedef struct _IMAGE_EXPORT_DIRECTORY {</a:t>
            </a:r>
          </a:p>
          <a:p>
            <a:pPr eaLnBrk="1" hangingPunct="1"/>
            <a:r>
              <a:rPr lang="en-US" altLang="zh-CN" sz="1600" noProof="1">
                <a:latin typeface="Courier New" panose="02070309020205020404" pitchFamily="49" charset="0"/>
              </a:rPr>
              <a:t>    DWORD   Characteristics;</a:t>
            </a:r>
          </a:p>
          <a:p>
            <a:pPr eaLnBrk="1" hangingPunct="1"/>
            <a:r>
              <a:rPr lang="en-US" altLang="zh-CN" sz="1600" noProof="1">
                <a:latin typeface="Courier New" panose="02070309020205020404" pitchFamily="49" charset="0"/>
              </a:rPr>
              <a:t>    DWORD   TimeDateStamp;</a:t>
            </a:r>
          </a:p>
          <a:p>
            <a:pPr eaLnBrk="1" hangingPunct="1"/>
            <a:r>
              <a:rPr lang="en-US" altLang="zh-CN" sz="1600" noProof="1">
                <a:latin typeface="Courier New" panose="02070309020205020404" pitchFamily="49" charset="0"/>
              </a:rPr>
              <a:t>    WORD    MajorVersion;</a:t>
            </a:r>
          </a:p>
          <a:p>
            <a:pPr eaLnBrk="1" hangingPunct="1"/>
            <a:r>
              <a:rPr lang="en-US" altLang="zh-CN" sz="1600" noProof="1">
                <a:latin typeface="Courier New" panose="02070309020205020404" pitchFamily="49" charset="0"/>
              </a:rPr>
              <a:t>    WORD    MinorVersion;</a:t>
            </a:r>
          </a:p>
          <a:p>
            <a:pPr eaLnBrk="1" hangingPunct="1"/>
            <a:r>
              <a:rPr lang="en-US" altLang="zh-CN" sz="1600" noProof="1">
                <a:latin typeface="Courier New" panose="02070309020205020404" pitchFamily="49" charset="0"/>
              </a:rPr>
              <a:t>    DWORD   Name;</a:t>
            </a:r>
            <a:r>
              <a:rPr lang="en-US" altLang="zh-CN" sz="1600" dirty="0">
                <a:latin typeface="Courier New" panose="02070309020205020404" pitchFamily="49" charset="0"/>
              </a:rPr>
              <a:t>                 </a:t>
            </a:r>
            <a:r>
              <a:rPr lang="en-US" altLang="zh-CN" sz="1600" noProof="1">
                <a:latin typeface="Courier New" panose="02070309020205020404" pitchFamily="49" charset="0"/>
              </a:rPr>
              <a:t>// RVA</a:t>
            </a:r>
          </a:p>
          <a:p>
            <a:pPr eaLnBrk="1" hangingPunct="1"/>
            <a:r>
              <a:rPr lang="en-US" altLang="zh-CN" sz="1600" noProof="1">
                <a:latin typeface="Courier New" panose="02070309020205020404" pitchFamily="49" charset="0"/>
              </a:rPr>
              <a:t>    DWORD   Base;</a:t>
            </a:r>
          </a:p>
          <a:p>
            <a:pPr eaLnBrk="1" hangingPunct="1"/>
            <a:r>
              <a:rPr lang="en-US" altLang="zh-CN" sz="1600" noProof="1">
                <a:latin typeface="Courier New" panose="02070309020205020404" pitchFamily="49" charset="0"/>
              </a:rPr>
              <a:t>    DWORD   NumberOfFunctions;</a:t>
            </a:r>
          </a:p>
          <a:p>
            <a:pPr eaLnBrk="1" hangingPunct="1"/>
            <a:r>
              <a:rPr lang="en-US" altLang="zh-CN" sz="1600" noProof="1">
                <a:latin typeface="Courier New" panose="02070309020205020404" pitchFamily="49" charset="0"/>
              </a:rPr>
              <a:t>    DWORD   NumberOfNames;</a:t>
            </a:r>
          </a:p>
          <a:p>
            <a:pPr eaLnBrk="1" hangingPunct="1"/>
            <a:r>
              <a:rPr lang="en-US" altLang="zh-CN" sz="1600" noProof="1">
                <a:latin typeface="Courier New" panose="02070309020205020404" pitchFamily="49" charset="0"/>
              </a:rPr>
              <a:t>    DWORD   AddressOfFunctions;   // RVA</a:t>
            </a:r>
          </a:p>
          <a:p>
            <a:pPr eaLnBrk="1" hangingPunct="1"/>
            <a:r>
              <a:rPr lang="en-US" altLang="zh-CN" sz="1600" noProof="1">
                <a:latin typeface="Courier New" panose="02070309020205020404" pitchFamily="49" charset="0"/>
              </a:rPr>
              <a:t>    DWORD   AddressOfNames;       // RVA</a:t>
            </a:r>
          </a:p>
          <a:p>
            <a:pPr eaLnBrk="1" hangingPunct="1"/>
            <a:r>
              <a:rPr lang="en-US" altLang="zh-CN" sz="1600" noProof="1">
                <a:latin typeface="Courier New" panose="02070309020205020404" pitchFamily="49" charset="0"/>
              </a:rPr>
              <a:t>    DWORD   AddressOfNameOrdinals;// RVA</a:t>
            </a:r>
          </a:p>
          <a:p>
            <a:pPr eaLnBrk="1" hangingPunct="1"/>
            <a:r>
              <a:rPr lang="en-US" altLang="zh-CN" sz="1600" noProof="1">
                <a:latin typeface="Courier New" panose="02070309020205020404" pitchFamily="49" charset="0"/>
              </a:rPr>
              <a:t>} IMAGE_EXPORT_DIRECTORY;</a:t>
            </a:r>
            <a:endParaRPr lang="en-US" altLang="zh-CN" sz="1600" dirty="0">
              <a:latin typeface="Courier New" panose="020703090202050204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67619" y="70312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Export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50" y="811608"/>
            <a:ext cx="7521592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44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70" y="427641"/>
            <a:ext cx="7795936" cy="579170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29762" y="2864023"/>
            <a:ext cx="2435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Export</a:t>
            </a:r>
          </a:p>
          <a:p>
            <a:r>
              <a:rPr lang="en-US" sz="3600" dirty="0" smtClean="0"/>
              <a:t>Directory</a:t>
            </a:r>
            <a:endParaRPr lang="en-US" sz="36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954215" y="1565031"/>
            <a:ext cx="0" cy="372793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2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79" y="1853610"/>
            <a:ext cx="5552221" cy="33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ata:image/jpg;base64,%20/9j/4AAQSkZJRgABAQEAYABgAAD/2wBDAAUDBAQEAwUEBAQFBQUGBwwIBwcHBw8LCwkMEQ8SEhEPERETFhwXExQaFRERGCEYGh0dHx8fExciJCIeJBweHx7/2wBDAQUFBQcGBw4ICA4eFBEUHh4eHh4eHh4eHh4eHh4eHh4eHh4eHh4eHh4eHh4eHh4eHh4eHh4eHh4eHh4eHh4eHh7/wAARCAIvA0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RalVsUzbS44rY+XJN1G40wUtMB4NLuNMFFMB4Y0u6mUooGP3GlDGmd6WgB26l3UwYpaAHhqM00UtADs0uabRQA4NSgn1ptLQA4E0ZNJ2pKAHhqN1NFKKAQ7caUGmUtADt3vQGpKBQA/dRupKSgY8GjcaaKUDFAhytzTixpuKWgB2aUNTaXFAhwJpcmminYoHcXdS7qSigQ4Gn54xTQKUCgYuaAaKAKAFzSg8UgpcUCFzS7qbilxQIdmk3UYpMUAODcUu7ikNA6UAKG4pdxpuKMUCHZNAakAoxmgBcml3UlFAC7qC1IaMUDDdzRmjFJigAJo3UGjFAg3Uu6m4oxTAXdSZoxRQhgGoLUhoNAAW4pN3FB6UmKYXDJo3GkNFAxc0ZNIKQ0hClqN1NNIaAHFqQmmUUxjs0FqQ02gB26k3U00YoGOLUm6m0hpBcfupC1NpO1Ax26gtTKDQIduo3U2kNIB+6mlqbRmmA7dRuplFFhjiaM0zNBpAOJo3UykzQBJmkzTAaM0AO3UBqbRnFAC7qM0ylFIB9FIKKdgKBpppx60hpEiUtJ3paY0BpRSYpelIELQKKUUwClFFAoAWlFAFFAC0UCloAKKWloATtSilHSloBgOlFLRQAmKWlFKBQAgpaMc0oFAABRSgc0vegBtGKcRS0ANAp1KBS0CExSgUuKcBQAgFKBSgUooATFLinAUuKAEApQKUClFAABzSilFOxQA0ClxThilxQAwUtOxS7TQIbilxS4ooEJigCnkUgoFcQLRTgDRigdxMUbacKDQA0ClpQKXFAhvejFLiigBuKXFLRQAmKQjin4oNAxhFGKdjikIpgNIoAp9HekFxhpMU8igigBhppFPoNMBhpMU8ikxQA3FGKdiigY2mkU/FJihhcZTSOakxSYoC4zFJinkUUxjKSn4ppFADTSGnHNBFADKKcRSYoAbSe9ONJQO4mKSloxSAQUhpRRTAbSUtFIBKTvTqbQMSil5ooASkPWloNADaWgUUAIaSnUUWAQ9aBRS0gHgcUUCigCg3Wm040lIQnejvS0D3oAAKUCiimMXFAopaBBS4oFLQMKMUvalAoEJQOtKKWgAFGKWlFAAKWlAFLigBKMU4CloBjcU7HFKopdtACUYpwFOC0CGhaXFLilpDY0igCnClpiG4pQKfigCgBMUvanYoFAB2oxTgKXHNACAU4UoFKBQAmKULTgKWgBAtLilFOAoAQCjFOFGOKAEApcDFOxQAaAGlcc0u2nEUYoJ6jCKUDinMtAHFAuogHFG2nDgUDrQMbiin4zRQIaKWlxRigBuKNtOC06gCPbQBT6BQA3bSEVJtpCKAsR4oxT8UYoAZg0Yp+KVRQBHik21KRxTQKaAjIoxTzRigCMrSEVIRSYoAZijGafijFFxkZFIRUmKQigCM0mKkIpMUARkUmKfigigCPFGKeRSEUXGRkUmMVIaTFAEeKTFSEU0rQMYRRTiKQ9KYDCKTFPxSYoAbim08rSEUhoaaTFO7UlACUhpSKCOKAG0nelxRigY2inUmKBCUYpaSgYUlBpRQAlApcUCkA8UUq9KKeoGeabTz1ppqUISjrRilGaAFApRQPrRTAMc0tApaAEpw6UClFAwFKKUUc0gExSgUope9MQUppQKO9AABS80AU4dKACilA4pwFAhAKUClxxTqBiBaUU4UAUhDcUoFPC0YoAbilAzTqMUwExS4paWgYmKXbS4pwHekSJilApQKcBTAbtpwFKKXFIBAOacBSgUopgNHWnAU4ClC0ANA5padilAFADccUU7FLjkUCY0Dmg040gFAgPSgCnEDFGKAExQB+VO28Uo4oAZjmjFPNAoAbjik21JikoATFAHFLQBQA0CjFPpCKBDcUGnCg0wGYoqTtSYpDGYoAp+3mgCgQ0ikxxTyKQ00MZikIp+KMUARkUYp+KTFADMUYp+OaDQAwikIp5pKAGEUhFPIpMUBcZikIp5FBFAyLFGOKfikxxSAjxSYp5FIaAGlaaVp5pKYyMikIp5FBFAyM0mKfSYpgMpDTyKaaAGkUhFONIetIBppDTqQ0DG4pKdSdqAEpDTjSGmA00mKdSEUDEoooNIBOacKSlB5oAkHSikHSii4FGmmnkU2pEIKU0UUwClopaGMbSilIoAoAVetOIpAMU4UCAUAU6igApRSkUooAAKUDilFOxQIQDilApQKcBQAmKXFLilAoAB0pQOKcAaXFADRTgKXFOAoEMApacBS0CuNApQKdS4oGhtKKXFGKQNhilxSgUtAXAClxSrS44piEUU4LQuKeKQDcUoFLSimFxO1KtKOtOAoEAFGKdRQMbilp2KWgCMjmlFONJQSIaAKdRQFxKUClpRQA3FAFONFACCgjNOooC43bQBTsUoFADBRjmnYpcc0xDcUlPxSYpANop1FMY2lxS0CgQ2kIp5FGKYxmKTbTyKSkIYRRinkc0EUDI6MU6igBuKaRUhFJigZHikxUhpDQAwimkVJSYoAjxRT2HFNoAaRxTStSEUmKAIiKTFSNSUWGRkUlPIpCKBjDTNtS4ptAIjIpCKkIppFAxhFJT6aRRYBlJUhppoAZiginGkpgNpKcaQ0hjcUmKcelJTEJRQaKQw60d6KQmhgPB4opA3FFILlM0lPIpKVwGmlxxQKWgBOaUUUoouMAKcBQKUUxABS4pRS0AAFLigU4CgBAKcBSilAoEIBzTsUoFOAoAQDinAUoFKKAExTgKUClAoEIBTscUoWlxQMQClApQtLikSNpRTgtLQAylAp5HFAFADcUoFOxSgUwG45pcU6lFK4CYxS44paU0xCAUtKMUpoAQdaXkilC8U4DigBFXinYpVpaAEFBWnYpaLgNAp1GKWgBuKTbzTyOKQdaBCYoxTm68UgoEGKDSmlxQAmKTFOooATHFKBTu1JQMAKKWigNBtLR3paYhMCkIp1FIBuKSn4pDTASjFLS4oAbijFLRSAaaTFONGKoBpFJinEUYpANxRilooAaRSYp5pKAGEUlP7U2gBm2ginGimMZ2pMU80mKBjMUhFPIpDQJEZFJinmkNAyPFIRzUlNIpAMxTSOakxSEUDIzSGn44pDQMjNNNSYppFADMUmKfimmmAzFFONJikMYRRT6aRQA00hp1BFMBhFJTj1ooAZ3pGXNP20uKQEe2inbh60UWArGm08im96mwwpaBS0wQm2hadSgUgEpwpRRgZpgAFLinAUooEJinAcUoFKBQAAUoFOFLigAFOAoApwoEIBzShadil20CEApwFKtLQAmOacBxTsUoFAxtLS0pFBI2lxxSmlHSgLjccUoFKKUigBB1pRSqKKTGJ3pR3pccUoWhCG04UoFKKYgWinKBSkUAIOlApwFGKAAU4dKQCnYoDUSlpVpcZoASilIooABQRzxRzS0CuN6mlApaKBB3pe1GKXHFADR1pcUvaigBBRinUAUDExRS0cUCG0d6dS4oAbQaWjFACUhp2KKAG0U6jFADaKdijtTGNpMU7FGKBXGGinnmkxxTAbijFOxSYoAQjimin4oxSGMxTdvNSUlADCKTFOIpKAGEUU6jtTAjIoNPIpDQMjxTTUhpppWC4ykNPIpMGgYym4qTHGelJjkc/hRYCM00ipCOPemkUWAZikp56d6aRQMYaYalPvTcevWgBlHalIpD1oGNIppqSmmgYyg06kPWmIZijilNFAxMUhpc0hpARleaKkwPeikFisaSnGikA2lxSgUoFMaEApwFGKdgUAAFKBSilFAgA4pQOKUCnAcUAIFpwFKBSigLgBThQtOxQIQU4ClUU7FAgAwKXGaCKctACbacBQaUUCAUvOaUDFKBmgBBThijFAoFcDikxxTsc0YoGNxS9qMU4UCuAHFAHvS0AUDCgUopcUCAilFGKUCgBRgUhpe1FANgKcBSAU6gSYCnAUCloHcMUozRQelAAaMUlLzQISilxQKBBigCilFABS4oFAFAXCilFIRQAuKDRRQAlKaMUtMBBRSilxSAbS0tGKYDTSU4ikxSAQUppf50c0wEFBpcUdiP6UANopxHPTn0pMd6AG4oIpxyOeMUn9aAEpKcRQKYDaDTtv40nSgBhop2KSgY2kp+Ota7+Hr/8A4RdfEUUP+ghzHLIT90ikNJvYxMUd6kEMhO3y5M43D5f4fX6UzH93GaYhhpKefUcYNIRx3FADKQinYpD0NADCKTGfrSkhQW6D19K7j4f+ALzX/EI0/Uo5La2a3MhkA4JIypBpN2NIQc3yxRztrplvJ4WudUmW7WWOURwMkeYnJOME+tQ+IdCvNFNtHe/6yeETbF6ID2PvXvF78MJptDs/CNpdm20y3kNw90EDNK55A29sEVynxwHh6DT7XTJL2S41yxgWIAR7Q2P4mNQp3Z1zwrhDmlpt/wAE8dPrx70hFPx7fWkHLhBlmPRV5Y/QVocKIz3pAuSAoyWrv/B3wr8TeIreK+ZFsLJicvLw+PXaa9N+FHwrsNGuZ9U1lUvbqOZo7fPKbB0bHTkVDmkdVLCVajWlkfO6Wd29pLeLazfZof8AWSlflX8aXULC9sHiS+tZrd5U3xiRcFl9RX2XqWmaELB4b20soLQnLBlVFJ968G+P/izw1rk8Wk6bbiS7snC/a0+7s/ujHBFSp3ZtWwaoxu5ankRFNqQj+9SGtDhGcUlOK03mgYmKaafTSOaAGUlOIoIpjG7e9HWlHpSikA3aKKk2/SigLFMikxT26001IABS0gpwFMYCnAUAU4UCAU4CgU4UAAFKq0oFKKBABTgKB0pw6UBcFp2KBTgKBABS4oFOoBgBSgcUClFArhilUU4UoHNACYpQKdijFACUAUuKdigQ3FLS0CgBNtGKU0vSkwGiloHWlApgFKKTGKcKADFL2pO9L9e1AXClxQOp5/ClHSgQCnHpTRS0AmKKeBTFp/agEBpKXilxQA3HNOxRg4zSd6AA0lOoxQIQUtFLQACgc0UvSgAooHr09c0545ERWkVhG/KNjhvxoAbilxS7Wwflc46/KeK2fBPh6bxRr6aRbzeUXRm8wg4XAzzQOMXJpIxO5oxXseu/Bpl0aBtMvB9shUtcB8nzTj+H0rzu28M6hJpmqTT28sF3YJ5rwP1KZxmkpI2qYapTdpIwTS+lSW4jaeNZpDHGWAkb+6O5r1NPgzcXOmpd6frcMrSKHj3A4IIobSJpUZ1b8iueUCitXxTod34c1l9LvmVp0RWLKOCD6VlHmnuZyTi7MQUUo5PbPpWjpmmQ38MTG9jiLXCwyJ0ZVPV/wpgk3sN0/RNW1Cze7sdPlnhRwjMo7np9ai1TTrzS7v7JfwGGfaGKE5wD0r6f8Jw6XoegWNjpzGSFhhZAPvN3J/GvIP2goIYfE1qxjX7VIn7x1GAy44H1qIzu7HdXwapUue+p5pS9vx5pe+KQfrVnBc2vBPh9fE3iBdIa+SzZ0LLIwzkjtXW6v8JtQ03Tprqa83uk6RoEQnerNjOPaqnwl0G61a5kvLKMefaXUbLM38K9SK+jQC0aCTDHAzx3rOUmmephMJCrTvJHzD8RPBUnhGW1VblrtJ13MwiICfU1yQ//AFV7x+0PuuNCs0gvMZmKvCD98gdPwrwqVGjleJsb1bBqou6OTF0lTquMdhlJ26U44I4pB2x1qjmOp0XwJquseGTr9lIjwIX81B95QtczNbzRLG00RjEi5TPcV7F+zlHqMltfgSR/2YCQ0TDLMxznFbfxN+HKavpkMukIkE9sxlZccPx0FRzWep3/AFTnoqpDc+ffWkxir1zpmqQWzXl1p8tvFv2b2GBu9KpVZwu6G45+te4fBC30/wAR/Dm/8O6grSReexkUHBAyMY/KvEQOa94/ZrgjXwzeXAX53nZS3sD0qZ7HZgFetbyOb+M/g2z8M2Gm6lp1wy20aC1kjZvnZRk5zXk7hdx2D5f4favrD4gaDpuuaOqalbSXEVuxkCpjIOK+Vbtdl1Ku1k2sQFbqBmiDuisfSVOpdbMjgiea4igjUs8rhEX1JrZ8W+FdU8N3CR3kbtG0auZsYUFh938K6H4JeHV13xglzMR9nsCJCD3ccivSP2jbq3i8EpbyqTJNMDGcdMEUc3vWJp4ZSoSqM+d2oVGdlVFLsxwFA5Jqe2tp7q5S3t4Xmlf7qKOSa7L4R6DNdeP7KO6jET2r+ZLDMpOR7e9U2c9ODnJJdTr/AIRfDJ44T4g8RWqzFoyILJx29TXqr3sNj4g0/So7BE+0wO3mKPuBAOK2mHB7CvLvjf4vbw2LG30xom1Jm3MzcsqA8j6EVhdyZ7vLDC0rroYvxf8AijGqyaH4cumW5jl23EwBG0qegrxnWtQutW1GTUL1/MnYbdx649DTdQuGutQuLplCtPI0jIOgJNVwvQHjLD+dbKKR4tavKrK7Z3Xw1+Gl94vU3k10lppyNhiCC7H09RXuPhj4b+E9AIa308XEww3m3HzkEemelc78CNHsNLivktdci1F5SHljXP7psDjmvUX3FW2EB8fKT0BrKUm2evg8PCMFJrUoa1eaZp+myi/u4bSAoVb5gpAI5wK8k8RfGbStHtBpfhW3kvWiG0XErcD3IPWvMfig/iD/AIS29tPEV3LPKkhMalvkCE/Lj8K5fHQYAA7VUYLc5K+PndxirGz4n8W+IvEdw0mqanMUJz5UTFUH4Vg4wMU80x60PPlJyd2xCKbikVstinEUWEmMPWm08jmkNA7jMUhHNONJQgGkU1hx1p9NNMBPwoUUGlWkMXFFOAooGVG600inkUhFIBopwoxTgKAACnCgCloAUU4CgU4UCAUo607FKBxQIQCnCgU4daAEFOoAp1AgA4pwHXtiilX7wHPPegBB+hpwwTVs6bfi3W5NjceSzbVYIcE1XkVomZZfkKnDK3BU+lAWa3Ex9RSihSCoxgj1FKKBCiloApaAuJSjk45oFafheDT7jxDYwaqrmxeULOV7L60Ald2M0D159hQRivfdQ+DmhR2N9cWCvKXgLWiEnh8fLXN/Ej4c2ui+DrLUNNs1hvFQG7ZpCRnjPX8alSTOueCqwi21seSn8hR2pcZ+Yd/WjbVHGIBSjr/TvRj8a734V+B7DxlZ6hHLevb3ls6mPaMggjJBpNl06cqkuWO5wY7ZpelbOv8Ah6/0cSy3URREneLHoAcA/jWOyspww5/pQmKScdxKUCgClP1pkHV+EvCM3iLwnqmpQTRxPp2HIP3nHJP8q5xLO4khhmVQI5yRGx6EjqK9W/ZpuwNQ1bS2j3xzKrEkZGADxXUfG3w1osXgOS7jtvs72koki8sfxMRmo5rOx3xwqnQVRdNzwOxsp72+jsrbaZ5G2oD0JrU1Lwf4o06FprzQ7tI16sE4A9ax/OkFyLiP93KpDDB6YNfWHgLWYfEXhGyvsrKzRhZVYZw3vTk2iMLh4V24t2Z8lgenrTh0zXoPxv8ACbaD4gbUrW3SLTrs/IEP3W759MmvPx79apO5zVacqc3B7gOuO9X9A0u71rVYNNsUDTynAB7D1qiO3OT716N+z7GreNnLWbzhYfllGcRNn1pN2RVGCnUUe5tap8EZ1sI20zVhJd4zIkxwufbFeYeI9Gv9A1R9O1JFW4Trt6EV9eXMiQQPNJwsalj9BXyT4x1Rda8UX+pqGCySFVDHONvFTBtndj8PSpJOK1ZkYpaWirPMExzS+/btmilA59KAH20E91cLbWsLzzt0jQZY13GifCfxVqVg93LHFZnGY4psh2roPgh4g8J6dbvbajFFaalyTcy/dcemT0r0LUviV4QsAd2pCYjtDhjUOTPRw+FouHPUkcb4b+Ctm9hHLrt9P9qYZaKLG1Pbmu50vwJ4fstBXRZbcXdqrbl80cr+VZeifFXwvqupx2MX2qOSVtsZePAJrvu3FQ2+p6NClh7fu0mc+vg/QRqk2ofYY908XlSKR8pXGP5VmfDLw5Z6PY3ckVqiTNdShXx/DuOB+VT/ABJ8VzeEtHj1GOyF0HcR4YkbSeleLyfFPxcXvGS4jQXBGwBR+6HtxzTSbRnWr0aNRXWp9B39vfzaZLBDdi3uWbKSDsM9K80+Kmv6ZoN4ssLLda5PafZ5kTBjKZzlvxry7UPGnii/jjS61iZljztwoX+VYUkkkjl5ZGkY9WZsn6VSgclfHqatBCR7Q6bozIm/cyD+LnoK+u/D0gk0GxZYGhHkJhGGCvAr5M0sXS6hFJZBDcwHzU3dCR2r6y8O3FxdaHZ3F1EIpmiG5R0BxRUKyveR4t+0VZxjxBZ6hHJExkTY6qfnGBxmvLD94+tesftD6XHb6haanFaMvnZWScMSDjtjoK8pxzjtVR2OPGK1aQ3GR+HA71ZsYUlYi4WRYWG3K/xN2X8ag6e/+FdD4JsNZ1m8OiaaqtDMwMxIz5X+3n2ptmEFzSSR9K+GLaO28P2EMcAiVbdMD0yorxr9o14D4isI1cGZUy6jqBjivadGs49G0e3s2uNwiUK0jnqa+fPjdYyWfj6aRmMi3ESupzkd6yhue1j3y0Erdjh6F7beval9DVnSYUuNUtIJZhDG8wDSN0QeprY8NK7PT/g9oupXuk+fYXv2eL7UkjMp4wvVT9a9kOqW66xHpbbjcMhb2xjNc54R0vTbHR7lvC0xVLjbtK/Mu8DBP51z+l+J0i+MVxpt9tZpLaNFcc4cL835msXqe/StQhGPcn+IPheCHwtqkiRS3u+4N0Wblo9xGQv0rwO+8g3s7WpbyGbMW7723396+s/EJ1NbNf7Lhillz84kOBt7/WvmLx3JBN4t1Ga3tfsiGYh4SMFG+lVBnHmNOMWmjDPWkFKRQcgVqeYe0fs1W90ttqlyXxauVCIf7wJya9hhMjIfOVQc8Y6Yrzb4BWNsPAvnwyfvpZ28whs9DwCO1bnxOvdU07wpfXNvdxwKqLtkJG7duHAFc8tWfQYZ+yw6fkaHjnw3D4n0J9KmkMKs2d6AZWvmrxloE/hzxFc6RIWlEOCkmPvLjrXv3wv8YjxBavpuoIYNVtV/exnq4/vVJ8R/CkGraVcXVnawnUVgaISO2MIev41UW4uxliaEcTD2kNz5ixz7V7p+zRMG0O/t8jKTE/ma8NKmOR4yctExQ+hI4r3X9muxSPw/eX4PzzTFCPTBq5/CcGX39ujuPiFqq6J4cl1J7p7fyucrj5vY18ua3eJqWr3F8kZjNw+5lx3r6l+I1u114Ov7VLdbl5Y9qxt0Y5r5TvLd7W7ltZChkiO0lTlfwNTTOjM2+dLoew/s/wBpbafpMmtyGdri6fy1hUDDDOM1t/tBxtdeELW1hhkkuZp1ESKMnJYcVynwK1bULLVLTTboONNu43aDcnG4HHynvzXud1B5wQDblGzlkB/nUy0kdOGiquG5FoebfCT4bP4cvP7Z1WYS3skYCRDpCf8AGu4tfD9rB4nn18Em4lh8nBAAVc54rXRVUnaMZOTzXkHxU+Jv2I6l4d06GVL6NjGZSPlx7H1payZtJUsNTR0PxM+I1l4asXh06SC81UOIzDuz5WR1avnPXNUvta1ObUtSlM1zKeST09hVWRnlkaWSR5JGOWZjyTTSOa2jFI8TEYqdd67dhnbFIR+lPIpD29qowueq/s/+J9J03VE0a6sgt5dHZDdg8kf3TX0GTjtz2r4pgmkt7iO4hdo5Ym3Iw/hPrXqHgn4v6xZCCx1qQXUZnQNcMMFY+/ArKULvQ9TB4yMI8kzufin4QGtLNDaaJ9onlG4XePmjYdAPY14brXgnxXo1vJcaho86QR/6yYL8gFfUfh7xZoOvRh9Ov4yWJCo7BXbHUgelbM8MVxA8M0ayxOuGVhkEVKk0dVXB0675kz4k8iY2qXawyG3dtqy4+Ut6VEcV9g614N0LUfDUmgGyjgtZOmxeUPqK828XfBOGbVLObQZ/JtCQlxE3VR/eHrVqomcNTL6kfh1PBCoVuw9SaT9BV7V7OTT9XudObDPBIV45J54qmw9c++au5wbaEeDmkxT6SgZGRSU8009KYDTSU403FA7iGmjrTqKBDxjFFJzRQMrNSU5utJipKEApwFAFPAoAMUoGaUClAoAUDilUUuKVRQJigU7HY0Ac075iAAMsTgCgTHxQTSI8kcMjpGMu4U4Ue5o8uQbjsOFALY7A9DXs/gLwBrmmXdmNsV/pd+oGpwMmDFnpyeox6V6JqXhDwXpdw1xNp4VrtRahcZUg/KOPapczshgpSjd6HymMEA54PTHelx7819Ma38JNHPht9L0UQW07SBjcTpuKLkZAPbivMPjT4Bg8InT73T2ZrSZRFJuP/LTqTQpJkVcHUpxcmebjOQegpWO1Cc8gZp2OB3NMlH7l+P4TVHI2fS/w00nULv4RxRKbaPUJAzQSSwhwP7vBrjrH4Za7NfWWpSadDJdpdsNRjkcbJRj7654GT2r1H4UI6fD/AEsM+T5YOT6YroL29aKHfaxC7bcAURxlRWPM0e8sPCcIuXRHhXxi+GsemvPrWisFt44/MlttuAi+oP8ASvJcEDkEd+RX2dq1paapYz6XdrviuI9rgddv1r5T+IPh+Tw14rutLeRpIgd0LN3Wrg+hw47Dqm+eK0ZzwpR+dKBS4Gas84QDP19a7X4SaNDrGrahDdXUNpbmzKtNLjg7h0z3rjCPcV6d8FPDttrjajb3TNGDHskR+pTj5kPb60pbG+GjzVEj6B02Bbewt7dZPNWNAqvnqMda8/8Ajfeade+E9R0xZJpLu1eJpEizlAxyCcdq6u+1L+zNR0vR7ePzPOQDJOSFXAzTPEPh+O7t9TlsY4o7y9h2SsV5k2ghRWK3Peqrng4x/rQ+S7iNYpNiSCQBQdw6E0zFafiq1ubHWXtbyxFlNEgRogMA4/iH1rM5rc+blo2hCK9L/Z2sY7rxhNM9zJGYEyIkcjzOOp9cV5qK9S/ZutI5PFd1fvOUaCIqseDyCOSTUy2N8Ir1onsfjLwrYeJdHk0+8VVSRt+9Vw2c5HNeB+I/hj4m0m21G/njj+w2rExsJAWdM8V9MR7kMkkkymMjPP8ACKiv7W01bTZLWUiW2mXB2nIIrNSse1XwsK2r3PjNcMNysDnuKX+deifFzwPHoev2q6HbubO5XaFAztkznH5V56OCQeoyDWqdzwKlN05OMj2H9mNU/tDWGON+Ex+Rr2nVreG6sZIZ0ikQ4O2RQVJ7cGvC/wBmubZ4n1C3z9+MMPwFe1eKpGh8PXkwglnKRlgkbbWOPQ1nLc9vBNfV18z5d8fW09r4x1GO4t0gZpWZI0wAF/Cup+Bvi6XQ9ej0Wfc9lqDhU5+4/rXE67q1xrF+15dKQ/Rc/eC+jHuaqWk8tpcRXMDMJIXDqVODn2rS2h40avJV54vqfXPirQ7LxFo02mXkaskinax6o3Yivk7WLJ9M1a706Q5e3kKZ9VB4r6u8G63aa/4etNRs5A6sgD+oYcHNeUfHfwrHBZprmn2ZTEh+1N1LbjxUQdnY9TH0lUpqpHoePdcDoTwPqelfSvwc8LjQ/D1veyxGG8uYR5wPfv8AhXh/w60bUdX8TWpsbFbyO3cPLvwVUepzX1WOB049KJvoZ5bRu3N/I4X40eIIdG8IzwG4MdzeKYolXqc9/avmoZwB19T7967346X93d+PJ7S4mjkhtV2wqo5UcHB964M9aqKsjkx1V1Kr7LQSiloqjkDtSikxxSigAIDdQD9aAqjoi5+lFOHWgR7V+zvptlLol9fS20M1ws7KjSICVwOMZ6V6dokmo3WlxSagggutxLKOe9eX/s2PP9j1SMsDCJCVB/vcV7FzzzWMtz6LBL9zFo83+P8Adwx+BVhdTL5twm2QdAea+fR0APUV9KfFeazg8Piyv9N82wuMqZQRiGQ/dOK+bZF2yyRq25Ucqp9QDwa0p7Hm5iv3txtHb2/rRR0Gf0qjgL+hukOpRXkieZDbMJpU37S6jqBX1P4U1NdY0C1v47ZrVJF+WN+oAr5R05zFqNvKIxL5cgco3KuPTFfXGkbG062eNPLV4UIQcBeO1ZzPVyu/vanmPxt8RWs+k3uiyWEhWPYVuTwA2egHevD+wB5I6mvor4zeHdR1rQITpNqs9xE5zFwN4P8AhXnemfB/xLdRpJd3EFruPzRkZIH1FODSRnjKNWdbRXPOMHvXoPwestXt/EQuLKB/tP8AEjNtHl9811Ft8EbUQkXGsSPLj5SmQB+Fd/oeiWOizXBgWQyzKokuGbcQQMAAdRRKasPDYGpGalLSxtXFst5bNDcrlHAyoOMHvzXzr8bSq+OWgjuGljht0VQw5XHb3r6G0q+t7+2823dmVWKZZSDkHB6188/G+WGT4g3Hk4ysKK+B35pU9zqzFr2KfmcPW74C0X/hIPFVpprqTC5zOQeQnesLHJ9q9e+AGgOEutfnI2zobeAKecHnPt0rSTsjysNT9pVUT0zwro8nhnw9Fp32kSpBISGEePkJzj/69fOer6tJH8QZ9YhbDRXvX0UNz+le/atbeLk8G/Y7GSGbU5HaNpHHCxknnr1AxXlr/BzxFJqLQvdwGGRQ8lxt43N94Y61nBrqejjITkoxpxeh7npV9Hqejw31rIriaLcrA9yK8J+KngXUtPgk8Qs8cglffdZcZB9vWvavB2i/2B4dttJaVZvJULvAxnisP4u6HNrfhxbZbpbS3hbzJpWPG3HSlF2Z04ml7Wj7y1R800h+6T3xxU10iR3UkceSithSepp+lxGbVLKHrvuUX8Ca2ufPW1sfRvwctbmx8D24urdYNwLqAvJHqaseKLrRdW8OXia4rQ6fExMqt8rsB0I7jnFdHa4tdKj3r8kMAyPYCuM8ZXWny6U3iG7hWXTlth5kMn/LUHoB75INYbs+kklTpcvkeFxeJLmx8XN4h0t3XZLmMH+NB2PrX034T12z8S6DDqNoylJV/eL3Vu4Ir5MmfzpnlCCJWclY14Cj0rsfhH4tm8M+IUt5pT/Z144SVSeEY9GrSaujycHi/ZztLZnQ/HPw448R2C6Tp6RpJFLK4jUAHaMkmun/AGd0uovDNxHLblYTMzRy7vvEnkY9q6rx7bPP4eudT0+L7TdJayLAFPDI68/pVL4N6Y2meCbVWaYNKN7xyH/VsRyKjm90740FHE8yLHxNt0vvDdxbr9oa4RTJAkMpRnPpke1fLhJLMzZzk5z1r6S+Nurw6R4Sk8m5WDUJfltiPvZ9vTjNfNpycse/JzV09jjzJp1Uke8/s9NDeeGTBdRo81lJ+53LygYknFejanrFjpp/02XykBUFz90E9Oa4j4Bi4PhIGawSJCT5d0CN0wz378dKvfGqTTh4JurS8uEglnwYcqSWK81D+I76MuTDKXkdrDLHMgkhYOh6Ed688+IPwv0/xHf3OrW87w37xkKP4Wf1Ncv8FfiE0MEXh7V0kfbkpclvujHQ+vSvabK4iu7WO6t3DxSruVuxFLWLLjKli6eqPja8t7izvJbO6TZPC5V196hr1v8AaG8MW9jqEPiG0BX7WwjnQDgt2b8hXkpGDW0XdXPBr0nSm4MaaaRTyKaRzVGQ00hGRzzTyKV4ZVhSZopFjf7rlSFP40AhsU09vIslvPNC6/dMblcflXR6L4/8XaQ4a31h5VAxtmG/H51zRH1qfTNPvNTvksrC3aedyAFXt9aTsaQlKL91ns3wl+J2t6z4jg0LU0WQS8+eo7+mOwr2zockfrXlXwQ+H974bnvNU1qFFvGPlQrwdq9dwr1C8kENtLM2P3aluelYStfQ+gwiqKl+83PmX4nWGlaNrmpaVGzLqEMy3FtcMM71PzMrficV55IzSO0jY3MdzY9TXT/E3VLjXPFtzqlxCkQkOyNVIOQvGeK5kgdq2jseFWadR22IzTTT6Q1RmR01hTz1pCOKBEYPNIaftGaQigYw0i0rDmgdaAFIOaKfg0UAVmptPPWkqEUAFOFIBTxTC4CnCkFOFAhQKeKQU4CgBRTkKxujscKrAt+dIAc+vtXX/CPw4nifxtbWc4LWsOJph6gHGKTHCLnJRXU+lbC41S60TSJtM+z+U/lecXB/1QHzfjT+dV8SXNrdWbxQ6fsaCbjEhbk/lipPEXiLRfC1rbNqVwLeN2WKJR1PYcV4Pq/xQ1iD4jzanp11I2m71ja2dRhlHBNZJNnu1q8KVuZn0ZcPA0q27lTI/Kqe9fO/xF8QT6x4tvfD+sSuYrW7dog33FGOMV9BadcW+oWFtqcUefOhEiHuAR0rxT4r6V4i8SQXOoT6ZaWq2F0ywxElZpogOGx3HNOJONu6funi6g4Pc5PP41JDH5s0UI/5ayBcfWhzudm24HoOgrQ8MQG68TaXbjnfdx/zrU8FK7PrjQbWG08K2dquIkSzUMem35eTXi3w51yPRvipqlpJqkl1pV5K0SXEhym8HO0fpXs/iHSxfeF7vTfOkg32xQunUYWvmXxPqdlDpuk6Ppkj/wDEsuQJwVAEjDALZ65rKKPaxk3ScWun9WPq9FVUCryBxXzl+0VLNJ46hikjiVEgPllerDj71e+6BfSX+mW90YwUeEMGH8R9q8K/aLsLO28W29xbxTrcXURaUkfI2Djg0Q3KzDWhdeR5fR39KUUuOTWp4Q0AEheQNwLH2zzivpr4aXOj6xoQuNG05okgh+zC4kxukHUjj3r588IaW2s+J9P01SR5suCR2A5r6k8P6DpOlQXp0gCNbtw7hDkBgMcflUTPSy6EruXQ8u8beIJvDvxV0O3iuJrmO3QwymQ5O1yDXr2pwTajpfl2t1JatMFZZUPzKD6V8yfFi5n1Lxxqd7GjmON1jSYD5Q2OmfXivf8A4U60+teC7KeWKaOSJRE3mrgnbxmpktDpwtXmqzg/keE/GeS8bxk1rfyRyy2sCIkqDl16At71xHWvoH4q+A9NuNB1DW5b54bmORpS5AwQTwp9q+flbcqt/Kri7o8zF0pU6j5uov1xXuP7M8UL6Vq3mR5kaRDnHBAB6V4dnaCx6Cvo39n/AES80zwkt1dT/LdNuSEAYUZ6560T2NMvjesmdT4zjSHw9fXMlxPHFHbvuRD1BU4FeY/CHxnNpN5ZeH9anjazvYRLZynPyZ/hOfpXp2qajcW63I1SFFgZWNusfzNIFGSGB9a+YfFupvqniGe+W2NioO2GHp5ag5FRFX0O3GVfZzjOJ9Ya3p6alpstoSqPIp2SDqp9RXyh4q0S60PWbu2khmWBJdscsn8eea94+CnjUeI9IGm3zhdTtFwc9ZU/vVD8dPD9xrlnpMFmUVnu0jJI6A55px0dh4qEcRSVSPQ5r9ma3ga+1a4YKZk2BWPUAg5r2HxHcRW2i3Us1xFbp5ZXzJM7VzxzivJ/2drC5ttS1Zo7lGgjkMU0Z6llyARXqniXY2mSwy27zxyIykBchTjgn2zSl8Rrg9MOvmfKHiCGC31eeG3vUvlyWaaP7hb2z2qiCeOfpVrWIXt9XvLeR0d452UtGcqT7VVrU8CT1Z3Hwc8TXGg+KYbR7rytOujtlRj8obsa988cW8194P1GK0VJGa3ZkB5DDBPHvXyZyuGUneDlfrXv3w3+J1jqg07QL23mW/MewuFyhCjA5qJrqj0sDXjyulN+hnfBLw3q1nZWWr2sy2m+Ro722mz+8UD5SPfNera3fppejXWoSZKwRljVgW0KzecsYEmMZHHH0rzT9oXXrnT/AA7b6baybPtz7JfUpjOP0qPiZ32WFovyPC9VvrjVNTudQumLS3EhZifyH6VVPNKegH5UVsfPNtu4CjtRRQSFApRQKAClH3hRR2oA9i/ZrljEmqwebiT72z2z1r2nH5Y6V83/AALkmj8fxrCAQ8eJMnjHNfSHYn9KynufQZdLmoJdjlfivYQaj4Fv4ri6NssaGUP2JUHANfLqfcXHTHB9a+m/iq00vgvVYo7eRwIzyoznivmVM7EzwdoBHpVQ2OHM/wCIvQWjqfl4NFHetDzSzpjSR38VxDF5rwHzQhGQcV9Q/D/UNT1Twva3urWqWtw4IEajHyjp+lfM/hmS5h121ezuVtpt4USsAQv1zX0z4J1O61DwrDqF9saYbwxi6NtOMj64rOZ6uWfE9Sx4k1aDQ7CTUrxj9mjHIX7wNcDP8atDRP8AR9NvJ8D7wxya7y/ht9X06Sc71j8qRdjrxnHevlW+jEWo3UKkFUmZVx0wKUIpm+NxFWk1yPRnq2o/Gu6aVfsOl+Ug+95w/UYr0zwXrFrr+nnWLW0mt1uMZ8zA3kDGR7V8rsMqV/lX0h8MBBrXgrR7uZfLktsgBTgZB4pzikjLA4ipVm1JnaSq3kukG1ZCpCHsrV8t/EGG4g8W3sV3fQ3txnMjx5wDn7vPpX0zqNqzWvmtLK8kBMqlRy2Odv8ASvm34mW4i8Wz3KwPbi6AlMbjBVjyaVPcvM/gRy+cDfj/AOvX0n8F9GXSfA9q/mb5Lv8Aet6KenFfPvh3S5db16z0qDh7iTbk9h1r6j8LwWenaWml2sMsUFriJDIMbzjOR606jMcsh77ky/d3lvbA+dKiEIXwxxkDqa81uvjPoUM0kcen3b+XIUyMYbB5NcR8bPEF9f8Ai57EHyY7EbE2MckNyc156xOT79aIwXUrE5hOMnGn0PfNA+Lum6nqotZbGe0hY4WR8Y59a7jXtLsfEejzabPMzW8nDmM9e9fJ0UssQbym25A3e4r6e+FslrJ4F0x7To0Q3kkk7qU42NcFiZV7wmeB+PtHn03W783KojpOsaqn3du3rWf4MWI+LdJWRsR/aUP47hXpP7QkujxTQ2sP/IUmcSSY/ujiuR+DMMU/xEsRKiEIjth/UYxirT904KlLlxCgn1PpS92iznwuf3bfL6jFeBfGXUpphpOkQu0NiIhIVPQsR0Ne4zwX0Ol3qR3BuZ3LtHvGNoP8PHpXz38V4prWTTrK6eSS52+e5cYKAjG38KiG56OYSfsziW7+3r3pCARtP3SOfegdKMDj61qeCe4/A7xsbqyHhvUHaS8gRngY9WQDOPwFepwPJLaLJHlGfB+ft7V8k6DqV5pOr299YymKcOI946hW4NfVNjqXl6Tbu8c9w4gjdiiZLFu9ZTjZnvYDEOcOWT2PI/jNY3Wt6tqWouPKtdGthtA6u27H9a8iOduepA4HrXrHxyv5NLu7jRLWYsupt9puCeqg/wAH6V5OeflPIrSOx5mMt7V9z6A+E0it4Y0aw0zWoD5RZrqIk78lsgD2qx8cNNY6QNYS2e68hWRo+oUMMbh9K8e+HWvR6L4zs9Rvvmhx5TtnAUHHOK9z1jxd4f1rwjrL2F4lysULKwyOpBxWclaR6FCrCrQcW7P/ACPme0mkt5I5IJ2RwuBIDzivcvgp4vf/AIRTUINQEk0emfMrjnKcDH1ya8Ij5jXA7VreHNf1bw/dGfSp9jufnQgESD0NaSV0ebhq7pTUuh9P+IdPs/E/hqeAIjGeAiJmHKMRxXynqunXmlX81jfQPDNE5Uhx94Z4Ir33wH44i8SeIY7W5sktmjgJMqsQrPxwK5b4ux2PijSm8TWdxJD9jla3EToAJTnBI9cEVEXZ2O/FqFeHtIvVHj56+vv6Uhp3boc980lankE1hLbw39vNdQfaIEcGSL++PSvf/h/pek+M/BUsmoRRtazt+6tVHy2mMj5fQ96+ejxXX/Djx3qXg65EYX7RpkjjzoO49196iSudeEqxhK01oztdb+BbiPfo+rAOX5W45ULntjvXovgHwNo/hK0Q20Ie+dAs1wRlifb2qLTfHPheW2i1RtaSOK+YLHFKwBjI4IrX1fxV4f0q1a4vNUtUVV3ACQZYdsVk3Jnr0qWHg+eNi5Z373F3dQPZzQCBiBJIRtkHqvtXmfxV+KOi2un6h4f00m7vXQxM6/cjyO9cp8XviVFr1vaWfh26mjtgd1xxtLe3FeTytuYkdzn1NVGHU5MVjmrwpv5jB935mJ5JP40jUtBrY8ojNMY81IwqMgUAIaQ0ppKBjTTM08imGgYhoXrQaBQA/NFJiigCFutIKc3WkHWpGLinr0pop4oAB1pwoHWloC4vpTxTQKcKBCr3/WvTf2cm1JPHbGzgV7d4dtySeUXPWvMwBjnNemfADRLq+8Stqseoy2lpZtiVEJBmP9047UpbG2Gv7WNj3PxR4Zj8SxWZvlSOeyu1nhbG8EKehHvXgHxd8P22jeIrq8sIZY7Wc7f3ilcufvFfbNe/Wv8Awk0ehgLHGt0tyPvYO6LJz9D0rx74+6heavrw0z7Oqf2XGJJG3jB3jPA/CohueljVF0+a2p3X7P3ij+2fDp0mSNxLpyhTIfusOgqD9onT9H/sCLVr+8u7e7iOy3ELMA59GwenNct+zBqMMOr6npsjYaeNXiBPXkk17frem6dq1hJa6laRXEJU5DqDt46jPSk9JGlH99hrdT4+1LTLrTfsxulAFzF5sZU5DLnHWt74S2RvviHpkQXIibzTj2IrN8SiOLUbuxinmmt7KYx2wbLbU6n5vrXafs96TeXvjFtThlSO3tIysvHLE8gCtHseTRjesorue/8AiaRk8P6i0b7H+zybTjJ+6a+OHLOzs+SzMd+Rg59a+yNaurO20+6kupo0CxMSZCMDivj/AFORbjU7yaMqVknZkKjAI9h2qKZ25p9lns/7PfjC6uC/hm/aWURJutWCZCr6E13fxI8IR+LNKWB7jyJIDvjYIGbI7V4F8KL68t/GFpZWt6tmt44jdym4+uB6V9TSCTyWWOQLJtwrlc8460paM2wT9tQcZanxvqVnPY6jcWVwhjmicqwPBxng1X9OMetdN8TNG1XR/FtyNWmFxLcsXSdVwHHpjtiua6Ak9hxWq1PGnHlk4nq37Oei2d5rV1rEkoNxaDbHD6dt3617sLaBIHjX5Eb73OP/ANVebfs9WNvD4JmvraMNeTzEO5GDjjj6V0PxU8SXHhnwa99FGn2uVhGgYZG4/wD6qylqz3MKo0sOpP1OgbRdJe2W3bT4GjDB8GMHJHcnvVyNILeMLHHHAnQAAKK+YvEPxJ8T6peLcW909ggQAxI3fHXineF/HevxaiI9Qupr+3Zld4zJtK7ecgmjkZmswpc1kj6Q8QrZPo10uoKptRGTLu6YxXyT4hSFdSY2duYLOQl7YHqydjX1V4f1vS/FWl+ZbfvoSoEqunAPdeeteKfGfw1Hput3M8YJga1DwKowsPzfdFODJzCHtIKcTy513KVXvxX2D4PtTaeGtPh64gU4+oFfI1kjSX9sqxmRjKo2Act7CvsXTSP7OtoxhXWFAVzkodo6iiZGVrWTOQ8QarDNoM+sagyWi6fNKqEn7zA4UY75Ir5u1jUZ9W1S41K4CrLcOXKhQAoPYCvT/jheTTaHa2/mKYo7yXz1Qbc/NxkV5PJt3nbnb/DnqKcUc+OquU+XsXfD2rXmhaxb6pYuVmgYEj+8PSvqXS9QtPF3hVL6wkQvLFlD3ik//XXyYODmvQPgn4sn8P6/FpTqXs9QmVSC2BGx4zTkr6iwWI9nLklsz1v4TeGbrw/p1z/alvGmoyzuzyRybg6ljg47cVN8X/EFr4f8I3Hn7zLdgxRKpIye/P411Fi0s9vJ521WZiAyHIIzxyK84+J2lrrmvtbX1x/oGmWZm2Z53spwSfqKzWrPWqJ06PLA+f0yqAMSW7knNKKbHlo1Y8E04VsfNijPQV6T+z7pS33jGW+kQmOzj44yMsPWvNmyEJHUDivqH4TeH7LQ/CFr9nXMl0gllkIwSTzipm7I7cBS9pVT7HVXcnl20shYLtQncxwBxXyv478Ranr+ryrqFwk6WshSEqBjH4V7/wDF7UX0zwDqE8YJdlCDHucV8vKu1Auc44qYI6szqu6ghaUUCg1oeSFFFKKBAOKWiigAooooGdF8N76XT/G+mXEJAzLtfccDGO9fU6OHAYYKnBBB618d2pTzgZJHiAH3l65r6A+FHiiFPBmjwarebrm4lEEJPJYnOMntUTXU9XLayjeDOg+Jf26Pw093YZZraRZZYwM+ZGOWX8a+Yb6WO4vZ7iFPLSVy4T+6Sc4r631q8tLPTrm4u5I/s8KEzAn+HHIxXyt4qj05dbuJtIm82xnYyR8YIJ5IpQDM46p3Muj+dApa0PJDcyfOhw2K+kvhIv2f4ewSWjyXSHcyLIu05zyPzr5sYblIr2v4c+MrfX7jTvDrQNp4tk8wSRybQxXHBHvUzWh34CajU136HqV4iz6TKsimMPCS6KOenIFfJ2srHFq97HDG8cSzMEV/vAe/vX1b/bekFJpf7QtyIG2ynePlPpXzr8WFsW8Y3NzYRj7PcLuDBsgtnk4qYHVmSTgpJnIjjr07812vhbWdYs10WDS/PRbeULcIQdpUtnd9AK4o8nH6VbttRvbaQyRXEmSpQjd2NaWueTTm4O6PrG3njjgDXV5ESyqx3ELjNeI/tA6ZPHr1vrLzI0NwgijQdRt7+45rzy51TVJy3naneMWxn96cYHQUX2p6hqEcK313LcLANsQdidoqYwsztxGNjWg4WOh+Fllrk/imK+0O1inls8O6yPtBU8dfxr6HS4s5Y0RJER7eYKyu+AHxnAPevAPhx4qsvCunahMpb+05flQEEqyZHHsevNW08eWcOtXR+x3E+lSSieNDL+8WXGN27068UpRbZeFr06NNa6sxPidqNvqvjnUby1TbEWVfqQMGuaqa7mM95NOwwZHLY9ieKiq0rHnVJc0nLuJivXvhL4nTTfC9pat5ZY33lNJJJtWJNucmvIc4NOEkgiMYkYRk5KA8E/Shq6LoVnSlzI9Y+KXirwt4kgl0+3A8+IExXWzBLj+HPpXM/B6WGz8RzaldPEsFpGd+5sMTjgKO+a4rC424GM1Y066azvI7pUDeWchT0J7Gly6WLeJcqqqSWp9b29/BdaWL6Nv3bw+bg8FRjOD6GvAPiTrEPibR/wC1BCiT2V69ugRt2YgOGJ/Guft/GHiG20+80+K+Igu2LSBuWGewPYVhxTzRwtDG2I3GHX1pKFjpxOOVaKjb1Ijj/GgdKAMDjoKO1WecISyjcv3h8w+tfSXhTxdo8PgjTbjUNXtlkWNI3+YbwRjjFfN1Hy7CpUEHsRSlG50YfEug20tzqvi3fLqHju8uIpknh24idGyCua5PHNHQYozTSsYznzycn1E+oz7U5HdFdUkeNW+8EOAfrikzR2pkicDAHTFIDghgcY70dKQ0Aauh69e6TexXcOHaA7416YcdGPr9K1rDx/r1ra31tIltcx3e7KtGoEZbOSOPeuTOc0GlZGkas47MRs7izHJzk47mm0402mZ3Cmn/ADzTj0pp9KAuNblQvJUfw54B9RTXaR8eZJI/b53LYH4089KaaAG4AHGB9O9MNSUwigBtIadSHrQMaelMNSYphoAZSU4000DQhpnenmmmgBneg0vakYd6BjgeKKQYxRQFyM0U5qQDmpKFUU4CkHWnCgBcUooFOFAgFOFIKeBQAoxivWP2ari8XxVeWscPnWrw75T2Q5AzXlAHPA+tev8A7OAawvL3WLjYtlN/o6ynr5nB2/lUy2OjCfxonuPiea7ttAvbmyZRPFEzx7hkZA9K+bvjakn/AAmSXTyFJbmzhaVRxltgzX0rqaz3emXMdnKYLjZ+7kborY4P0r5Y+IUGsx61djxRdyT60jKF2/cMXYj8KiG56GY/CjJ8LaleaP4hsdQsJBFOkwXJ6EE4Ofwr7Eib7TZq37t96AnuDmvinjGAcZ6f41778AfGkd7ZDwzfu/22L5o5GPEi/wCNVNHPl9ZRk4Pqc98V9Fn0e41OWztrRbS+lEYiEfzBiOqelbn7Mdgsel6pfNu81pFUDPGACK7/AOI+mjUPC90YbH7XfRoWtFxysnY1H8NfDNv4Z8MxWke4TTjfcM3Uuef0yanm90644ZxxHN0KfxM1PQbexuNN16ERx3cDeTMedzgcD88V8uhQpZF4AOF+le9fG+bTrbS7a5xFqF5p8p3wSnoshxzj9K8LuXWa5llVFjV3LBF6JnsPaqhscGYSvU9C34avl0zxFYahICUt5gz/AEr6X8GeMI/EGuX+nWu2W2tFXbOP48qD/WvlrqOxNelfB7xPbaP4l0+wCoY7tfKkZvvI5PH4U5K5OCruElFvRmp+0YmqXGqW+7TdmnWq/JdD+Jm6j868r0y2a+1O1s1P+vlVD9Cea+mPjPp0uqeAbyC3jMsiMsqqOuF5r59+Hmh3HiHxTbafDdmznUFxKPvKyjOKUX7peMotV1bW59K+HbWHQbH+zYY447C0QIJFXDM/cmvH/wBou+vm8S2+nyTP9jEPmJHn5d2euPWvUofEFnZ2Nzp+p6gjyafAhvLrtu3Y59814h8atb/tjxtIFVfJtY/Kicfxr1zSitTqxs0qHKn2OJ9PTt7UDPQMQTxkdaTIxS++OK0PFsfQ/wCz5qkE/gk2hAjkguHBwOvTk1H+0LeSW/hhbWPTnm+0Ha9wBxEvWvM/hl4ok8PaVq0MV1HBJIY2RnPbf8233xXR+L/izBqXnabb2Tz6Yy7JTIBmUev51lb3j1o4mDw3JJ2djz7wFtPjXR2dmVVukYt1xX1glnCslzPC7LJcqu5wemBgEV8qeBrqx0/xZBeXV1NBbQnerLje5zwnNfSfhLxLbavYuZ5oYrqEFp4d3MadVJ+o5pzHlsoqLTPIPjVpc2k6NCjiWU3dy5mnc5yAcrXlff8AzzXpfjDxUPEv/CSabJP58cbp9gT+BdrHeR+FeZBgyA9feqjscGKs6l47DxxSl3jVpI2ZJEG5WU4Kn1FRginZGKo5j6m+HVxcN4I01rdDLuhZi7HPz9s/jXC/tA3z2drZQwsIb7UEC3hQ43KoyB+eapfDH4jaL4f8EHTtRaeS6hZiqDHzgnoK5P4q+JbHxVrVrqOn+YsKwqrRSfwEDms1HU9etiIPDJKWtkchjHC8ClFJ/LtmlrQ8kmtIJrqcQ26eZNjciYzuPpX1P4Cu7z/hDbCTW0htLhVEe3cMADgd+tfLulahdaZctdWUgjmaMx7v9k9asnXdUfSBpU15LJaCXzlVm5V85yPxqZK514XELDts9i/aO1SeHRbHTYWUQ3bnzfUgcivDO+eo6Ve1nWNU1mWN9UvHuGhQJGHPCgVRHftTSsjPE1vbVHIB1oNGKB1pmAUtJS96BBRzS0lAC0UUUAH4mp4by6hSNYbmSMRyCRApwFb1HvUFFAXNG71zWbxJlutUu51mx5iPJkNgYrOAGMDoOgooxQNty3YtFJS0EgKkhmmhlE0MrxyDo6HDCox1paBjxNMscqLNIFmbdKob7565PqaSSSRyPMkaTA4yentTKKADPbv60v06j9aTNFMBe2MmgZx70lHegQueOef60fz9aKSgAHXig0UUAJRQeTxRQACl496SimAoNJx15zQaSkAvbnpTTS9qD0pgJ2oFFFACHpSc0vejFACdzR2o70UAIaSlpM0AIetHNKabQAGm040hoAQ000/tTaAGEUdKcab3oAaaaaeaaaAGGkp1NPWgdwNRmn000DGHpSGnUhoAbTSKeRTTQMYRTWp5phoAAvFFKBxRQA1qBTmptRcoUdaeOlNAp4piFFOHSkpRQMUU8U1acKBDvb869s+B17ov/CN2mmXVxi8XUBP5Y5/hxk+3vXiY+vSpYXkibzIZZIpMYLRttI/EUmrmtCr7KXNY+vtY8TadY/ZlWaEi7VhbzFv3RcHABb614l8eNYsZr6G1tFtZL6ZQb65hfep2/dUH868xkuruSFIJLu4eKP7qGQ4U+o9Kj56MzN9Tk/nUqFjor451YuNhfpXQfD3xBH4Y8VW2sTRu8KfK6qMkiufApwB/hxVnHGTi1JH1vZ+MvDdxaQSf2vaQtOm4I8oBX6+leZeKfiXquj3UtvY6xbalMkmcLt8sr6bh3rxYDPdj6c0uAD90flUKCOypmFSaSWhveKPFWqeIdUub+62xG5REkjUZHy9Kwx09aP8AJpRVnFKTk7sP8mr2h3q6brNrqEkXmLbyCTb/AHsdqpfzozjvQSnZ3Oo8SeOtc1nV/wC0zctbFfljt0bKqv8AWqnhLxRJ4fvr+8+zrLPdj/W5w0Tc8gVz54/HvXSeGdG0+/0kXFxG7Sb2XIYjgUrI2jOc5cyeo668d61Jq9rqiGNZ4IRHICoK3GO7DpmsHWNSm1TVLjULnHnTvuYDoPpXXjwvo/UQyH/toaP+EX0b/njL/wB/DSui5RqSWrOG38U5WyfSu3/4RfRv+eMn/fw1HdeH9FtrZ5mikUIpIJkJ5p3IdFnHen6UpppZWdig2qTwD6U7vTMRUdo5UlTAeNtyk9jUh1C+8+WdbyVZJhiUq2N4qBq1vDFpp99cSW94jNIRlMNjjvQVFNuyMYuV6Ej6HFML5ruz4X0fH+ol/wC/hpv/AAi+jZ/1Ev8A38NK5p7FnDK3NPDV23/CLaN/zxl/7+GnL4X0fd/qJf8Av4aA9jI4xGK5x1I64peMf4VLqkMdtqEkMQIRTwCc1AlMxehIOce1LSLmloEApwpBQKBijrR/k+9FHagBaO9FHagQtLSUlAh1BpKWgYUUUUABpKWkoEKKKKKEAClpKXtQFwzS0gooAO9FHekOaYCnFGaTFNDKUJDDAPNILjs80uaaPXqKWmIXtRmkoosFwzQTRQaAuJml7Uho7U2FwHTqPel9x0960PDejXevasmmWLRrcOuUDkAN7ZNaHiHwfr2hGRbyzlYoQP3Sl1Oe+RSbRoqcnHmtoc/3pKuPpl9HDBM9uyx3DFUYjGWHY+lVZ42hmeGVcSRttYA9D6UyGmhv4/lSflT4YzLPFBuRTIcAk4A+tbFx4V1hL+e1s449RMG3zHt3DKMjPagFCTWiMT07H0pO9PnilhlMM0UkcoJGx1KmmKS2QquxXqFXmhCAfnR+tJg5OEckcnjp9aP096AA0dqQ0UDCmk5pTSAUCE70Uveg9KBiE02l60HrQISkalNI3SgY00hpTSGgBDTTTjSUANPSm06mkUIYhpppxpppgNNNNONJSGJSYpTRQCIzTGqQ0w0DFXpRSjGKKAGPSCnN1po61JQ5etPpgp60CFpwpAKcKAFFOFIKcKAuLThSU4UCClHSgUooC4CnUUtABS0gp1AgFKKAKUUAGKQ9KdTT0oAjfpXb+B/+QAv/AF1auIkrt/A3/IAX/rq1Jm1H4jbpaKO1I6grm/HF75drHZIfmkOW9sV0bEKCzHAHU+leca5dtf6tLLn5VO0fhQkZVXZFZM4p9JHilP6VRx9RPen6fctZ6hFOCQqt8x9qYetQyDIPp6UFK9z1CKQSwrIp+8A34Gnd6w/Bd6brTTA5zJAefp2rc4qTtTugFL6UUoFIZ5zr5/4nM/1quvTPFTa+QNZnJ6ZpPst1Hbx3EtrKkEp2xyFeGNWcMt2IPSnDpTriGW3cRXEZikxnafSmHpQTYXtQDSduaD1wKAFzSipIra5ktXuo7d2to/8AWSDotRjaemfxGKBi0DrSCnAUCDvSUvc+1NJxQIXNAIwPWpLOBrq7jtkYK0jbQT0FSalZtY3bW8jhivdaB2drkA+uaWmc07tQIXvnpSZ49PYnBpR+Fe0fCvQfC3i/woG1DSbb7dbN5csiL8x75pN2NqFF1pcqep4sDnnv7dKXPHPWu9+LvgWDwo0V/p8rNZTMF8tuWRv8K4/TtMnvYJpkmRFiXcwPehO4qlKdOXI1qUhRmmK3HHXvU9lD9qv7e28xY/NkC726D60zNFuy0bVr60kvLLT5poI+XcDgD29aosGWQo6uj/3WUj+dfXPhzTbfStGtrG2iijSOMZEY+Un1ryb9ooWFqthBbWlutzMSzyKPnAB6VCld2PQr4D2VLncjyAdfSpLW1ubqQR29vJKxOAEUnn+lQnHTPf8ACvaf2c4VfSNSk2IX84jLD3FU9EcmHpe2mo7GD4c+E2qXWoQ/20TaWhjEjFTkk5+5xXWa/wDCrTZtRtZdGT7O0Y/epKNyOPp616XqN9Z6datdX9xHbwr1ZzwKrWGvaNfRlrPUoJlBwWDd6y5me3HB0ILlPAde+HGp6fZXVzgtNHcogVR8rB24wPaud8Q+F9c0Dy21OxaJJSfLcHIb346V9YOscseG2Op9eQazNa0mHVHtUnjjeCItujcdQRjiqU2Y1Msg0+VnyRntx70oyxwFZj6L1rrvH3hb+yL3VLmJhGsNwzLA3XyegYfjXNaL9oGpxSWrKJIvn+foR6Vqnc8edNwlyyL/AIJ0u31rxPbaZdMyxzA5K8HOeBXW+MfhTqej6YL3Tma+cSMJIgeVXPy1g+GJIofiBZXWktJJafaYxIeysTyPzzX04JGafaIyEPIf3rOUrM9DB4WnWpyUt11PkW80vU7OMSXlhNbx/wB5xxVQN3bv6V6d+0Fr9xceIl0OK5Js4olaSIdC3vXl+7ofWtE7o4a0I06jinexYtLm4tLmO6tJmhnjYMjg8g19H/C/xbH4s8Nu2oRobu1G2dSM7vQ4r5qrufgVczQ/EKGOKVlSSF9654b61M1dG+BrSp1EujPWfGmi+H9c0m3WZZ7TDs0CwKVBdeecD1xXjHje1gltotXtbU27LO1pckuCHkUZLgD1zX0trUsMWnStcSPHERtZk64PHFfO3xE8Pw6f4tTSrTUZUtLiH7WgmPyqxz/hUQZ25hTsrpbnJaZeG1NwFsY7szR+WFZclefvD0NfRfw+isdLNtp0Wnw2s9xbea5jxmTGOuPrXzhpbSNfwCKQxMXAZh2Ga+mPDtjZtKPElv8Au45YApaT/lmoADY+pGaqZjlybbaF8ceDNK8RWgkFvFDfW7CSOVVxkjnDeoNZmg33gWKxmkurfTIbyE+Xdjyh98cHA+tdZper6XrVhNPpV6lxEm5HZc4BHHNfKXiWOMeI9T+64F3J8w6HmpirnTi6saNqkUnc+n4NM8IXlr5sFnpRjnT7wVQSDXkvxL+Fq6RpkmreHnkuIAxaeNmztXuRXDeDtD1nxDq0VjpZuAm8GWRT8ka19N3kVrpXhiS2mfMEFvhyx5K9zR8L3Jhy4um+aFrdT5IDDj17A96Oc4A/WvSfF3h/Q5fC1nJoNq8Uw82Z55RyyhskHH6V5ofTjr1rZNM8mpTdNpMd3oNJ9aOKDIDSdqKKYhKTvRS9qGAh60nalptAwNIelKaQ0hjaSlpD1oAbSNTjTTQA2kNLSGgaGmkNONNNADTRSmkpjGtTcU40gpAKOlFFFAyM9aSnN1po61IDlpwpop4xQNC44py0gpwoAUdacKQU4UCFpwpBThQAtA60opRQIBS0g60tAC0opBThQAq9KOlApaAAUhpw6U1qAIpRXb+Bv+QAv/XVq4mSu28Df8gFf+urUmbUfiNwUDvig0Y5pHUZXiq8Wz0iTacSS/KPoe9cAnyjJxxzn09a3PGd79p1QQK2UhGB71B4WgS48R6dbyJvjkuEVlPcZGaa0OWb5pWNbwt4I8Q+IoDdWFsFtME+fLkIcDPBrHTTr+S7NrDaTSyhinyLnJFfW9vY2llbLa28Iit4wdqJwB61W0yw0m2MgsYLYMzGV8YZjnjPsKjnPSeWKytL1PkmS3mVZmaCUJA22Vtvyxn0JqP7LcSTQxR28hkuP9UuOZPcV9c/2Jo/kTW/9nweVO26RSg+Y+tUtZ8LaZfWLQQ20VtKImijlRBmNT1Ip+0M/wCy5L7R80aDBqWkeJYbG7s5455vlMJX5m9Diu6uoZrWZoLiJ4pFONrCvTbuLw7pFtHNeXFm93Z220SyMPMYKvvzk4ri9Q8ZWWvaakmn2yeSw2SBx8wYdwetLmbHLDRpKzlqYQyPl9s1f0PSrrWL/wCy2SoZApf5zgDFZ/IC884rsfhNHu8STHadogYE9u1NvQmlFSmkyCx+FOni9iutQma4nVizxkDY/sTXfXnh+y1DS49NntYfsigZi28ADoAetVPFniLS/DNtLeajMEGD5UefmkPoB3ridJ+N2kyTFb7TZ7eIdGQFifwqNWd7lh6HuN2ub+ofDHSZp7mS2iQLNB5ZDHkMDmuJ1v4QyWPhUahb3rDUI1JkgONrHPQd69L8NfELwzr0Y+y3nlznjyZBtc/Qd66a5ghvLQwyqTG46dDRzNEvDUKq5o2PkLWdOutI1B7G/iaGdACQw65GeKpjLFV7k4yOpr3T4w6Ha/2qt89pLc+faOoKpxERgAk14x4etTc6pHCeUjc5J7YrVO6PGr4d06nKeoeCdG0W+t30aO6uYYlgjuLlNgyXJ5/DIrv9X8C+GdcsESaxjR9uVeLqp9a4X4Y3E19PrRtmihlIWCPIBMgDc4/CvW7OBba1itiTtRNoJOCTWcnZnr4WEZQ1R5Bo/wAKrIaxPpOszXC5bfaXMYG14/7re+a6iT4O+E2Xy0aaN1HOOprK/aHuru10/SpraaSFlmHzoSMda8usPGfiexvHu4NYk8xhglxkY/GqV31OWpLD0JunKFz0Xxp8HtsUU3hmQKUU+bFKcbsDqPc15BdwS2t1Na3EbRTxMVkUjkEV7v8ABbXvFfiCO5vdZui9inEf7oLuPse9RfEbwPZ+IvFUF39pjs0ER8/AAZsA4OO/NClbRiq4WNWCqUla/Q8V0DjWrTr/AKz86s+K/wDkMy/hRpun3Vt4jjXyZXijnwJSmAR60zxaf+J1J+FV1PPtaHzM3dTgaiBz6VJEryHEaM59FGaZkHGenOOa7X4P+KE8OeKAt0+2zvP3chJ4Qn+KuOe1u1+ZrWZR6lDUDjcrLnGaW5pTm6clJbo+ufEOnWmu6FcafcbHhuYyEfrtyOGFfP66HeeHZtV0q9X540PluOjpg4/SvWfg7rC6v4FtS334MxyAtk9eKi+KGhyXunz6lCFH2eBzIe7DHFZp2dj28RTjWpqrHc+cx0HrXT/Dnw3J4j11E2mS3t2D3Cr97b7Vy8ENzNEskUErhgCCFr6L+Ceg2+k+E47xAWub355XxyP9mrk7I8vB0PbVEnsegxBY4VQAhQoAHfAFfMHxV1f+2vHN9cbdiRERqM+gwf5V7R8XPFH/AAj3heVYWkS7ugY4WVchSfftXzczNIS8jFnY7nJ7nvUwXU7M0rbU0ORZJHEcUbNKxwigck+1fSfwf8Pnw94Ri8+N4rm5zNMjDBXI6V88eHzt1m0l3bIzIIzJjO3ccV9TBF0zw8YvNeZYbYgSnq3B5pzfQnLKa5nN9D57+K3ia+1/xPd273L/AGC2kMcMSnj/AHvrXIKSgxGzrz2cinXPmedLJKrrvcn5xg9aiVuBmqS0PNqTc5uTPQPhl41vdO1iCy1S7mu7FyFiRukbdiTX0VFIskSuCGDKGBXofpXxsfmDLkjI7HFfQvwK8Rtq/hc6dPIWu7H5eTzs6ConHqepluJu/ZS+RS+Mem2N1HeLbQMdVktFOV5GzdXksek2NjEkmqXB8wjiIHnHrX03qMGSZo7SOd3BjkLdQvt+NfLnju3msfF2o2c+AYpcIN2doxmnBk5hTUX7Tud38L5/C9xdxaZBZyG9edZWbHXaf5V7hdTeXZTXFqgd4lYhG/i2+lec/AaxZfCkd9MsMm8kRERgMozyM9a7e6u1s57yZyzCKAyFdvAAGSPxqJas7cHHlopvqfNfxF1aDWvFU+owRvEdojlRxgq46is+400w6PDfmUHzei1e8aanJ4n16TVLPSTbQt8oWJchv9o+9Ta5bznw5YQxQyMytyqryBjuK2R4k1zSkzmwcEjnFdN8MLi5t/HumNaqN7NtYH+6SMmudktbmNd0lvLGv95lwBXRfC/Sv7Z8XW9okssLx/vBIgyRjnFN7E0U/aRtvc+pbqOGeNopow6E8g9zXj/xa0K41zxfGVhWKzsLQO7PwZjyNi+uOtetopWAQmTLBNu7vn1rx39oNbqOHSYoZp3eNyWaPIOMdwO1Yw3PexyXsm2jyGzMb30HmKVhaUB1HUDPSvri0sLdtFtbNMpCI1+X1GOhr5R8OTWtv4isJdRike3inDTRquWI+nevq4XynRvtttE8iLDvjjxhmAHAxVVDjyuKtO/kcl40Nj4RsjdWeLG0uTi4K9yOg/GvD/DmhS+KPF32SFmggvLqRlmI4x1IHvivYdTtYviO50+70u7tNOh5aaXcjB/QL3Ge9dZ4e8N6RoOmW9pZWwK2xZ1fGW3EcmknZGtTDuvNP7KJvCfh+x8M6RHptgo8tfvOR8zn1Nct8bIVu/CF4rRzL5ERkEqdDj+E10mpeJLC10W51KTzCkIIMZXDsfQDvXgPirxvrGoyalNueG31IGM20g/1SdO/filFNu5eKrU6dP2fdG9rfiC11bSxa6XMrafbWiqIx1V9oyT+Oa8tYnzDz34966Hwjj+ydSUAAYHT6Vzj53HJ78e1bI8atNztJi5HelGKZnnn8KlEExj81YZDH3YLxTMRtFA56UGmIbRQTSUCAiijNIaAA0lFIaLDuJSUppKAG0hpaDQMYaQ0+mHpQMaaQ049KaaQCUlLSUwGmgUUopDGlqKQjmigdhrUgp7daZUgOFPHFMWnrQCHCnCminCgGxw6U4U1acOtADhTh0pBTh0oAWlFJSigli0opKdQNAKWkpaAFFKKBRQAtNNOFI1AiKSu28Df8gFf+ur1xMnSu38D/wDIAX/rq1Jm9H4jcqtqd0tlYy3LH7qnA9TVmuU8e3vEVih6ne3t7UHRJ2Ry7M0kjOxyWbOa6P4bw/aPHOmRn+/uI+lc6g4966j4WzRQePdOlmcInzLk+p6UPY5qWtSPqfQnxC8QDw/4dur3YzuQURR6njJ/OvG/C15rNpbTzSahK004KkhycL1wPSvdb60tdSU2l3BHPE55RxkGvK/GVjb6br01rZCJI15CIMKntWcT2MZGV1O+iPN/EOteIbXUGhbWr0Rj/V4lbpVL/hJPEWD/AMTq+wRg/vmrY8cWIls0vIxl4+GPtXHowOMZz3rVWsePUclK1yW6uLm4cvcXVxM54JkkLZra8C3nk3b2THCvyg7Z71hHg8gr65GDj6UltK1tdR3EZI2tkZGMUWIhKzuepLkkDHU1638MtMhsdJkYSrNNIwLsF+7x0z3ryGxkS7tlmjbaGQMo6n6V7l4Hkgl8M2k0MaopQ5AGOQazkexg0nO589/HrUvt3xDltt5aGzQBAeQCRzXDoc9TWz8Q7n7Z461S4I25k24+nFY0fNWtjya8uapKXmW9MuprHUYr+1KpcQtuViK+n/hn4kt/E3hqO8ikLTx/JNns30r5ZPSu9+B/iJtF8WLYyOBbah8hz0Dnv+QpTV0dGAr+yqJPZnuPjWK+ubOG0sIlZppAkrN/DGfvV8+jT5NBk1g3CFWErKmRjjJwRX0rqULXNnNbRytG0qFRIpwVz3FeH/HW0eG7gs7NpLqSOFTdn0wPlJ+tRBnoY+npz9ix+zxbPcXV5qUsy4i4WLHIOeTXp3iXw9NrM9nqS6hcWs1m++NUchGXHRgOtcJ+zvYww+Hbq+Em6aeQgx4wVAPBr0u51exs0mtri5WOZYvNKMpztPGR+NKW5phYR+rx5jxP42a5Jq1lYbysah+I88nBIyR2qp8Lvh/deIJ4dV1GHbpIOQN3MpHb6V0Gi/DO81XxOdc1e8juNOkYyLHtI3DPTmvVvDWmW2i6fDpdu5MMbMU3Hnk5xVOVloc1PCyq1faVVoXLe3s9L01Y4oUt7dAFVUXAX8BXmNxr88XiTxBeal5M8dlZqbaMEK0iliAa6P4n+MoNAtRaW7RT6nIwKW55GwH5ifwrwLxxria34jk1O0VrZWiETovGSD/KlFGmMxMadlHdFvTvE19f6rBHKIxHKdoVVxsGf1rN8X8a1J+FVvDw/wCJ7af9dKseMP8AkOS+ladTyHJyhqVtGsZNQuhCvyqOWb0FbF3qtrppNpp0CMycNIRnmjSSLHwtNeDh5iVz39K5vJJ+bqep9aBN8iVtzci8S6gW23CxyL6bRVm7tbTWNPa9sIxFOg+eMdK5odh2rW8KXLQ6qkYYhZRtx2zTsEZt+6zX+GnjGXwnrBabc+nznbPH/dPTcPpX0tafZtQ04SMN8E0O4ZGcow9PpXyT4ht1t9YuI1GEBBz6V738BvEr6r4XktL24Q3Vn8uOnyfw9fYVnNdT0svrNSdKXyPOWupLfxve2dpaiXTrCbM0aR4bYTgADrXv2iXFpLpdu9nEEtpIw0a7dpA+lYMHhWxtvEVz4h09h9suo1Vw/MZGeTj1rcu57fT7CS5mIit4UJYgcAVLdztw1F0uZyZ5Z+0Zd/aIbSxtdrLCwklx1UivFi3U9q7Y6wfEWs61Kculy5MeeygY4ri4ovMvUt/70uwjtjOK1itDxcVP2lRzXU9A+EvhKHW7uV9RZkiXa6AH0OQcd69s8Uytb+ELtEbASDCk+1eU/Dy7urX4g6fp1vE7QiFhIQODheMmu8+Ls2oQeA9QawhMjsAH4yQuR0qJfEelhVGGHlJLXU8Q0zUbbWYvsd/CiytnZIBjNYeoWr2V7Jbyfwnr6iq9uZIJY5ljk+Vsj5TW/wCNIwJbWYYBePmtDx370TCz6V1vwj1t9F8cWrliILkmOUZ68cfqa5AcVreEreW68UabBDjeZgRn2OabWgqUnGaa3ufWn3SeoJBxz7V83fEXTLlBqU8kPm3DXodmI+cDHT3FfRt67xws6wtMwXOFOOg96+efH3i21vNWN9apLHeltl1aysGC/THFYw3PbzFx5Fdnr3wttVsvAmmwqMfKzEjjqad4ttZLOy1XVbXzrmee38nyMnaMgjIFRfB+9i1LwTbTeYTkt8pP3eela/iuHU20e9XTz+8aPbGR94EjrS6nTC0qKt2/Q+YEv9Q0R/sUMytwGfK/dY9Vrc1jVb200WzvIWQSynDkr7VgeJLBbDUPLE0lzL0uJWOcy/xCtDxH/wAixp/+9/Stj59NxujNv9b1C+tjb3DIYs5wBg5rufgNpesTeIzq2nzW8cEY8uYMAWYH0HWvNEV2ZQi5ZjtA9T6V9J/BvwWvhrSBfXTF7+4UM4HRVPQD8KU3ZG+CpyqVk30O+bYjAYyfWvnn4v8AiW/Xx1NbpgwwxhCrpjJB7Zr1vxRqs2m6Vqtxqd0lrapH/o1xF94Oc4HHOc4r5s1/Wr3WpYpdQbzZoV8vzT1kA7n3qII7cyrJRUVudF4duNP1XVLSVoVguYJQx9GHv619JW5UQx7MY2DG3p0r5I8NyeX4h08udsZuAJPcV9YXu+30zfZRBpBBmKMdGbHAoqdBZZK8ZXOc8S+JptC8UWNn9haSzvciWcScRkdOPxroNag/tLSnh0688t3xtmjbIU/hXlnxY1G6gs4muoxDcMnzxj+A44xXFfDb4gah4a1BYbuV7nTZn/eo5yyE/wAQ9KFF2uXLGRhUcJbP8B3jPWte0fX73Sb66FxNC5EcmzarD121y2r6pJqKL5sS7x3XivoPxn4H0PxxAmsw3TLcPbhbeZD8hHUbhXgHijw/qfhvU20/VIdj4JRx9119quLTPPxVGpTd94mh4RP/ABKtTPsP5Vzbt+8P1NdH4Qx/Zep45+X+lZ2jaW13M9xckRWqEkk/xVaOdq8YjtF0w3bG4uD5dqnLMe/sKdrWq/aFFra5jtU4GON3uaZrWrfaQLO1Xy7OPgY43fWswZI9qRLaSsh/4c9gKSgHmiqMwpDSmkoEFIaDSUAFIaU9KbmgYUlFIaBCUhoNFIoQ000tJQgENNNONNPAoGhKQmimt0NMANKKaKcOtAxp60Up60UrgMbrTac1NFSMcKetMFPFAbDh1pw602nCgB4604DmmCnjrQA4U4U0U6gLiilHWkpR1oE2OFLSClFAgFOFJS0DFpaaKcKACkOadTSOKBDJBxXbeB/+QAv/AF1auJfNdt4IyNBX/rq1Jm9H4jZkZUjMjcKBkmvNtTuWvdQmuGP3jx7V2HjC8+zab5Kth5vlHsK4hF59+9CHWlrYfGpZkRQSzMFUDuT2r034dfDTWZNYttR1q1jgso8SCKTIZz1BrjvBOq22ieJbbUby2Fxbpw6YyR7gV734N8XaVrki20WpCS4mZjFA+AyKO2PpUybOjBUqU5Xm9ex1+mxBS0mMAfKvtXM6l4Dtb7UmvXu5WeSYvKD0K46V2C4jQR7ScDJOKxdS8V6PY3EcNxK+X6Mo4B9DWaue1VjBr3zBvvhnotxZ3EU13OqSLjJx8orL0r4b+F49Y/tJoo5kjK+SuflUqME/nUnivxlZ6jCtnGkhhDfvQn8Y9M+leS/ELUNSMVusN1LHaqSFRWI2gnpmqSZwVatCGqjc6z4vf8IrHb2+vaRa2lxcpOYpVH3SVOMH6V5Nq1099fzXckUcbSEny0+6v0qISMV2+YShPQsSM0je/wCVaJWPLrVvaSvax6D8GLqGfWrSwumICS5A9Fr6UtoYbWARQoscSjgDoK+T/hZY6hfeMbKOxZA0bB5dxx8nqK+rLy3a406W2D7S8W0MOxxWcz1sub9m9D5E8bsH8Y6oy4IM5xj6msxOtXvFUJt/El7bM2WjlIJH1qklaHi1PiZIenvQsr28iTxNteJg6kdjSZpCu4hOzEKaZCPrzwzdNqGi2N3IuN0Kkj3AFeWfGbUb3w94ja8WOGW21CLYmQcqVHOfzr1LQIINK8LWqCTy4ordW3sfugjJJrwP4meLLu8vr3TY7o32nSMvlTyxgFSOoTHUVlFanv42ajRV3qd98BdRW+0W6u3too7lJCjMndQeK73WEsmUX19bQN5HzB2zlBXlv7N1rL9h1C8E7iPeY/Jx8pIPXNeh+KNWhsoLm0PmC4W287dsyhXOMZ9aUty8NJfV4uRe0/ULPVLcXdjIrxng46r9a4bxRq3iS08QedJYW62MfywXS5ypPr71wuk+L9U0vT01bS3/AHPnb7iA9HUE5HtXqmm6hpfj7wi72cgUtgsh6xP2zTtYiNZV48qdpfmfPHiu9vLzxBeXN3P587Pjzs84zwBWXk57k9yetdv8TvBmqaFdrePB5tqyjMsfK5964bjHc1qnoeJWjKM2pbl/w9xrll6eYKseLx/xO5ar+HzjXLP/AK6VY8X863KKOoL4C/J++8DrsXkSAkfQ1zQ7e9dF4UmjuLSfS5uN4/d59axdQtJrG5MEykYPB9RSCeqTK46+9XtAUnWbTHaQE1Rz9P8ACui8LWYt0k1S6ykSD5c9/emTBXaKfi91bXJlA6Yz+Va3ghZntbmOF2V3wq7Tzk9K5m+ma6u5J2OWdv0r0j4EaHJql/NcN8ttbEMx9T2pPY1op1Ktl1PavDcE9v4fsbe5cmVIFVifUCuM+MXi6w0zRb7Qcv8Abrm3zGO3WvQR1Jzt759q+afinq1x4i8c3McaiRLVjBDsGcqO9ZR1Z7WOqulSst3oUPBW6OS4nYAqiHOaytOZf7dRmHBm4/Otq62aLohtNwNzOPnA7VzULNHLHKPvo26tTwW+VJHvPwr1HUU12+s44IHskRWZwD5qk5/DFd14tl1CXwxfDToo2ujD+7Vh19c/hXnHwq1mziaSUs3nXaoi7Rn5h616sEYwMhIDshB9ASKye59BhbSo2ufLP/CS6hHlGiiVlJB45zVHUtSudQKmfaNnAxWv4t8IeING1S6F1p00sTOWE0KlkI+tc6dyHa+5W7gjpWyPnqntIvlkA967X4M6PPq3jq1lVSIbQF5H9MjiuU0qwvdVuUtNMt5Lidzhdi5A9zX0v8MPCMPhTw8tu6hr6cb7iT367foKmUrHRgaDq1FLoif4m/ax4Lv5LS7e1kRNxdepGRwK+Y9Zikt7sPJCIfMG8J3A9TXrPxa+IRuft3hvS7Q3EKDyruY5AUg/w469q8Zd3kOZJHZz3b+VEFoaZjWhOpaOtj2H9nXXIx9r8PPvMh/fRN/CAOv869lkk/0acOAQsTHn6V8m+EPEFx4Z1yHV7cbhH8si/wB5O4r6p8N6hb6xpMGpW+fInj3YI6EjkVE1qd2W1uan7Pqj5W8SQ3n9rX7TRSJE900kSgcYJ61c8SsP+Ea08Hs/Ye1fSWoaJpd9HcRzWUZE6eWx2847Y9Kq6H4T03StGhsZYUuooW/ctIgyo9PenzmTy2V3725418Kfh5dazcwaxqsZt9PjO+JSMNIR/SvctW1qz8P6cklwCVJWNFX8qoeIvEGj6Rb3NjJqFtbXS27PHGWAPHtXiJ8bS6pDYaZdhtsTy+ZK38e5vlos5O5pzU8HHljuxPiH4sll1p7HS3Y2UbNI3m/xO3UfQdq4ZmLSGRiSzHcSe5rS8RWE1nfPMctFIcq45/CsvkdOPY1qtjx605Sk3InsYWuL+2hVsNJKFGPWvr/cYrKzXaWPlouR24618o+E7OSbVre7ORFbuJGJHB9s19IQeNPDU92LD+1bZZ4owxBcbTgDoazqXZ6WWSUVK73PK/i55sljdJKkhuI5gWm7Fc8D8BXlYP4Ajn3r2rx7q2l61NFpsd5b3bS+YUWJgdmO5xXj2qWNxp9y8Eq4GeH7Ee1XDY5MYv3ja1PQvgx48OhXq6Hqkp/s+dv3UhP+qb0PtXrvjrwnpvi3R/s1yoWVRut516qe34V8qkqVK87fSvc/gT42e+tv+Eb1W4zcRD/RXY8yL6fXNTONtUdOBxCkvY1NU9jzvStOvNJXW9OvY2jmiO3JHUYODVXSr231OyfSLrET/wADDvX0X4w8MweIdGuYFRIrrafKkAwd3oa+WNXsLvSNXnsrpWiuIX59+eopxlcxxNCWHaXQNSsJ9PuzDMp9m7EVXU9a6XTr231iz/s/UCFnA/dyVh6nYz2FyYphwPut2YVRySj1WxXFLTR1pTTMxaaaWkNMQlFBptACnpTaU000ALTTRRQAhpKDSUigNNNKaQ0AIaYwNKaQ0wE5o7GjNIelAwpRTc8UZ9KBgaKTmikFxG602lY802kMetOFMXpT16UhDxThTRThTAetOHWmCnjpSAeKUdKaDSigVxwp1NpaAY4UoptOFACilFJSigLi0tIOtLQAtIelFBoGNbjrXa+Cv+QEP+ujVxnHTHSuo0a6Fn4SeXIyXYL+NJmlF2epk+KboXeqOFPyR/KPqO9Zijml5JLN97vTguOKZEpXdxMV0nwuuorDx/plxKAASyZzjk8DmucNXNCufsWt2N0IhN5U6ZRuh5oY6cuWaZ9Ta9rc+nz2yi282OdymAefrXlvxpvv7HvtPkjsf9GnIVmLdG9a9bRFvbe3umjT50D4IyVyOxrxD40+HfEMIutSur4XWkRnfGrdYz6c1lHc97GX9k2lf9CNGVkDJyCMjFUtfs1vdLmhYZIG5ceo6VU8H3n2rSEQt88PynmtnjNUearSR5WAysVbGVODx3p+K0vFFn9j1Zyq4jl+YfXvWcCMVa1OKSs7HW/B+1F348tImeVCi7lZGI798dRX1Ja/vLUBm3HG0kV8heF9avvDutRarYqrzR4BRuQVz0r6r8L3kNzpsE0U0b+agdlDhipNZz3uexlk1yOPU+YviXpq6X451O0WTeocOGJySW5xXP8AYV7/APEr4VL4i1eTVtLvfs944HmJICyvjpj0rzi6+Ffja3kKrpyzDsyuozVqSOHEYSrGb93Q4n8K6f4Z+HZPEfiy1tdpNvAwkuGxwFHar2nfC7xnd3awyaaLZTw0juCFHrivcvA3hXTfBPh94lcNLt33VwR1P+FKUrFYXBznO81ZI3tQjtxpE0Mi7rcQlCp4yuMYr5R177GZZFhmdpVuJB5W3AjXdx+ld58ZPHt1fakNK0W/26eg3PLCSrMw968w3bn3MWLE5Y55Y+9KCsXj8TGpLlj0PZ/2aftH2XVEY5twQVH+1nmuw+LNwIvC8kayRwrcsYZrjAJiXGa5H9mu7iXT9Ut3ZUKPvy57E+teieNbKyvtEa1uLQTxTElkDAA8dT61L+I7cOr4RJHzRomoWtraXVjdM3lNkKwGc1L4H8UXfhTXhe2rM1qzYmixwydzj1xWRfIqXUoVgU3HG0YAwagPXPOa0seIqkotNbo+tbC60zxLoCSxrHc2VynQ87SRyPqK8Q+InhrS/DOoD7fA/wBjnJ8mVM/kcdKpfCTxpN4X1RLO7LSaVdOFdCf9UxPBH41774h0LSvE+km1vo1mt3G5GHXnoQaz+FnsJxxtK6+JHzRFqWh2LiSytXd15XeT1rG1K6a+u2ncbc9q2/H3hPUPCuryW1yhe2ds28wHDL6fWueA4rRHj1OZNxlpYInaGVZImKuv3T6Vvxa5a3UAi1S2DkdXHU1gEH0pMY68U7Exm0dALnw3APMghkd+uGBxVHV9Ymv8RRqIbcdEFZo696Xv2osNzdrDQvOTz717j+zbe2aaXfWAlzeBwzx46Kc4rxFAN6biQN3J9BXpHg3xxoPhm+uEsdNPlSwKBdNguZQOh74zUy2N8FUjTqqUnY931i8sLHSbq8uWKwxxne3pkV8w3fiCximuJNMtcNK5ZZG5Irr9Z+Kzap4NvNMvrFW1GdyoZMBAmeDivLVXChfSlCPc2x2LjUceR6D7qWW4naaVyzn1qPnJPenDnoKMVpY85s1PDWuXei3iS25G1TuwRnBr3b4X/ESHxPJcWepeVBcoAy5IUMP8a+dCOOM5p8cksLs9vLJEw6MjYP51LimdGGxc6DXbsfYs0loY0WRUlSRtoDDdmqcuj6DcSsW07T3YcECNc/jXyuviDXwY8a1ffuzlf3x4qW98S69d3bXT6rcwSPjPkyFVbHGcVPIei80g94n0J4r8ReGfAtpFdLYW6vK+3bDGA4GeTxzXE/En4qafe6L9g8OyzrPKAxmIK7Pb3ryO/vr6+dZL28nuGHGZHJxVYYA9P601BHJWzCcrxirI0bDVprW8knmUTNOd0oP8Rq82oaHc83Vq0bHrs7VgE8fKOfU0lXY4ozaRvi58N253QW8kp9HJxT5/GeueUlnYXj2lpGwZY07kc4zXOH6ZNHbbSsUqsumh6RefFjUr/SbTT5IfsciuouJkO4ugI6eldzYfGDwuLuW1lE6WUUf7qcqWaRvTHavn/nrwPejHYAAj1pOCOiGYVou97nWeO9f0fXdWu9QtYpC8x/ds+cqMe9ciOMckf40oo7+tUc86nO7s27DXQIBa6hCJ4x90+lSed4YB8zy5fM64OcZrn26/4UgHsT+NFhqoza1LXGktvsljELeE8NjqRWGVAOctn1zz+dPx9aD+FMlzu9RsTPFIskbMkgPDA4Nb8HiCOaEQanbLNj+PvWDSEUWFGTWxvvL4VO6QxzbvTnFVLrUoYby3uNHV7aaBw6yA8gisk9RkcUuD2PHr6UWHzs94/wCFtac/gkyLcNa6w0eEXZvBYDGT6ZrxPXtUvdc1KTUtQkElxIqq7KuBx04qmeTuwvHt1pBjae1JRsa1sVOskpPYEZldSpIYdCK6CHVrO90/7Nq2VlXhHAzzXP8A4/SgfgfcinZGKm0KfboDxR3pKUUyQNJS5pM0AIaSiigANNNKaTFACUmaU0lIBDSUHrSZoGFIaCaZ3oGKelMP0pxpDTAaBiilzSUDEFIBzSigc0AJu9qKdsooGRt1ptK3WkqRsctPWmCnLQIkFOHSmCnjrSEx1OFNFPFAhRT6aKdQMUUooFLQIBTqbSigYopaSloEOpRTe1LQAtKaQUtA7hVp7ktpUVmONjsx981WoHNAXADmloFFAhaFUF0Vm2qXALH+H3ooP3QOOuaAPrHwdbeR4Z06M3D3I+zJiRjnIxxVHxZps+rXEWn3FvbyaQ6lrrzOpGOg/SvHpPi1r8Ol2dhpsEEC28KxFyTuYgYzXMeJPF3iLXpFe/1CQALt8tDhSKz5Hc9qeYUuTlSuJbzWmi+LdQtY5AbJJCqGtr+39J7XifjmuFcEknOT60zaKux5arNaI6XxTeabfWStDcI0sZ+X3z1rmgOOoNKo/OlHXntTRE5OTuIuVJ7Eiup+HfiqXw34phv3kcWLDZNEDwAeprmP50lJihNwkpI+mV+KHg2ayNwuqpG5zhHByMVauPiL4XtI7aS41FBDcICsy/dzjp618vcY6UDhcdvTORU8iPQ/tOrbZH0L40+K2i2+hTnQ71Z72RdsBX+Fvf2xXmuqfFLxXqGhf2XI9uhPEk6AhnHpXCDAPGT9aXt79yO9PlSMKuNq1HvYFCjhRjnJHvTqaBxS4qjkLNtfXlrbTW9rdSwRTAeYqHG7ByK0JfFHiKW3jgk1q8MSJsUb+3pWN9fwoP5k0Fc8lpce8jtCkZA2R9MdaZjr3oxye39aUdKCbiAfLjp6V7d8C/HHnW58O6zcqskQ/wBEkc8sP7v4CvEjT4JHhkWSJ2jkXOGWk1c1oV5UZ8yPXfjd4ytbpbvww+nmRkO6C5BBUH1rx5eAB7UrFj8zMzH1JyaTvQlZCr15Vp80heopCPagUtMyEOaAKWigkTHpRzRmloATnGO1BzS0UAJjvRilopgIQaMUppOaADFGKKKVgAdaWk70d6oAxRjFLQelIBKCOKM0GmAlDciiigA5pKU0maADmjFFBoADSEUvak7UAJSc0tFMLicjGKQ9OlL3oGaAuHcGjuT3opD0oC4c5pO9L/Ok7Z7UAFFFJ3oAM0hpTRQMQ9KSlpKAQUhoNNpALTTS0hoASkoNJQMQ0hpabQhiGkNLTaYAabSmkNAAaUUwmlQ0FEw6UUg6UUAQMaaDStTRUDHrTxTFpwoEx4NPWox0p4NAiQdacDTBThQA8U4cmmLTiaBDxS0xadQA4UtNBpaAFH6UuabTqAFp1NpRQAopaQUtAh1FIKB1oGLSikpaBBRmkzRQAZ5oJoooBDTTafxmkNAxtBozSZoQBS0maKQri5pabS0wFzSim5pQfagBc0tNop6DHUUmaTNAh1Hako5pCCiik/GgB1FNpRQAopaQUZoAWkNJRQAoxRSUE0CFzRSUds0ALSUfTmjtTuAUUd6O9ABRSE0ueKAClpKOlAC5pKKCaYBR75pUXfIqA7dzAAnt712Wq/DTxHp/h7+3MxXMG0OViYE7T34pXLhTnNNxV7HF5NKaTIP/AOqimQFHFB4GTVmx0++1C4itrG1eeaX7iqOtALXYq55ozx+Ndj4h+G/iLRbezuLpBLFcYD+WMtCT7Dk1zt/pF9avdnyZJIbVyjylCv449KE0aTpTh8SKFITSEjOOh7g9qCM/1ouZXFzSUg64zRnj8cUwDvS5ro9a8E65pWiQazcRBrKeMOkiHPJ7EdvrXOyxyRSNHKpR16g9qSdy505RdpKwlJmgn6039KZA4dgfUVp65ot/pSwS3Fu6QXSh4WK8sKyWPH4g/ka+k9O8N6T478AeHpbuV99qiujqTw3IwfWplKx04bD+35ordHzftYAnYx7MccD2pv8AnFdt8WvDv/CL+J57XzlNneKJYVXqCBjBriM+tNO5jVg6cnFktpb3F3dRWttE0s8h2oijJJrpvFHw/wDEnh2ytbq8tjLHOB/qfnMbehrd/Z+8PnVvFUuoS7hBYrnI6ktkda+ibiCCS08mZfMQrtG/kk+tZynZno4TAKtTc5O3Y+MbiGW3meCeN4pUPzI4wVPuKiNdH8S7O6sPG9/a3mPMDZVgcll9TXN/jVnnTjyycQNJmkPSimiUBPNJniikNAwNNNBNJmgaA0hoNNzTATNDe1JSGkMDSGg00mmAhpy0005aCiUdKKB0ooAgbiminNTagY4U9ajFOWgTH808UwdKdTAkFOFMFPFIQ4U4UwU4GgQ8UtNFL3oActO700UtADqWmiigB4opBS0AOFKOtNFKDQA6gUUdqAFopM4JpR0oEFFGaVelAIaetLSHrQDSsAHrTacTim0wYhpD0pT1wKTtmgEJS0nG3K5NHYZoAWjvQOfrR+R+lAgzS5pKUjg+vtQAtFIP72a0NG0bU9Xmji0+zllDuE8zHyqScc0FKLeiKFFX9d0fUNEvpbTUbdojE5TzMfI5HXFVbi2uLdYnnjKLKnmR57r60KwOLW5FSitLSdC1TVrdptNtzcqswiYJ94Ejr9K1Na8A+KtJFu1zp+5biRY42QcBm6A0XRSpTtzJaHMGgelemR/Cm9i8Qafpd5JJsvLdnM0X3YpAucH2zXQr8ELZdGYSapKdTK/KQR5WfyzS5kbxwVaV7LY8SP60pPuBXuUPwT09tEijuNQlTUvL+eRMbC386taf8HdAs9Ekh1K5828dSqXDnhWPQilzotZdX7HgRoFa/ijTbfSdSl01bmOea3OGaM5VgelZBqjilHldmFKKlsY45r63hmfZHI4Vm9Aa7zxv8M7vQWtGsZmu7e7kVVkPOwkdDSuioUpzi5RWx59RTpI3jd0dcMjFW9sUw4pmYvNWNMh+0ala2+AxlkC4PSq1SWsv2e8gnAJ8qQNx160Atzd8YeFb3w94i/shmW4eSPzYtikfL/k1hNFIkaSMMKxIXB5JHWvrSPS9G122sdTu9OjllEQ8t5B8yjHSvmfx/Y2Wj+LdS0uxbzIVkDq7dVJ5IFTGV9DvxmD9iudbMwO3c+9Ia1fDHh/VvEd/9j0q1aV/4pMfIn1r1bQPghGbJ21vU3F0y/KsB+VD+NU5JHPRwtWt8CPE+hC568+9acWhatNoq6xb2Uk9kTjeg5U+4r6J8LfDLwvo+npDdafFfXGPnnlGSTXWadpWm6ZbG3sbKG3hJyUUcE1HtOx30sqk/jZ8nL4c1w3r2n9mzfaEiExTvsIzn8q2fhh4Uk8S+Jo7a8tZhp6hhcOONpxwPrmvp4WlsLkXXkR+djbvA5x6Vi+D9NTSo9RjOxDNdyTkEjIVjwaXOaxyuMZrW6Of1j4W+GrzRILBENu9qP3coIBY4/iPevKk8AXllLq2j6h5b36Wj3VoyDAcA4AFe8a5NosekyWupakkdvcnG4vznrx+VeTfFLx9pyRW2m+GpI7ieOLY1/8AxIufug+tEXIrGUqEVzNW/U8i5IKuCOqnPqOCK9m+CvjSyk0ObwprN0IWKslvI/8AEG4x+FeWeF9FuvEWvRaTaOizzZYu/Qc8k/nW74h+Gvi7SJZd2nteQRfN50AOOO9W7bM8zDOrTftIK62Od8RWY07X9QsVkEiw3DKjDuueKoU6Uuzs0jMXHDbuufSm98dKo5W02zu/g/4R03xXe3y6pJMsdsMosbYycd6+gtI8OaNpqWxsbGKB4YyqSIuGwev515d+zTpd1HBqOqSJsgmYLGT/ABcdf0rW+L3xKk8PXDaFo6BtR25eVukYI/nWUrt2PdwnsqGHVSaPTZLeJnWRlBZR3FZGseF9L1O3vIpoQn2uNYpCgx8qnI/WvAdL+LXjKzDebcQ3e7p52fl/KvQPAPxabXL2HSdQs47e8f8A5aj/AFR/rScGjWGPw9V8r69zU8cfDzQb3SbS3t7OO2uPNCmeNcE8HlvWvCfFvh690HW72xkQyR2jqrSjpyMivrmFldAysGVuQe1eYfGLQbope6lZrAlo9lIblf43cfdP4CnCWpnjsHGUeeK1Pno4596Rvu8/UUi/cUe3Slb7h3DjHStkeAfSHwqtb/WvhhHZ64Ip7SVAtuir83ljkZPrXD/GXwHd2F7P4h0+EyWWAskeMtnHX9K9E+CSalD8OLQ3il2PMC/7HYfzrugokjw6qfVSOKw5mmfSLDRr0Ip72R8W3EFxbiM3EMkPmAlN6kZFRfqa+lvi94Bfxaltc2k628tpG+BjAc+lfNtzDJb3E0EqlXikMbZ6ZBxW0ZXPExWFlh5WexDJ931r6x+ElrFa/DvR1iUjfbhj9a+Tn+43FfVvwfuftHw50gnqsAWoqbHXlNvav0OY+PPhnS7nTJvEVwlw13BA0cXlt8uTzyK+eFPC554H4V9NfGjxBb6LpqwzzRlbqJojAfvsD/EvbivmWb/lp5YbaxO3PXB6U6exnmaiqunzPe/2YoJU8P39w0ZEckxCv/ewa9U1v7X/AGVcfYAhu9h8rf0BrmfgzLpTeBrKDS5VfYv79R2kx82fxrp9ak8nSbubkFImIPpxWUnqezhoqOHSv0Pj/wAT3F9c+IL6TUboXV15pEko6E+3tWYelOkcvNLIxJZ3ZiT35phroR8tJ3dwzxSHpQaSgSAmkJpDSUxpgetFIKCaCkBplKTxSGgYmaaTS00mgYuaaaKQ0AFKOtNpR1oGiYdKKQdKKBkRptOfrTBUDHU8VGKUUwJRThTAacKEIkWnA81HT1pCHinKaYDSigRIKUU0UooAeDR3poNLQA6nU2igTHiikpRQFxwpRTadQAueas2NneX0rRWNpNdOoyyxLuIFVR3H5V3fwcubjS9fj1aP57csIZ4wuSc8A/maTdjSlFTmos5T+x9WEYkOm3IUyGPJj/j/ALv1pmo6df6bKIdQs57SRhlVmTaSPWvrDVvD+nahAsEsexFm847OMt68V5R+0la2qz6feG3la4dQiy5O0L/d9M1KldndXy/2VNzvseO+1AzSdsdx+tJn3Cjv3xVnmA1J+Fb/AIX8H+IPErK2l2LGInBmk+VR9M9a9Dg+BtxvtGn1gMpb/SlCDgY7Um0dFPC1aivGJ4+itJNHEnLuwVR6mp59Pv4bt7aawuFnVC5Qpzt/vfSvpCw+FPg20WPbYyySJyHMzdfWutbSdOeVJJLOFpFjMQcoCduMYz3qedHbDKpte87Hx5Jb3EdukzwSCFyQkm3hiOoBr0z4SfDa28Saautam0sSJOVWArxKo969V8W+F9Pk8KNpdlYoqC4SRQqbiCXBOPQV0VtZeRpcNrb7bbaoHyLwPwpOd0a0MvUZ+9rZHinxI+EdxbGXU/De6USy/wDHrjiJcdvWuA8SaD/Z+h6TrEOWt71GEo/uSBtuP0r6a1h7GHVI9RuNaitBbrtmhaQYYehGa+ePHvia11m8Oh6HALXSftQdWc53P/e5+6OtEWzPGUKVO7WlzjWYL95gPerEdlfSmFY7K5YznbDiPhz7V778P/hToNnYQ32pSLqtzJtkVxwi+2Bwa9Dez0q3EW61s4RH/q9yqu36U3NE08snKN5Ox826b8MfGVw8UkmmRxxFhvSUlTiu6m+CFvJqIkh1CSKzePJjwMxv6D1FeyxvHKA8cgdfVWyKcTx6VHOzuhltGK11PnnW/hNeaX4VTUZLo/bklKyRIMqy5ODn6Yr1L4a+GLbwl4VijEjXEk+2V22DILc4/DNWPiB4o8OaTpc8WrXamRefs6HLsccDA5rlZ/jT4Yt7C0EFvcSsVwybCNmOlP3miYww2HqXvbQ63xhpuka1Nb6NqmkyXCXAbyplT5Y229WI6V4t8TtOt9J8OWOl3kkQ1WwuDFEIzkyQAcFvTmtvWvjfeS+cmlaYsY2/u3kbkHvwa8o1O9udS1Ca/vJXlnmbcxY5x7D0FVGLOPGYmlO/JqzU8G+JdR8K6wuoaewYHiaNuki+lex+EviK3iOwv7s6AZr20kRvIiy+VxklR6ivn8/99Yr2D4BaVqlle/24sZk0+7Ux5XqD0pyWhjgqtTnUIvT+tT2TRNSt9WsIb+0XEbZ8xZBho27g+hryDx38XdWs/Et1p+iwQfZrZjGXZuWcdfwr2e6ijg065EMaR/unb5RjJxya+PdUYtq96zHLG4bJqIJM78xr1KUYxi7NnbS/F3xm33ZoY/oAf6Vh61428Taw7/bdUkKOu1o1AAx7YrnKK0sjxpYirJe9Jj3Zmbc53MerE5JpOh4pM0lMyHD7yAHBLDB9Oa+tPCOlrb+F9Ptp7g3uxQ+9xnJxXyUql2WMNgsygN6c19d+F7SSz8NafYw3QkMMQ3OeSw/yaiZ62VL3pOx5N8Tfhdf/AG06j4dTz2upP9IiI4T6Yry3xDo9/oOqNpupR7LhVDYHTB6V9heYiyCMyAORnbnk+9ef/FXwHpuv2d5rGxxqaQ5iYMcYUdMe9TGXc2xeXJpyp7nzbT7YKbuBW6GRc49M0S29xDGj3EbRhiVGR/EOoqIt5bK/TDKf1rU8M+0LEKtjbqowBEuMfSvJP2htLVdEN5b6bFveVDPcjqMdBXqfh+bz9Ds5v70K8/hXjXx816Wz1d9Jht5QLiMGVnYlHGOCB0GKxjufSY2Ufq7uYfwq+JEfhWBtO1G082xYl1kiXMik112p/HLT0yNO0maY9vNBUV4UOmFzgUoPFauCPGp46tCCjFnu3g/4reINe1ZLaLw0JYC+2R4CzeWPU169uGxSx25H6147+zJ5f9k6rjAk8/r3xgV6foWn3Vrpv2e/uDdS7y2/pwScVlLc9rBSqSpqUne/4HO/GXWNY0Dwg2paPN5MqyKrHAPBPvXzlNrusyy3Mz6ncF7o5mO4/MM9PavffjtLdf8ACvJVsrd5IjMolyMsoB64r5wH3QByO1XDY83M5y9rZPoSSSSPjzJpnA7GQnH0pnf0pM0nH61oeXc6L4eRanL4pgbSlRp4lMhDthWUdQT2r6s05ppbCCS6jRJWQF0Q7lHHQetfM/wZtXvvGElmJPLWezljZt2CMgdPevpbSrT7Dp1vaeY0giQLuY88VlM97Kk+Rs+avjZplvpvxBuo7YBUuIxMwHGGJOa46ySOW7gilJEbvhsdcV3Px7SdfiFI00bKjW6+WT0YZPeuP0SwutSuWs7GDzrtlDRruwc57VotjyK6/fySXU+pvh5YpYeFLK3j04WCqufJyTj35r5k8dX0mo+MdUupT8xmKD6KSK+n7ObUF8ELJPGYrxbQ5UnowFfJV47ve3Mkhy7TOT9dxqKe7PRzKVqcIoiGQT71JDM8MyTRsVZG3KQelR5pPpWp4x9S/CHxV/wlHhWOafaLy2PlTqPXHWr/AIz0i11Bo5r69NvarE0TLnhi3rXhHwM8RHRPGcVrJJi2v/3TA9A57/pX0rdW8F3CYZ41kjbsawkrM+lwdX6zQ11aPjvX7B9L1y809nVzFIWUqeNjH5f0rPPYE9WA+mTXdfFQ22qeJ9Z1C2VbdbAxQeUB/rO2c+2K4m1jeW6hjjQzM0igIoyWOelbp6Hz1aCjNxR9Y+BLFbLwdpcNpJlRbLgE8M3rmuc+KnibX/DzadNaqjL9sXMMfLzR4ORiuu0eT+yfCVs15bNB9ngXdEnzlfYetcf8WptBbR4PEGoTNDcWv/Hkm7DGTqFZa51ufSVrxo2i7Ox2HhPXrDxRoUWpWTfKxw6H70bDggivLfjl4NgtNJm1TSbWONJH33bseQc5GPrXC/CbxtN4V8SZuGP9nXsp89M8ISeGH0r6Yubew1vTBHMFubO4UNjsw6im04MwpTjjqDT+I+MC6lA68gj+dfV/wf09bD4d6UiOzeZCH57Gvnr4k6FLY+LdWitbQpZW7BhgYVVLYAzX0X8LZJm8CaZFcW7wSQwhGU9/cVVR6HLlkOStJPoct+0Ppr6h4cgeCwa4lgcSGXHyxqOuT2r5yfjJ64znFfQH7QyM2hpf209x5kZ8iaGKQhVB5ywH9a+fXwI+c7cc461VPYwzO3tmfUPwPjsIvBNtJZ3zTJMTlHUKVcfeAx1rofiAsj+DdUWHmQwnHNea2/jLQNF8NaRHpVs0l35UcdsyE7WkbAk3AcZFdt47i1CTwPJcRL5t2tvmVd+wMMc1m1qetTqR9i4Louh8oJ9znrk/zozSLjHAIGTj86DW58yKTTc0maaaBoUmkPSk75pDQAtJnikzikzTKQpNNzSGkNACmmmkzSZ4oKA0UhpM0AKaUUylFA0TDpRSA8UUDGN1plOfrTagYopwpg608UwHCnA0wU5aQrEnanA0wU5aAJBSimDrThTEx4NGaQdKUUhDgacKYKcOKAHA04UzNKDQA+lBpmaUGgQ/vSim0UAPB5FeufBS8j03Sh/xJzeNcXBVpCPuDPBxXlOm2sl/qFvYxLuknkWMD6nGa+kfh3pt14Q8NSw6zbBpoZQqzIOXQnCj8Kib0O7AU26nN0R3kjAZVSC4Gduea8d+J0HiDVdItbjUUihlh1AJFbtjEg2nknoK7Lw/q8OqfETVI45v9RaKqx54PzfexWh48ttFvtIGn6zKYVvX8mKVR8yuR1B7dKhaHsVkq1N2Z8pXKmO4eNgAyscgdjmkgkEVxFK0ayBHDlCOGx2NXPElj/ZmvXmnidZlhcASjkOKz89s9ew7VsfNNNOx9C+Ffiv4PTQYluMabLGuGt0jOAfUYFV9Q+OGgwsVsrGe7I77tv8AMV4EevY470jtkfexlhz+NRyI7f7Sr2srH1N8PfHVt4vEyx6dcWjxjJEgJVh7HGK68EMa5bTrW9i8IaVDovlxMNhfjqneuhKrGBJJIys20N6E1mz3aTlyrmd2eNfGrx54j0jXbjw9ZNHbQtErCdR8+COxrzO58Z+Kbi3ghfW7pVgGFKSFSfqe9dP+0NctL8QPKa3aIxQrhiP9YCK85PTNax2Pn8XVn7aS5nYnvL6+vJHkvL24uGc5fzHJ3fWq5wRg8j09qSimcjbZ0Gk+MvE+l2AsbDVpY7cfdViTt+npVPUPEGvXx3XesX0pJGB5xxk1mdqG4A9FYN+Rp2KdSTVmz6P+GWlf8IloEWsaprV3Ol9Cp8mVyyxsfSvRDKxYAxnb2asDwULXWfAukvNAssbW6Ha46GuhlDtHiNgh96wZ9RQjywSWx86ftE20UPj2K4UoXlhJbHUYx1rzfPXHU816r+0HoirrbeILa6SVcrDdRA8xuR8v6CvKfr17VrHY+dxiarSHdevIo6mkzQKo5iSGMzShArFT97YOQvc19XfDV9Pm8F6dJo0ZhtAhG1uTkHDfrmvmnwHHcT+L9PtrViHnlEb5GQUPUV9W6Hplto+mRafZx+XDHk4HqTk/rUTPXyqDvKXyKvjPVrXRvDd7e3ThVELKo7kkYGK+Q2ka4nkl2sXkYuQoyefavsTWNH07VvL/ALRt1uEjB2owyOe9Y+h+AfC+kStNb6ZE8xlaQPIoJUnsPapjJI6cbhKmIkrOyR8o9ujde47+lAPQHg+9fWd54L8LTqwk0e1Ueb5xIUDLYxXhPiu28NC11XU3ZI7i+lxp9vDwYSo24b6kZq1K55lfAyorVnB0UEjag27WA+b3NIetUcJe0BYpNf0+OYFojON4Az+lfXyWsXlr5f7vIB+XjjHSvln4Y6Ve6v41sYbJijRN5jyD+BfWvqHUpb63toVsYftMpYK5b+EY5Y1nPc9vKo2hKTR5F8RNX1fQ/H1tc6devPPY2sklxG2QjJwcDPfFepeD9esfE3h631W1Kssq/vFPJRu4ryr44+ItMFhFa2lqZb+7B3XZX/VqOGXPvXGfCPxk/hPXkhnZm026ISZc8KegYfnzRa6EsUqOIcW9H+H9dTs/2gvDDxrb6xZRBo92Ps8MR4Pdjj1rx22iD30EMo4MoDD8a+yJGhu9OaSN0lSSImNhyCCODXy3qXhbULXV4ZpGVBd6kYIA3c4zk+1OL0sY5hhuWanHqfUumxR2+nW8MS4RI1AH4V4v+0PFHc3Mdw19Ai2o2+VjMjlun0FezaaLkadAlyY/tIjAbZ93OO1eGftB2kcklrrMFpDErsY7hiP3rMDhfwqY7nfj/wDd3oeTDoD04pe9Jzzn8qM1sfNnsv7Mi/6Rq7eZjnG38ua9w+leA/s2X9rDr9/YS/LPPHuQ+oyOK+gBjHqRWM9z6XLWnh0cX8W76+0vw019EYXsx+7uopFyXVuMg9sV8v3DRvcSvCMRM5MY9F7CvrH4kLYSeCtSXUYfOhWFm2+jYODXyTGQUBHQ8gHrj3qqex5+a3VRa9B1H8/T1pD0oGa0PKOt+Ecir8QtOWRnVGPRWxlsjGfWvql8MpBJGeOK+QPBL7PGOkN5nl/6XHls+9fX/wB7GOQQMNWVTc93KZXpyXmfN37QC6hH41RLs7rcQL5DY+vFZ3wUu4bP4jWHmgET/ulJ/hbrXQftEyalceILeSW1eLT4Rtikb+N+9ZXwK0/SNQ8YxPqVy8V1AfMtox0kPoav7Jwzi/rmnc+gfGWoW+l+GdQvbhyEjgbn14r5AkfzJZZP78jOPoTmvr7xrDaXHhTU476PdbfZ2346gYr4/bbvfZnYHYJn0B4qaZvm9+aIUU3NKPatTyCazlaG+t5YyVdJQykdQa+y7CTNhbyMQMxISTx2FfH/AIUgN14p0q3CF990o2+tfWfiG8XSvDdxetaG6FtBu8od8CsqnQ9rKdIzl0PCPjno6afrE+qaX5bafesouXWQNiRemAOnOa5/4NWv2z4kabGUDBC7Ef8AAaxvE17JdajcOrpFbTt5gtociNCeeh7+tdf+zzHE/wAQt7sFeOHMYP8AFkHNVtE4YyVXFJpdT6K1K9t7GyNxeDahIyDzXknxoOm2ulX9zqlsbhryYNYAnBR9vBx6V6f4wWF9AmW4ieSIkbthxt568183fGLWrvWvG17DPMfs9jiO3iPQDAP51EFqetmNVQg0/kcV1X5ue2PWvcP2evG0jsfCupy7ivzWjueo6lfw4rw8nuen86ls7m4s7qG7tZDFPCweNgeQfStZLmR4eHruhUUkfQPx00t4dDItreSQajcKlxIiljEAwIOByea9J8O2r2OiWlpLOLho4wvmbcbvwrl/h/43sPE3hRbln8y9t1VLuMDkN0z9M12TeapUqAVAy27r06CsHfY+loxg5OrF7pHi37SOtC1S30qxngSW4+a7RV+Zh05P0rwzoMDPtzXZ/Eu0vru5m8Y3n7uPULry4YfQDK5/SuLbg81tBWR85jKjqVXJ7foTW91PbywtFIwEMgkRAflDZzmvYNL+OCnQZ7XW9KM9zsKx7CAGyMc15x4F8MXXirW4bGB1WIn96d2Dt9q7H4l/CSXwzpUmsaTeyXdpD/rkkOWUetEuW+pphvrEIOpT2PL5G3SOwG0MxIX0yabTSelA6VRxIUmmmg0lAw7UhNJSMaBiN1o70lITTAVqa1ITSGgaYnajtQelNLcUFJimkzR2pKBoXNKp5ppoXrQMnHSimjpRQMR+tNpXPNMqBjhThTBThTuA6nrUVPpASA04VGKdQIkFOFRg08GgQ8Ud6aDxRmgRIKeDxUa0oNAD80U3OaXNADxS0wGlBoEx4NKKYOlOBoA1vC0epza9AujcX6qXhOO4r6d8DTXB8M28+qrctf5fzjOoDbwPm/D0rx79nexdtX1LXRbmVbOErFkcMSOg98ivXPEfiSC38LC6ezuxcXKNHFbrEd3mY5/DJ61nN3dj2svgoQ9o2eLaH4jWz+Nk2qSSMsEt68Um3pt7fhmvo2+jtZLcvcxrIijd83bjtXyzN4F8ZrdwSNpMn2i6cSrjOEPX5vSvpnwxHqC+G7GPVnDXwhAnOOCaU+5eXufvRkvM+VfFdhPp+qN5kJhguJHe3U56Buaya+gf2g4ZpfDlpZ2OlieV5h88aZMYzz06Cvn51aJ2jfhlJU/UVcXdHlYqj7GpyoTNNlP7s9zx/Olz60jhiCF+9VHMfXHw3LnwPpJlbe/kct+JroSo7jiuU+EV5a3nw+0praQOEi2tzyDk9a609KwZ9dRd6cfRHz/+0BfNNdSafqFnBFeQlWs50zmRD1B+gryI8nuK9l/abtNPjvNNvlZhfyBlK9QVA/SvGa1jsfOY66ryuKaTNJQDTOQcKGOENJR1BHqKAsfW/wAMGL+ANEJTb/oqcV0vrzj3rzf9nvV5dR8Dra3EgaSzkMSgdkAGK9IJ47Vi9z6vDyUqUWux8/8A7RNlcWGux3UFuY7S+XNw4Jw7jhc++K8lHAHp717P+03etJ/Y9vHMrwOGdgvIJB65rxg/7XPpWsdj5/HWVeVhfwoPTmkyfWjNUcZ6J8AfPXxjczQRwySRWbFEfqzZGMV9CW5vbmK3uZi9s4J8yEDg814l+zVBp8ms6hLJv/tBIyI2A+VU4z+Oa9zs/JtmFkru7jLEt+dZT3Posujaijlfi54rvvCnhn7dp8Aed5AoMnRea8gf4w+MGk3D7MoxjaCfzrv/ANpWTb4KhjHR5h/MV8+E4c8VUUrHFmFerCtyxlodLrfjvxZqymO81icRk/cTAFc4zM2SzFs8k5phZVAywX0z1rd8N+E/EXiGQLpumytGT/rpFKp+dWea3OrLq2Yg/E0vfFeh3/wd8X2tibhTbTuP+WKPz/KuD1GxvNMvGsr6BoLiPlo2GOKSaY6lGpT+JWPUP2arXzfEGqXQIHl24Cn33V7ZrGpNp9xZwrDv+1SiIN/tGvJ/2ZFC2+rStG65bHmkYU8jjPrXpvi25e2+xTKoYecAuf4Wweazlue7gvdwyf8AW54t8bNUjswnhW1kimVXM1zJ/FGc5Cj65ry/5SNpzgjirWqySS6peTXUjvcNO+c88bjVTvnqa0Wh4Vep7Sbke5fs/wDjLz4W8L6lMPNQZtGc8sv90fQVveO/Cd1qnjHQpFtRNo0Uga4jGco/Pzfyr52srqeyvIby1kZJ4HDow7eor6i8A+LH8V+H7PUBbhGaXyp13fdOM5qJKzuj1cHWjXh7GfQ6yKNIoVjUbUQYHsK+YfjRr9tr3jSR7BpGgtgYuejMODj8RX0R4xnuLDwzql9byhZI7ZjGD0Ddq+aPiLoMXh++sLdJTJPdQm4uG/2mww/nRDcvNJS5FFf12OXB4opP5UtaHhHa/BNiPiNYgTeVu4z/AHuelfUhr468JXgsPFGm3zT+QkE4d39BX1zpN9balp0N9aTrPBKoKup4PrWc9z3cpmvZyj1ML4i2t3d+F9St4Xj/AHsW2JGPU46V8ovDJbk28q7ZIT5bj0YdRX1t8QtKn1bwrcW9q7JcQkXEO04yycgV8n6nPcXOpXE14my5Mh85QOj96dM582XvxZXoGKQmjtWh5IMxCFlJDLypHY+tfWHwq1eTWvAun3spJdU8pie+3ivk72r6C/Zw1e5uvDs2mSLAYbVyVYP8/J7rUT2PSyupy1nHuiz+0fYtceB0uFKj7NLvIPXnA4riP2blSXxbfLKqEC23KD1zu6ivZ/H+gw+JPCt5pkh2s6FkYdiOR/KvlPS57vSdaWRZpbae2lxLtOC2D0xSjrGxvjX7HExqtaH2KqwXNvtZA8TqVIPQj0r498VwxW/inU7aFDHGk7bUIwRya+ovBfjLQvE6SQ6XO5mgUebHIu0jj0qHxd8P/DHiZzPqFkq3JGBKh2n9OtTF8rOrGYf63Ti6b2PlH60hPBJ7V7vc/AfTCxNrrc8fopjB/rTtL+Ceh6bcC91vVmubeMgmNwEX8TmtOdHlf2biOq/EyP2ePCEk943iq+hIhQbbMMPvH++P1r1H4keINM0Xw5dxXt5HbzXMLLAGP3mI4qbxFrOm+EvCkl5EtusNvFmCANjePRfWvl7xx4gl8UeJbnV5N6xykeXExJCADoBUJOTud9WpHA0fZx1k/wCrlHUr1bsxKtvFCkTNgqTlyepNep/s02S3F1rVyqqtwkarFN3Q5Oa8f3d69j/Z8urXSbO41C+VFF1L5ELK+ZJGB5Gz0GetXPY83Au+ITkepeNotWbwgbO2C3E8gCSyN2AOd3FfNfxIlV/Gd6ocSPGQsr/32wOa+pfGOqR6J4YvtVlUOttHu25+9yK+YvihLb32tWuu28SRHU4DNLGhyqMDgDP0FTTO/NUrKz10+45TvRSE0ma1PDO5+DOuX+m+LrfTbaQRQag22bPXA54r6Zn1CF9ttF5haYmMMo4U4718e+GL2TTvEenX0TKrxTjBY8AHg5r60u/EehwvEn9raekkqFox5q4c49ayqLU93K6v7uUW9j5v+K+rSvqEXhWOQPZ6QzKrjrIzHdk/nXEn+v51a1iaS41e9uJOXknYsc+5xVQk9PXvWq0R41WbnNyOp+FFpHe/ELS45PtGFZmBh65AzivoX4z3OPhlqzMgXfGBtfg9R+tfLejapfaPqcOo6fL5NzEcqwFb/i34heJPFGljTtWmQwBtwCADP1xUSjd3OzDYuFKjKD3ZyvO0DOf6U0kgUpPJOKaelWcCAmkNGaaTQMAaQ0UhNAAabQDSUDFNNzQTSGmNCGkoNFIoTNFFJTAWlBpKUUDuSA8UUAcUUDuNem05+tM7VBQtKKbmlFADxS00GlFMQ8GnA1GKcDSAkFPFRDrTwaAH5opopaBDwadTBSigQ/8AnS0zNLQA4GnCmZpc0ASUNgKSThcdaaDUtrbT311FZWsZknncRxqO5NAWPpX4HwS2fgGx+3QRWu92KYwDLk8E16DLHE7K0scbFTlSyjg+1ZXhuw2eG9OtL5IXlhjXIUcKwA/WvHfjr43uE8SWljoOqSRmz3eeIyQNxGMH1rG12fRyqLDUVzeR6hqfxC8J6ZeTWl5qoWeBirqFJwfSrGh+MtE1yeOPSbn7TubBOMFT9K+SruZru7lvLja88zl5GI6k1peGNcuPD96L60kkjmjYOgVsKx9GHcVXIcEc0lzarQ+o/iDbapdeG5rfRoka4mYJIzYBSM/eI96+VdUt/s15Mqs7xJIU8x15LA4b9a+uvCtxe3Wg2dxqMkT3MqB3MYwvPpXg/wAd/D7aLc/a12LBeS7kRexzycfjSjvY1zGlzwVRHmXY0nbOf/r0h6/yozyPatTxD6G/ZqaRvB9ypYeWs4Cr3HFepuWCNgbjjgV4R+zTqRgutRsJrpI4pm3Rxs3JbHavd93ArGW59NgZc1CJ4P8AtKW9882lXklvmKPeHZTnbkDGa8c9s17l+0KL/TnN2PMn07UEWOWPPyxMnQ/iTXhe3aAM9KuOx4uOVq7FopM4ozTOMWlB9T1poo69Pwpge9fsxahC+lajpflqJ45TKW7lTgV7GOntXyv8KfFlz4T1hbmO1jktbqQQ3LkfMBnjH419TRSIyqVIIIBH41lJan0WXVFKio9UeLfHuHTLthZPC1td2MLS2zlsLKnVhj1zXh4bKBu5A49K+lPjx4ZXXvDLXlvj7fYAyLzjKDkgV81A5x1yOoPY+lXDY8vMYNVrtbjqUGm0GrOBHp37Od+1r41mtTC7xXMB+ZVyFbI619G4j3k4Xf0z3r5H+Hmtaxo/ia0k0aMzO8gEkI/5aL6V9aW/zxRzPHsldAzL3Bx0rKe57+VzvS5ex5f+0t9n/wCELh8yRxL5o8sBCQeRnPpXk3grwD4g8VYnsoVhtN2155GGR9FPWvqXUtPsdRg8m/s4bmIHO2RNwqpb2MWmXQ+wwJDalf3gXhUA9BQpWRVfAqrW9pJ6HH+EfhL4d0a3Q3qf2ldhtxkcYX/vmuxv9Q0nw/phmmaK1tYmCt5a4Cn0wK848bfF7TrNZbXSUeSZHwsuflf2FeUeLPHGr+IHvoZSsVjdyLIYf7pVcUKLZE8Xh8MuWktT3/xN8SPCuikRS34lneEyxLENwJxkAkdM14T8WNdt/EmrWmswxpC0sIWRAckYHc1xgxjHWg8A4GeOlWo2PNxGOnXXK1ofQ/7P9nBd/DyW1maUBrsswXKHoO/cV1XjrRp9Sks5laVre2be0SSbSSB19/pXDfB3xNpulaJZ6abnzlZRJdTk4W3zxs56nPp610Xxo8WN4d0O0ezuokupp1xnkhCDlhioe56tKdNYVX6I+cNUlM2qXcrqYyZWBQ9Rgmqw6Vt+OxB/wlNzPbKBDOqOnPU7RuP51h+9anz81aTQor0z9nq8n/4S2W1MsrRrB5iQhiFLZ615nXQ/DbWYNB8a2GpXczxWyNiUr3X0PtSexphp8lWMn3Pp3XCbnTLqPUbPbYfZ2aRvM547Yr5Q8Q6nc6trFxe3UpkbeY4z2CLwo/LFe3+NPih4Xv8ASdW0myvWMk1sywzgHazEdOlfP49Dn/E0oI7czrRm1GLuONFIPSirueYS28iRzrJLGJEH8Pqa9i+E3jmx8P8Ag7TrC4fzJJL1YXVmx5CsTz7ivGCfak/zmk1c1oV5UZc0T6017xr4fsLG8mXU4JZbZA/lo4O84yAPrXzH4u1Sz1zWZNYtLX7J9p5khzkBu5rG2gHcOvrS/SlGPKa4nGzxFk1ZCmkooqjjsFdD4F8Wah4R1Ce805EczLtdG6exrnTSg560blRnKEuaL1PZtN+Os6sF1LRgUMeGdHH3sdcY6V5Jrd++p63d6oyiNriUyBQOmaqdsdvak9fWkopGlXEVaqSm72Nnwf4kv/C+s/2tp4DS7djIejg+tejSfHO7ktUjfQ8yhgzMJgMj0FePmg//AKqHFMdLF1aS5YvQ9pvfjnLHcI9jpwuIHQZRjtMbdxk9a5b4g/FDUPFWk/2bFbtYwOcy4kySfY159QP60KKRU8bXmmnLRlm71C/uo4obu+uZ4ohiMPIWA/CqpNBppzVHK2xa0dG1abSxO0O55HTERLYEJ7sB6ms0UYoBNp3R02s+OfEOr+Gbbw/fXW+1hA+YffkHox71z813PNbR2rNuiiP7sHqv4+lQHuKD696VrFTqSk7ydwNJRSUyAPT37U5pGZV3SSkr91mckqPb0pvWk79c0DDPOeT9TTTSnoenWkPSgBB1oNHeigBtJSmkNAwbpTaDRQAlJQcUlAwNIfrQaQ0ykIcUUhpKAA9aO9FB60hiUUd6Q0AFOWminLTGh4zjrRSiigYx+tMpzU01BWoUtNpaYDqdTKUGgY+nCmUopASA0oNMFOFAmPFLmmZpQeaAJAaUUwGloEPzS0ylzQIeOtKKYDS0APzXYfB6706z8f2E+oyLGmNsLMOBITxmuNXrj+VevfAODTbPTb3WdZgtmhmuVt7d3P3XI4B9OnWlLY3w0earE9ws4P7OSBIWiEcspZ855LHIx+dfLPxNVI/H+rojhwZmbI7Ek8V69YeNrljqGk/btPS+tt7TB5f3Zi5I8s922/rXgeoTCfUbufcziSd2Vj1IJqILU7MfWjOEVEjob5kK8UgNLnnk1oeWfTvwg1+GbwJozXd1EhkzCoc/M7bsACuM/aK0Sae5Osw6k1x5IVZLItxED/EB+teZaN4q1PSbC3t7HaktsSYZs52gnJGOlUJ9Y1SeeSea+lkeQsW3HOd3Wo5dbnoVMZGdFU2inuB5BIyPwNJ7UnbAoqjzjR0O5S11OxuFdoriK6Vllzwq+9fVfh/xXpmp3t7p6TBZrCKNpXcja4ZM5H0r5Dp6XE8bOY55VLrtYhzyPSpkrnZhcW8PeyPpH40eJPDsGgLpepMl0l+p8kRkEow5DfSvmth5bNGH34OA394etDySOqrJI7hfu7mJx+dMNOKsZ4nEOvLmasO5pM0maBTOYWlzzSUdsdqVxolhmkhdGjONjhwp6Eg16Vovxe1Kx1e/vprd50uo/kgP3Y3AAGPbivMO9L260NGlOtOm/dZ3njv4naz4ogtIkU6eIDukEfAkOeK4aRzJI0rjlzuOPX1pn40D600tBVKs6jvN3HfrQPzpuaWgzLFhe3Wn3aXdjcPb3CfdlT7y11h+KHjNo7Jf7UkV7bOXz/rgT0euL9+9KOlFkXCpOHwux6HD8YvGUbyM0ls+/orZwv0pNc+LninVdEbTH+z2xkGJJ4s7iPQV56DQKOVGjxVa1uZjsttC7sgfpRSd80UznF+tIevFLSYoAsJd3C2BsFkKwF/NKg/xetPv9Sv9QaOS+vJrpo12J5pztFVAKOM9KB3dhxZmUbmY46ZpKKKAFo/OkooE0OdsgZ4A7Cm9x+lAo70yQz+dGaO3tRSGFKaSloASlFFFMBKKWjFCBiUlOxSGmSJijFLRQCExSU6kNACUGlooAaaTFOpKAG0UpxSCgBD1pKcaaaBCUUHrSUBcKTvS0hNAxKQ0tIaBje9FLTTQAGmmlPSkzQAmKSlP60lAxDTTTjTTQAlJ1pTSUxiGkNKetNNAAaDRSUimwoNFJQADrThTBT1pgSA8UUg+lFFhjH60zNObrTagti0UgozQA7mlFIKTvQMfSim0ooAeKUUwGnZoEPzSjFMFLQBICKXNRiloAkzSg1HSg0CJAaUGmA0uaBDyamhuriOFoI7iVYWO4oGOC3rj1qtmnBuKAJCzFt25y/dt3J/Ggd+OKYDzS5pAPBp2T2NMBozTFYeOfcf1pfwpgNLmgBc0A0neigQuaQ9KSigAoopM80DFPWikNJSsIcKWkHSigBaUU2losAtApKWmAUtJQOtAh1FFFABS0gpaAFoFJRQA6ikzQKAFooooAKKKKBCmkoooEwo70UUALRSClpgH4UppKWgVwpBQKWiwCUUuKDQDEooopiAUlLRQAdqSlHSkPWgBO9BpaQ0AFNNLSGmDG96XFHeg0gQ00hpaKBDaQ0uKD1oASmmlpD0oGIaSlPSkNACCkNLSUDEprU4000wEpM0pptFguBptLSGkMQ0UZpO1MYnejig9KQ0gCkNBpKdhhSGloIoGIKctItCmkBKOlFA6UUBciY802nN1pmak0FooBooGLQOtJSigQ6lBpopaBjqUU3NKKAHA0uabmlzQDHA0tMpRQIeKdmo804GgB1KKaDS0APpR6UwUooEPFKDTAacKBDhS02loAfR2pKM0ALRmgGigVhaQ0UUAFFFFABSHrQOtHekAopRSUUdRC0opM0UwFxS0lKKAClFJS5oAWkopaAClpKB1oELRRRQAoo70lFADqKSigQtFIDS0DClpBSmmIKCKBRmgQUtIOtKKECEpTSUvahAApaQUtMQUUUUgCkpaMUwEo7UGl7UANNAFOIppoEIaQ0tFAxtIetLRQIbRQaSgAptKaQ0AITSUtJTQCGkoNFIBD0pppT0pDQACmmlNNNMoDSGg000CENHFHakpAJ3oPSikNAxKSg0UDA0nFDUUxiGkpTSUABopDQelABSrSDrSigZIOlFJRRYLkbHmm0rdaaag0YtApKWmAtOFMzS0AOpRQKKAFopBS0gFopM0tAx2aM0lKDQIWlFNpaAHjrRmkozQJoeKUUwGnUDHU4UwU4UAPFLTBmnZoJHCikzQOtADqSiigBe1ApKKAF70mTRRQIKBRSUAOzS0lAxQAtKKSlFAhaKSloAM0tIKWgAFLSClosAtKKSloAO9Jmg0tAgooooGL2oA4pKUUybC0UUvagYCiil7UCEpaO1ApiAClpBS0hBRRRTHYKKKBQIKKU9KSgGFL2pKKACiiigEFIaM0hoCwlJmlOKQ0IBDSUGkpiCkoNJSAKQmikNMAptLSGgANNzRmkoGBNNY0pprUCE70E0neigYmaRjSmmmkMO1NpTSUwA000pNJmiwAabS0hoKENGaDQaAEoooNACGkoooAWlFNpwoAeOlFAooGRN1pnanN1plQWLS0gpaYwHWlpKWgQ4GlzxTBTqAFBp1NooC46ikFFADqUU0UtACilpBRSHqOopKUUBccKcPemDrTqBDuKUUynA8UAPBpaaKAaBD6UUlIKYD6KaKXNAC0dKQdKKQC5opKSgB1FJRQIdSimiloGOopKBQIcKKQUUBYdQKTNFAC5pQaSincBwpRTacM0MQtFJRSAWlFNFLQA6ikFL2qhXClBpvSlpCFpaTNAoC4UopKUdaYgPWjNBooELmjIxTTQKAHUU2loGLSUtNPWgBaM0UnegQvejdSZopjAnBptLSUCDtSGjNB6UgYnam0vakNAAaQ0lJmmCFPFNNBppoAU00nmimk88UALmkFFJzSYwNNNKaYetABmjNJRmgANJSHrSGnYAakoam0DsFJmlNIKAQgNGaDSCgYpozSUUAFIaU02gANBo70lAC55pw6Uw9acvSgCQdKKQdKKBkDHmmmnNTaktjh0opopw5FMBe1GaSikA6nU0UZoAcKWm0tMBRSjpTR1p3FKwBS0gooAdRSClFIBRTu9NpaYC0opBQDQA4dKBSUoosDHg0opgpwoAeKUUzNKKYh2aM0maKAHUUlFIBaKTNBIxQA7NANNoHSgB1LTR1pc0gHUlJmlzTsAoNLTc0oosAuaWm96KQDs0tNFLQA7NKDTBTqZI7vRSUUALSim04dKAAUtJRQJC0opBRQDFzS9qbRTJH0nejNIOtAxaKSkoAeKSkpaAFzRTc0UCFNBNJSUALmjNJRTELRSUdaBik0maQ0hoHYKD0pKSgBe1IaQ0maCQakpDQaAEppNBNJmgAzRSGjtQFgpM0ZpOaQwJpp6UpppoAQ0nelpDTATvSGlP1ptA0LTTS/qaQ0DCkoNJ/kUABpKX8qSgApKDwfQmjnGaACkNKPrTT1oEFFB/Ok/GgYtKKb9KTdQA/caKjzRQAN1plOfrTaksUGnCm0UAOzSg02igB4paZmlpjuOzS5popaAFBpRTaXtQIdSimiloGOoFJmikA7vRnmkFLQA4daUUylFMLjqUUgNGaQDxSrTAaUGmIfQKZ0p2aAHUA00UtAx1GabQTSEPzSU2loGL2pR0ppNGaYh4ozTBTqQDqXNNBpaBiilptFAh1GaaaUUMBwopoNOpIBQaXNNpc0xDu1ApKM0gHClpueKQGmKw8Z9aWmg0ZoCw+img0UBYeKSm54opkj80HpTQaWgBR70GkozQAZpQab3ooBCk0UhNGaAHUGmkmkzQhDs0GkzSUxjqM4ptFAhc0hpD1pCfegYv40h60maTNIBaQ0maSi4hTTc80E03mgBe9NpaaaACkNFBpgFJRSZosOwGm0ppDQAhpKDRQA1mCg9vrWxJ4a1lLu4tmtlWW2tzcygyD5Y8Zz+R6U/wXb3d14ktY7PTbfUpA4Jt5wCjD3Br3HXP7aj/t27Hg/SXCwokchVczLs+YNz0B4xUt2Oqhh1Ui5M8N8OeFde8Roz6PZfaVUZLbwoA/Gs37BdnUzpqws12shj8teTuFd/8AAvUL/wD4WB/Z/nPFavBcO9qhxGDjoB7VP8LYYpPixqk7YMkDXDQ57Ha1FwjQjNRaerdjkde8E+JNDsxfalp6xQH5SySB9p9wOn41c0/4b+Lr+xivLWytGimXchN5Gp/LNdP8MNQvNabxhZ6pcSTQS2RlZZDkB9/WsP4SWs2oeKWkurmb7BpkbXMq7vldVP3aLspUqbcbXszmvFHhzWPDN4tprVulvcMu4Isgfj8Kn1Dwj4h0/wAPxa/eWHladJjZIXGWz04610OiW9z47+IdzqGpMWsbZmmnbBKiJP4f++a6rx9q8uu/Ca4vI4ZI7eG88m3TYRiNHwpx9KOboKNGEoykttbHn2neAfFl/py39rpyNA6713yqrsvsp5NYNppt/d6mum29rI94zbBHjkH39K7b4Wy+Itb8WWV1JqVz9j01MyzSP8sUYBwP6V1fgi607VPGHjTxPayrbR+SzQy4/wBXyPmHv1obaHChCaTWl2eZ+IvBviLw/ZreapZxRQMQoKTK5z746Ulr4M8SXWiy6zDp/wDoUS7nkMgHH0rqNf0qw1jwXfa14e1nUp0tbgfbILyXeCcE5GBV74XahfXnw18YRXd5LNHBHGIVdsiMFTnFF3YUaMOfl6NXR534d0DVfEN0bfSbXz5FGSSwVVHuTxS+I/DuseH7hINWtRC7j5GVg6t7Bhwa6v4Y6xpCeFdZ8N32rLos9+qGK+bOBg5IOOa3/ENrbyfB+2WPUxrElnqhWCcA4cgDhc84o5tRRoxlTunrb+lY4eHwF4qm0v8AtJNOBg27wPNAkI/3OtctIGVirDBBwR6Gvo6OG2vvGun6wNUa3121twZtFLfMW/uDtg18++IPO/tu9NxAbeUzuWj/ALuSaItsWJoxppNf1/XYqLjFFNXpRTscordaZTmptI1Y4UUlGeKLgOFFIOaU0ALQKQdKWgBwpaaOtKetAC0o6U0dKUGmAtLTc0ooAdRSZpaBodSd6M0CgGOopBS0AL3pRSd6UUALS03tTloAU5pR0pKWgLBmlpBS0BcKBRRQIKU0lHUUDClpKKAFpaaKWgB2aXNMpe1ADs0uaYKWgdh1HFNFANIVh2aNwppPFRs1FwJgwpwaqu6gMRRcVi3vHSgMPWqpY0bqB2Le4UbxVUNRuNILFrzBR5gqtuo3UCsWRJQWFVw1G407hYsh8Ub81X3Uoai4rFjdSioFbmpVPFMVh4pabRQKwpoBpO9BoQWAnmjNGKQ0wFPSlFNzQKBC5pabS0DA0CkoouIKQ0tNpAGcUho70GgBM80E0dqQ9KBCd6bSmkxTQwpCaDSGgBKKOppKAFptL2pCaBhSUZ5ooAQ0lKab3oA0PDt7Fp2u2d9P5vkwyBnEf3iPat7UvFsV14e1ixT7ULm+vop43J4WNQQVPua5E0lKxcajirI9A+GHiTwb4ZeLU9StdVl1dVkjYwqpjKtx35ziq03irRdL8bxeIPDNveeUWZriK6UDduGGxj61xFFHKi/byUVFdD0XVfG3hu10jVIPCum3Vtd6qNtzJOoARc5wmPcVjeB/FGn6DoGu2lzBcSXeoWzQwPGBtUn+9XJUnalZCeIm5KRs+F/FOt+GjM2j3jW7T48zAB3fnXZXXxWvrvwM+kXc1y2pyyESTiNdnlk9PrivMz0pB0ptIUK9SCai9D1mz8bfD238GReG1sdct4io+1NDGmZ275Oa53RPFmieHfE882jWdzNot1D5FxBcgByuc8Ad64dutNNLlRTxM21tod3r3i3w/b+F7rQPCNhc28V7MJbmW5ADE9MDHbmtvwr4x+HOh+H73S1sddYajGguyI0+8Bg7efc15RSUNIFiZqXNodXo194Ft9Tvo9R0y+udNlwLZgo86LB9M45q74s8b2txb6Zpnhuyey0zT5RMgkGHkfoS3bpXDHrQadiVWkotLQ9RPjjwZL4lj8Xz6XqK66hEhRFHkNIBjJOc15z4g1KbV9XudSuFUSTuWIHQVUPWo370JWFVrSmrMUdKKRR8tFM5z//Z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01" y="312738"/>
            <a:ext cx="4795198" cy="573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E3409C5-8CAA-4F73-A93E-D639A52C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Basic</a:t>
            </a:r>
            <a:r>
              <a:rPr lang="en-US" sz="4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sz="4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Struture</a:t>
            </a:r>
            <a:endParaRPr lang="en-US" sz="4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Hình ảnh 6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E39962C2-1753-435D-845F-1A6CDCF00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300" y="1232176"/>
            <a:ext cx="5202984" cy="4023360"/>
          </a:xfrm>
        </p:spPr>
      </p:pic>
    </p:spTree>
    <p:extLst>
      <p:ext uri="{BB962C8B-B14F-4D97-AF65-F5344CB8AC3E}">
        <p14:creationId xmlns:p14="http://schemas.microsoft.com/office/powerpoint/2010/main" val="324201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loader</a:t>
            </a:r>
            <a:endParaRPr lang="en-US" dirty="0"/>
          </a:p>
        </p:txBody>
      </p:sp>
      <p:pic>
        <p:nvPicPr>
          <p:cNvPr id="4" name="Picture 4" descr="sna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06" y="2004646"/>
            <a:ext cx="3781888" cy="378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7494" y="2466676"/>
            <a:ext cx="60491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tries to load the image at the preferred base address and maps the sections 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goes through the section table and maps each section at the address calculated by adding the RVA of the section to the base address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dirty="0" smtClean="0"/>
              <a:t>after </a:t>
            </a:r>
            <a:r>
              <a:rPr lang="en-US" dirty="0"/>
              <a:t>mapping the sections in memory, the loader performs base relocations if the load address is not equal to the preferred base address in </a:t>
            </a:r>
            <a:r>
              <a:rPr lang="en-US" dirty="0" err="1"/>
              <a:t>ImageBase</a:t>
            </a:r>
            <a:r>
              <a:rPr lang="en-US" dirty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RVA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600" y="1922861"/>
            <a:ext cx="5710215" cy="372979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97280" y="2910594"/>
            <a:ext cx="4256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RVA – Relative Virtual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RVA points to the address in memory images, not the offset in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 Image Address = Base Address + RVA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F5E74E-54AD-4105-B148-95F08304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Times New Roman"/>
                <a:cs typeface="Times New Roman"/>
              </a:rPr>
              <a:t>Dos </a:t>
            </a:r>
            <a:r>
              <a:rPr lang="vi-VN" dirty="0">
                <a:latin typeface="Times New Roman"/>
                <a:cs typeface="Times New Roman"/>
              </a:rPr>
              <a:t>Header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970" y="1778000"/>
            <a:ext cx="6917020" cy="42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altLang="zh-CN" noProof="1">
                <a:solidFill>
                  <a:schemeClr val="tx1"/>
                </a:solidFill>
              </a:rPr>
              <a:t>_IMAGE_DOS_HEADER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35480" y="1737360"/>
            <a:ext cx="8382000" cy="45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400" noProof="1">
                <a:latin typeface="Courier New" panose="02070309020205020404" pitchFamily="49" charset="0"/>
              </a:rPr>
              <a:t>typedef struct _IMAGE_DOS_HEADER {      // DOS .EXE header</a:t>
            </a:r>
          </a:p>
          <a:p>
            <a:r>
              <a:rPr lang="en-US" altLang="zh-CN" sz="1400" noProof="1">
                <a:latin typeface="Courier New" panose="02070309020205020404" pitchFamily="49" charset="0"/>
              </a:rPr>
              <a:t>    WORD   e_magic;                     // Magic number</a:t>
            </a:r>
          </a:p>
          <a:p>
            <a:r>
              <a:rPr lang="en-US" altLang="zh-CN" sz="1400" noProof="1">
                <a:latin typeface="Courier New" panose="02070309020205020404" pitchFamily="49" charset="0"/>
              </a:rPr>
              <a:t>    WORD   e_cblp;                      // Bytes on last page of file</a:t>
            </a:r>
          </a:p>
          <a:p>
            <a:r>
              <a:rPr lang="en-US" altLang="zh-CN" sz="1400" noProof="1">
                <a:latin typeface="Courier New" panose="02070309020205020404" pitchFamily="49" charset="0"/>
              </a:rPr>
              <a:t>    WORD   e_cp;                        // Pages in file</a:t>
            </a:r>
          </a:p>
          <a:p>
            <a:r>
              <a:rPr lang="en-US" altLang="zh-CN" sz="1400" noProof="1">
                <a:latin typeface="Courier New" panose="02070309020205020404" pitchFamily="49" charset="0"/>
              </a:rPr>
              <a:t>    WORD   e_crlc;                      // Relocations</a:t>
            </a:r>
          </a:p>
          <a:p>
            <a:r>
              <a:rPr lang="en-US" altLang="zh-CN" sz="1400" noProof="1">
                <a:latin typeface="Courier New" panose="02070309020205020404" pitchFamily="49" charset="0"/>
              </a:rPr>
              <a:t>    WORD   e_cparhdr;                   // Size of header in paragraphs</a:t>
            </a:r>
          </a:p>
          <a:p>
            <a:r>
              <a:rPr lang="en-US" altLang="zh-CN" sz="1400" noProof="1">
                <a:latin typeface="Courier New" panose="02070309020205020404" pitchFamily="49" charset="0"/>
              </a:rPr>
              <a:t>    WORD   e_minalloc;                  // Minimum extra paragraphs needed</a:t>
            </a:r>
          </a:p>
          <a:p>
            <a:r>
              <a:rPr lang="en-US" altLang="zh-CN" sz="1400" noProof="1">
                <a:latin typeface="Courier New" panose="02070309020205020404" pitchFamily="49" charset="0"/>
              </a:rPr>
              <a:t>    WORD   e_maxalloc;                  // Maximum extra paragraphs needed</a:t>
            </a:r>
          </a:p>
          <a:p>
            <a:r>
              <a:rPr lang="en-US" altLang="zh-CN" sz="1400" noProof="1">
                <a:latin typeface="Courier New" panose="02070309020205020404" pitchFamily="49" charset="0"/>
              </a:rPr>
              <a:t>    WORD   e_ss;                        // Initial (relative) SS value</a:t>
            </a:r>
          </a:p>
          <a:p>
            <a:r>
              <a:rPr lang="en-US" altLang="zh-CN" sz="1400" noProof="1">
                <a:latin typeface="Courier New" panose="02070309020205020404" pitchFamily="49" charset="0"/>
              </a:rPr>
              <a:t>    WORD   e_sp;                        // Initial SP value</a:t>
            </a:r>
          </a:p>
          <a:p>
            <a:r>
              <a:rPr lang="en-US" altLang="zh-CN" sz="1400" noProof="1">
                <a:latin typeface="Courier New" panose="02070309020205020404" pitchFamily="49" charset="0"/>
              </a:rPr>
              <a:t>    WORD   e_csum;                      // Checksum</a:t>
            </a:r>
          </a:p>
          <a:p>
            <a:r>
              <a:rPr lang="en-US" altLang="zh-CN" sz="1400" noProof="1">
                <a:latin typeface="Courier New" panose="02070309020205020404" pitchFamily="49" charset="0"/>
              </a:rPr>
              <a:t>    WORD   e_ip;                        // Initial IP value</a:t>
            </a:r>
          </a:p>
          <a:p>
            <a:r>
              <a:rPr lang="en-US" altLang="zh-CN" sz="1400" noProof="1">
                <a:latin typeface="Courier New" panose="02070309020205020404" pitchFamily="49" charset="0"/>
              </a:rPr>
              <a:t>    WORD   e_cs;                        // Initial (relative) CS value</a:t>
            </a:r>
          </a:p>
          <a:p>
            <a:r>
              <a:rPr lang="en-US" altLang="zh-CN" sz="1400" noProof="1">
                <a:latin typeface="Courier New" panose="02070309020205020404" pitchFamily="49" charset="0"/>
              </a:rPr>
              <a:t>    WORD   e_lfarlc;                    // File address of relocation table</a:t>
            </a:r>
          </a:p>
          <a:p>
            <a:r>
              <a:rPr lang="en-US" altLang="zh-CN" sz="1400" noProof="1">
                <a:latin typeface="Courier New" panose="02070309020205020404" pitchFamily="49" charset="0"/>
              </a:rPr>
              <a:t>    WORD   e_ovno;                      // Overlay number</a:t>
            </a:r>
          </a:p>
          <a:p>
            <a:r>
              <a:rPr lang="en-US" altLang="zh-CN" sz="1400" noProof="1">
                <a:latin typeface="Courier New" panose="02070309020205020404" pitchFamily="49" charset="0"/>
              </a:rPr>
              <a:t>    WORD   e_res[4];                    // Reserved words</a:t>
            </a:r>
          </a:p>
          <a:p>
            <a:r>
              <a:rPr lang="en-US" altLang="zh-CN" sz="1400" noProof="1">
                <a:latin typeface="Courier New" panose="02070309020205020404" pitchFamily="49" charset="0"/>
              </a:rPr>
              <a:t>    WORD   e_oemid;                     // OEM identifier (for e_oeminfo)</a:t>
            </a:r>
          </a:p>
          <a:p>
            <a:r>
              <a:rPr lang="en-US" altLang="zh-CN" sz="1400" noProof="1">
                <a:latin typeface="Courier New" panose="02070309020205020404" pitchFamily="49" charset="0"/>
              </a:rPr>
              <a:t>    WORD   e_oeminfo;                   // OEM information; e_oemid specific</a:t>
            </a:r>
          </a:p>
          <a:p>
            <a:r>
              <a:rPr lang="en-US" altLang="zh-CN" sz="1400" noProof="1">
                <a:latin typeface="Courier New" panose="02070309020205020404" pitchFamily="49" charset="0"/>
              </a:rPr>
              <a:t>    WORD   e_res2[10];                  // Reserved words</a:t>
            </a:r>
          </a:p>
          <a:p>
            <a:r>
              <a:rPr lang="en-US" altLang="zh-CN" sz="1400" noProof="1">
                <a:latin typeface="Courier New" panose="02070309020205020404" pitchFamily="49" charset="0"/>
              </a:rPr>
              <a:t>    LONG   e_lfanew;                    // File address of new exe header</a:t>
            </a:r>
          </a:p>
          <a:p>
            <a:r>
              <a:rPr lang="en-US" altLang="zh-CN" sz="1400" noProof="1">
                <a:latin typeface="Courier New" panose="02070309020205020404" pitchFamily="49" charset="0"/>
              </a:rPr>
              <a:t>  } IMAGE_DOS_HEADER, *PIMAGE_DOS_HEADER;</a:t>
            </a:r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35480" y="1981200"/>
            <a:ext cx="8305800" cy="228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5480" y="5821679"/>
            <a:ext cx="8305800" cy="228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364" y="1846263"/>
            <a:ext cx="950759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 Header	-- IMAGE_NT_HEADERS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39" y="1924246"/>
            <a:ext cx="7162682" cy="435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623</TotalTime>
  <Words>896</Words>
  <Application>Microsoft Office PowerPoint</Application>
  <PresentationFormat>Widescreen</PresentationFormat>
  <Paragraphs>236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Courier New</vt:lpstr>
      <vt:lpstr>Times New Roman</vt:lpstr>
      <vt:lpstr>Retrospect</vt:lpstr>
      <vt:lpstr>PORTABLE EXECUTABLE 32 FILE FORMAT </vt:lpstr>
      <vt:lpstr>Nội dung</vt:lpstr>
      <vt:lpstr>Basic Struture</vt:lpstr>
      <vt:lpstr>PE loader</vt:lpstr>
      <vt:lpstr>RVA</vt:lpstr>
      <vt:lpstr>Dos Header</vt:lpstr>
      <vt:lpstr>_IMAGE_DOS_HEADER</vt:lpstr>
      <vt:lpstr>PowerPoint Presentation</vt:lpstr>
      <vt:lpstr>PE Header -- IMAGE_NT_HEADERS</vt:lpstr>
      <vt:lpstr>Optional Header</vt:lpstr>
      <vt:lpstr>PowerPoint Presentation</vt:lpstr>
      <vt:lpstr>Data Directory</vt:lpstr>
      <vt:lpstr>Data Directory</vt:lpstr>
      <vt:lpstr>Section Table</vt:lpstr>
      <vt:lpstr>Section Header</vt:lpstr>
      <vt:lpstr>Import Directory</vt:lpstr>
      <vt:lpstr>PowerPoint Presentation</vt:lpstr>
      <vt:lpstr>Import Descriptor </vt:lpstr>
      <vt:lpstr>PE Loader</vt:lpstr>
      <vt:lpstr>PowerPoint Presentation</vt:lpstr>
      <vt:lpstr>PowerPoint Presentation</vt:lpstr>
      <vt:lpstr>PowerPoint Presentation</vt:lpstr>
      <vt:lpstr>Export Directory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lastModifiedBy>Admin</cp:lastModifiedBy>
  <cp:revision>112</cp:revision>
  <dcterms:created xsi:type="dcterms:W3CDTF">2020-06-10T08:40:59Z</dcterms:created>
  <dcterms:modified xsi:type="dcterms:W3CDTF">2020-06-16T03:50:03Z</dcterms:modified>
</cp:coreProperties>
</file>