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4D961-ABD5-4047-B383-DDA72A17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E27C9-3A5B-4F7F-9AE2-C066538F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97C9B-BECE-4A2E-BF19-1CE494B1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30FD7-B60C-484F-AAB1-9CA0CDE3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05A2C-C67D-4DEF-A95F-0A0DB0D2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3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01A83-9DE9-4AAE-9E2B-A9634795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6DB5D-332E-4733-9204-B74DB18AF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C832A-DE21-4F12-9F6E-14D37E2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8F810-7BBC-4774-92EE-7F3C42F4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585C1-1BF2-421F-98E3-411988D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7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F87282-760E-462F-9CC3-B6DF5585A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BD127-C1D0-48EF-959C-2CD0FB97C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0FD6F-BB92-459B-A170-DA48ED8A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D38EB-8652-4757-B92F-D507345E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CADB6-3E86-48CC-A888-2209DC57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9EE0-2295-41E2-9204-A6266F4D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BB60A-41F2-42B4-983B-9B350315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6F986-9418-4ADD-B6F1-305F7E5B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7F58D-F7D8-40CF-8B7E-44866D5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55BD1-A5DF-45D9-B4B4-C63489D0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9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9072-A9DF-4CA0-9BA3-E0F02D58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F6D94-C884-462A-937E-00291E3E3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FD2F9-C104-491A-9229-BF0F4432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4A185-691C-439A-AAB0-1408F60D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E9BDD-EFF8-4D42-B7CA-8291F55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1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D4E5-F612-4D4B-8B26-805C4F0E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DB2BB-8623-40E8-BE20-EC5E22B10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6E0EA-58AB-463E-A7F5-F8C206849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FE9B3-1ED8-4EF3-8385-34A02225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B594-E830-46CB-9B02-6F6FB147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A2211-D668-4B4B-91CB-8D545D72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07D18-9911-4F80-9223-1FEFC8C9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6B73D-837C-462C-B253-F0EA1D3E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AF9A0-FF83-4EB3-A6F8-54B2A559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01B6E-9CC8-44F8-A905-4BCDDA5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FFC436-D1EB-413C-A4DC-FE62382FA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C9A926-1C3D-4AC9-BA3A-98517849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38A44E-ABA7-4983-82F3-49C676E4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B80249-C047-4C31-BC0D-3C90DC90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EE65-6E92-4109-BD2A-04D0012A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CB6FF7-F5C0-46E9-86B7-2E9E4B4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10B917-0169-47C8-ABA4-696DD844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C341BB-5CD9-4077-A4FD-86558E2D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2409F-AB6F-4789-8770-D70AA657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110CE-B3CA-4B36-ADE0-9DC48749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197A9-A3FB-477D-A9E8-7CC3588B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0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D33E-1758-4FD6-A17F-7EDC5CB8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0BA80-68FC-40DC-BA08-022AA37E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0D6EA3-F9B6-4158-9ABB-6738BB30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44839-EBBF-4531-BF58-278C635F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40BCD-B21A-468A-AD65-8593A7FD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E7A23-95F4-40DD-9260-4E3488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8434-7BB3-442D-8EB2-038C41E4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D004F-6788-4E69-97C5-057C4AB9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938FF-1699-46E2-85D3-8BD9A3E7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EE525-2800-408C-BC34-0746FD8D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B7CC9-444F-46C0-BFB4-4ADE2E58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5D4DD-CCBD-4F59-9910-DAA8E341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58A76-5F38-4C86-A482-04C48652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8770F-2B52-45B6-8578-7F247E51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A9CFE-918F-455F-9AE6-E66BBBE1E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B196-62A9-44A9-863A-89BFC278D9BB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33EE8-48D3-4876-B5DC-636AD6BA2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930AF-B0BD-4F43-B287-D6C40AC0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D6CB-5C27-411F-83CE-67F7A2CB8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0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168498-17BA-45B4-A2FB-C3EAD2414D15}"/>
              </a:ext>
            </a:extLst>
          </p:cNvPr>
          <p:cNvSpPr/>
          <p:nvPr/>
        </p:nvSpPr>
        <p:spPr>
          <a:xfrm>
            <a:off x="941033" y="3338004"/>
            <a:ext cx="94991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5BA33-D625-4FA8-919A-076B80614739}"/>
              </a:ext>
            </a:extLst>
          </p:cNvPr>
          <p:cNvSpPr/>
          <p:nvPr/>
        </p:nvSpPr>
        <p:spPr>
          <a:xfrm>
            <a:off x="3579181" y="3338003"/>
            <a:ext cx="94991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5F619B-FA4D-4D07-B548-3C27A5E9BFF5}"/>
              </a:ext>
            </a:extLst>
          </p:cNvPr>
          <p:cNvSpPr/>
          <p:nvPr/>
        </p:nvSpPr>
        <p:spPr>
          <a:xfrm>
            <a:off x="6943818" y="3338001"/>
            <a:ext cx="94991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B265F6-558F-40DF-8370-9C74F1B81722}"/>
              </a:ext>
            </a:extLst>
          </p:cNvPr>
          <p:cNvSpPr/>
          <p:nvPr/>
        </p:nvSpPr>
        <p:spPr>
          <a:xfrm>
            <a:off x="9581966" y="3338002"/>
            <a:ext cx="94991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DCC410-DA30-4CF4-95BB-9C3EEDFA9AB9}"/>
              </a:ext>
            </a:extLst>
          </p:cNvPr>
          <p:cNvSpPr/>
          <p:nvPr/>
        </p:nvSpPr>
        <p:spPr>
          <a:xfrm>
            <a:off x="4884196" y="543018"/>
            <a:ext cx="170451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线程生命周期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C065E4-9ED6-44B5-B647-E5DAAC7E27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90944" y="3622089"/>
            <a:ext cx="1688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320701-3B31-4C2C-9AA7-C6B83DD2D8B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893729" y="3622087"/>
            <a:ext cx="1688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CFC5D3E-08B9-4A8B-9A35-F1B2B4E1DBBE}"/>
              </a:ext>
            </a:extLst>
          </p:cNvPr>
          <p:cNvSpPr/>
          <p:nvPr/>
        </p:nvSpPr>
        <p:spPr>
          <a:xfrm>
            <a:off x="5261497" y="1395275"/>
            <a:ext cx="94991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091689-887A-4838-9D51-2C923F31544A}"/>
              </a:ext>
            </a:extLst>
          </p:cNvPr>
          <p:cNvSpPr txBox="1"/>
          <p:nvPr/>
        </p:nvSpPr>
        <p:spPr>
          <a:xfrm>
            <a:off x="2086992" y="3275110"/>
            <a:ext cx="12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调用</a:t>
            </a:r>
            <a:r>
              <a:rPr lang="en-US" altLang="zh-CN" sz="1400" dirty="0"/>
              <a:t>start()</a:t>
            </a:r>
            <a:endParaRPr lang="zh-CN" altLang="en-US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B71A247-99B4-49B1-9101-8173A9DCF3B8}"/>
              </a:ext>
            </a:extLst>
          </p:cNvPr>
          <p:cNvCxnSpPr/>
          <p:nvPr/>
        </p:nvCxnSpPr>
        <p:spPr>
          <a:xfrm>
            <a:off x="4529092" y="3428999"/>
            <a:ext cx="241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058CDE-DC52-49FC-89BF-D92768DFF063}"/>
              </a:ext>
            </a:extLst>
          </p:cNvPr>
          <p:cNvCxnSpPr/>
          <p:nvPr/>
        </p:nvCxnSpPr>
        <p:spPr>
          <a:xfrm flipH="1">
            <a:off x="4529092" y="3817398"/>
            <a:ext cx="241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8DDED9-257B-48EA-970C-B25ECE6AA9DD}"/>
              </a:ext>
            </a:extLst>
          </p:cNvPr>
          <p:cNvSpPr txBox="1"/>
          <p:nvPr/>
        </p:nvSpPr>
        <p:spPr>
          <a:xfrm>
            <a:off x="4986291" y="3040601"/>
            <a:ext cx="1500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获取</a:t>
            </a:r>
            <a:r>
              <a:rPr lang="en-US" altLang="zh-CN" sz="1400" dirty="0"/>
              <a:t>CPU</a:t>
            </a:r>
            <a:r>
              <a:rPr lang="zh-CN" altLang="en-US" sz="1400" dirty="0"/>
              <a:t>执行权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4612AD-919B-4DFD-B226-14FB38076FAE}"/>
              </a:ext>
            </a:extLst>
          </p:cNvPr>
          <p:cNvSpPr txBox="1"/>
          <p:nvPr/>
        </p:nvSpPr>
        <p:spPr>
          <a:xfrm>
            <a:off x="4667435" y="3839589"/>
            <a:ext cx="213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失去</a:t>
            </a:r>
            <a:r>
              <a:rPr lang="en-US" altLang="zh-CN" sz="1400" dirty="0"/>
              <a:t>CPU</a:t>
            </a:r>
            <a:r>
              <a:rPr lang="zh-CN" altLang="en-US" sz="1400" dirty="0"/>
              <a:t>执行权或</a:t>
            </a:r>
            <a:r>
              <a:rPr lang="en-US" altLang="zh-CN" sz="1400" dirty="0"/>
              <a:t>yield()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B1515B-7984-4EF5-8C01-DFB8798BDA09}"/>
              </a:ext>
            </a:extLst>
          </p:cNvPr>
          <p:cNvSpPr txBox="1"/>
          <p:nvPr/>
        </p:nvSpPr>
        <p:spPr>
          <a:xfrm>
            <a:off x="7893729" y="4000881"/>
            <a:ext cx="1913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执行完</a:t>
            </a:r>
            <a:r>
              <a:rPr lang="en-US" altLang="zh-CN" sz="1400" dirty="0"/>
              <a:t>run();</a:t>
            </a:r>
          </a:p>
          <a:p>
            <a:r>
              <a:rPr lang="zh-CN" altLang="en-US" sz="1400" dirty="0"/>
              <a:t>调用线程的</a:t>
            </a:r>
            <a:r>
              <a:rPr lang="en-US" altLang="zh-CN" sz="1400" dirty="0"/>
              <a:t>stop();</a:t>
            </a:r>
          </a:p>
          <a:p>
            <a:r>
              <a:rPr lang="zh-CN" altLang="en-US" sz="1400" dirty="0"/>
              <a:t>出现</a:t>
            </a:r>
            <a:r>
              <a:rPr lang="en-US" altLang="zh-CN" sz="1400" dirty="0"/>
              <a:t>error</a:t>
            </a:r>
            <a:r>
              <a:rPr lang="zh-CN" altLang="en-US" sz="1400" dirty="0"/>
              <a:t>或</a:t>
            </a:r>
            <a:r>
              <a:rPr lang="en-US" altLang="zh-CN" sz="1400" dirty="0"/>
              <a:t>exception</a:t>
            </a:r>
          </a:p>
          <a:p>
            <a:r>
              <a:rPr lang="zh-CN" altLang="en-US" sz="1400" dirty="0"/>
              <a:t>且没处理</a:t>
            </a:r>
            <a:r>
              <a:rPr lang="en-US" altLang="zh-CN" sz="1400" dirty="0"/>
              <a:t>;</a:t>
            </a:r>
            <a:endParaRPr lang="zh-CN" altLang="en-US" sz="14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DBF5F5C4-9EEC-425A-8A8B-1EF3970B4092}"/>
              </a:ext>
            </a:extLst>
          </p:cNvPr>
          <p:cNvCxnSpPr>
            <a:stCxn id="6" idx="0"/>
            <a:endCxn id="15" idx="3"/>
          </p:cNvCxnSpPr>
          <p:nvPr/>
        </p:nvCxnSpPr>
        <p:spPr>
          <a:xfrm rot="16200000" flipV="1">
            <a:off x="5985771" y="1904998"/>
            <a:ext cx="1658640" cy="120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97DA7C5-FAD5-41B2-B877-8F27A9D377AC}"/>
              </a:ext>
            </a:extLst>
          </p:cNvPr>
          <p:cNvCxnSpPr>
            <a:stCxn id="15" idx="1"/>
            <a:endCxn id="5" idx="0"/>
          </p:cNvCxnSpPr>
          <p:nvPr/>
        </p:nvCxnSpPr>
        <p:spPr>
          <a:xfrm rot="10800000" flipV="1">
            <a:off x="4054137" y="1679361"/>
            <a:ext cx="1207360" cy="1658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AF08B63-F0B8-480A-A579-A2719C82676D}"/>
              </a:ext>
            </a:extLst>
          </p:cNvPr>
          <p:cNvSpPr txBox="1"/>
          <p:nvPr/>
        </p:nvSpPr>
        <p:spPr>
          <a:xfrm>
            <a:off x="7418768" y="1680854"/>
            <a:ext cx="1913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sleep(long time);</a:t>
            </a:r>
          </a:p>
          <a:p>
            <a:r>
              <a:rPr lang="en-US" altLang="zh-CN" sz="1400" dirty="0"/>
              <a:t>join();</a:t>
            </a:r>
          </a:p>
          <a:p>
            <a:r>
              <a:rPr lang="zh-CN" altLang="en-US" sz="1400" dirty="0"/>
              <a:t>等待同步锁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wait();</a:t>
            </a:r>
          </a:p>
          <a:p>
            <a:r>
              <a:rPr lang="en-US" altLang="zh-CN" sz="1400" dirty="0"/>
              <a:t>suspend();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615F90F-36BB-443D-82EC-0C28DDB45ABF}"/>
              </a:ext>
            </a:extLst>
          </p:cNvPr>
          <p:cNvSpPr txBox="1"/>
          <p:nvPr/>
        </p:nvSpPr>
        <p:spPr>
          <a:xfrm>
            <a:off x="2426564" y="1725720"/>
            <a:ext cx="1913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sleep()</a:t>
            </a:r>
            <a:r>
              <a:rPr lang="zh-CN" altLang="en-US" sz="1400" dirty="0"/>
              <a:t>时间到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join()</a:t>
            </a:r>
            <a:r>
              <a:rPr lang="zh-CN" altLang="en-US" sz="1400" dirty="0"/>
              <a:t>结束</a:t>
            </a:r>
            <a:r>
              <a:rPr lang="en-US" altLang="zh-CN" sz="1400" dirty="0"/>
              <a:t>;</a:t>
            </a:r>
          </a:p>
          <a:p>
            <a:r>
              <a:rPr lang="zh-CN" altLang="en-US" sz="1400" dirty="0"/>
              <a:t>获取同步锁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notify()/</a:t>
            </a:r>
            <a:r>
              <a:rPr lang="en-US" altLang="zh-CN" sz="1400" dirty="0" err="1"/>
              <a:t>notifyAll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resume();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3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泉龙</dc:creator>
  <cp:lastModifiedBy>霍 泉龙</cp:lastModifiedBy>
  <cp:revision>2</cp:revision>
  <dcterms:created xsi:type="dcterms:W3CDTF">2021-01-20T10:45:32Z</dcterms:created>
  <dcterms:modified xsi:type="dcterms:W3CDTF">2021-01-20T10:59:04Z</dcterms:modified>
</cp:coreProperties>
</file>