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6FCE6-B046-4F97-A4C4-AFBCA327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29D24D-4F62-4EA6-9268-85082E50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4D122-B7C5-4BED-966B-5831F213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1C765-2478-4284-B3DB-EF7F14BF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C6D77-6F7E-442D-9BE0-9B92F7B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3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5909F-2917-4603-91BE-D916E4C2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F9A92-FA7F-4400-8AF1-42C6D6A8F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A9D9-8B8B-4655-8503-6CCD33B0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621F7-8D6F-4018-922B-43F11977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45B0B-5128-4DAB-85A7-D4F94522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9CEFC-1EC5-4D6A-930A-CF160A84E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DEC70-F7DF-4EBF-A1B8-0A125D7A9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66DD-2577-498D-B560-010CE53B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3468B-894B-4DD7-9751-9446F820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D91E1-2879-4565-B108-1ED079C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83D30-C176-4DF7-8732-E11D0B46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EA1F6-318C-4ED8-B715-BF866FB1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24B72-0F5E-4233-9656-E9C3F4A5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04D8-AC25-4B2C-AD44-54D190FF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DAA83-9294-4486-AE14-386680F9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4D41-162A-4427-991E-92A8A369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170FF-41E2-46A3-9660-739C8E41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BB958-0F72-4095-9CE2-FA687BFB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99D9E-1E73-47E0-8DBB-0644DB89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3A28D-0410-4832-BD77-7FEC161C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AF3E4-2E2B-46F5-BFF0-A66C8535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E2C16-659E-4BBF-A1C4-6B8B7AD07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3D011-B184-4AAE-87BE-6F2EA12E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F4C7D-211A-47BB-9D3E-CA7F0470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2E2D7-4729-4D9E-B56C-0457110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63CA4-0914-4244-A10A-F8E47E4B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5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3E1B-3D1B-4249-B53E-027ABF47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EB91C-70D9-4F5A-BAE3-4CCC4CCEB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6883D-4A87-451A-9C07-14B9A6FA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0495A-94C4-4CBF-9981-C5D67245D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E58CD-4E69-4051-A100-59E7DAD91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D9522-714F-46F2-BB51-2E4D0B1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99DA9E-DAFC-43AF-A9F4-3E7CAB04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8B674-E9A0-4F06-914B-AD3D444B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1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1713-7850-4E61-8848-D010FBCB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DC942-067E-4DEC-82F6-7B686F34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337FF1-5A9E-4B1C-8C22-81E16772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88CD3F-6A80-4C67-BF50-0F45428F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57BCD-D73A-42E4-A691-3420B7CA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C0DB6-B0C4-4A37-AAC0-B2080F4A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6F175-659D-45BE-BC99-AED784AA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51915-5C64-4B23-AC5B-5110DBB4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8C27C-6EA0-4092-8041-4CDCC394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15EA0-F4DC-4BC9-B86F-415749790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BDB2C-C048-4961-9CD6-783BD292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E63E4-128C-4F0E-86BA-5000698D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18B10-2E11-4E59-8183-154F0969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6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3247D-28D2-4696-99B0-2DCC6FD5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52B59-22EC-4A49-BE6A-606B2F5DE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23904-9850-41B0-B10B-9D87D267B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69C16-6FE3-45DD-B7EB-ECAF4088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BBECB-6078-4F07-A857-12388FFE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45C9F-B2B3-4F28-9A59-04C0A585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2B14F0-164D-421C-964E-73973B7C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17FB2-4A10-488A-9FE9-3A176EBC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28C4E-3187-4A62-B5E3-58BFD98FB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846A-399D-471D-9414-E1B388C58726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CA07-F2D7-40CB-B67D-FFBDE37A4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F1FD7-0582-4171-9827-BF80CF5E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5294-5BF1-4EB9-847E-8320AC3C4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A0D21C-E507-4CD3-B96E-40C99142E552}"/>
              </a:ext>
            </a:extLst>
          </p:cNvPr>
          <p:cNvSpPr/>
          <p:nvPr/>
        </p:nvSpPr>
        <p:spPr>
          <a:xfrm>
            <a:off x="745724" y="506027"/>
            <a:ext cx="10662082" cy="1997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690DD7-A32A-41FA-9CA0-37F9AB988C7A}"/>
              </a:ext>
            </a:extLst>
          </p:cNvPr>
          <p:cNvSpPr/>
          <p:nvPr/>
        </p:nvSpPr>
        <p:spPr>
          <a:xfrm>
            <a:off x="745724" y="2503503"/>
            <a:ext cx="10662082" cy="400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05DC56-66F0-466B-A468-986E9F984E8A}"/>
              </a:ext>
            </a:extLst>
          </p:cNvPr>
          <p:cNvSpPr txBox="1"/>
          <p:nvPr/>
        </p:nvSpPr>
        <p:spPr>
          <a:xfrm>
            <a:off x="1038661" y="781235"/>
            <a:ext cx="461665" cy="22194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使用者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7EE573-81A0-4231-891C-8A9AB84FD62E}"/>
              </a:ext>
            </a:extLst>
          </p:cNvPr>
          <p:cNvSpPr txBox="1"/>
          <p:nvPr/>
        </p:nvSpPr>
        <p:spPr>
          <a:xfrm>
            <a:off x="1047538" y="3941685"/>
            <a:ext cx="461665" cy="15979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84737F-8DBC-4984-AEC7-48A68D8B05BE}"/>
              </a:ext>
            </a:extLst>
          </p:cNvPr>
          <p:cNvSpPr/>
          <p:nvPr/>
        </p:nvSpPr>
        <p:spPr>
          <a:xfrm>
            <a:off x="2325950" y="852256"/>
            <a:ext cx="166900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提交任务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2A424126-501F-42B4-9A28-89DB08740B52}"/>
              </a:ext>
            </a:extLst>
          </p:cNvPr>
          <p:cNvSpPr/>
          <p:nvPr/>
        </p:nvSpPr>
        <p:spPr>
          <a:xfrm>
            <a:off x="2223856" y="3275861"/>
            <a:ext cx="1873188" cy="94991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核心线程池是否已满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D51423A4-5091-443F-BA76-81DBD292196C}"/>
              </a:ext>
            </a:extLst>
          </p:cNvPr>
          <p:cNvSpPr/>
          <p:nvPr/>
        </p:nvSpPr>
        <p:spPr>
          <a:xfrm>
            <a:off x="4731745" y="3275861"/>
            <a:ext cx="1873188" cy="94991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阻塞队列是否已满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E8C288CD-59CE-430E-A9C7-F50899ADFA63}"/>
              </a:ext>
            </a:extLst>
          </p:cNvPr>
          <p:cNvSpPr/>
          <p:nvPr/>
        </p:nvSpPr>
        <p:spPr>
          <a:xfrm>
            <a:off x="7239634" y="3275861"/>
            <a:ext cx="1873188" cy="94991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线程池是否已满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92246E-5353-4B07-9D37-71537B33C97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160450" y="1917577"/>
            <a:ext cx="1" cy="135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CF3E321-4F4E-4365-924F-07E7418D7678}"/>
              </a:ext>
            </a:extLst>
          </p:cNvPr>
          <p:cNvSpPr/>
          <p:nvPr/>
        </p:nvSpPr>
        <p:spPr>
          <a:xfrm>
            <a:off x="2325949" y="5007005"/>
            <a:ext cx="166900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创建线程执行任务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5921E0-3C0B-4D69-BC04-796E51F80BFD}"/>
              </a:ext>
            </a:extLst>
          </p:cNvPr>
          <p:cNvSpPr/>
          <p:nvPr/>
        </p:nvSpPr>
        <p:spPr>
          <a:xfrm>
            <a:off x="4833838" y="5007005"/>
            <a:ext cx="166900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将任务存储在队列中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A005F2-5D2D-4E64-A152-07FF48A13003}"/>
              </a:ext>
            </a:extLst>
          </p:cNvPr>
          <p:cNvSpPr/>
          <p:nvPr/>
        </p:nvSpPr>
        <p:spPr>
          <a:xfrm>
            <a:off x="7341727" y="5007005"/>
            <a:ext cx="166900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创建线程执行任务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FFB50C-E7E6-4F1B-A672-AC29B163F32C}"/>
              </a:ext>
            </a:extLst>
          </p:cNvPr>
          <p:cNvSpPr/>
          <p:nvPr/>
        </p:nvSpPr>
        <p:spPr>
          <a:xfrm>
            <a:off x="9747523" y="3244789"/>
            <a:ext cx="1518240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按照策略处理无法执行的任务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0C69CF-E44D-4F8B-ABC9-09ED37D525B7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3160450" y="4225771"/>
            <a:ext cx="0" cy="7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40FF3C4-1167-4AAF-9D84-E175449044C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097044" y="3750816"/>
            <a:ext cx="63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AD630D4-0B31-414C-9D42-F2E45A479CE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604933" y="3750816"/>
            <a:ext cx="63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51E34BE-7B3E-494C-B1F6-66E5BCA32F7E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9112822" y="3750816"/>
            <a:ext cx="63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E9FE6F5-C6F2-4F53-9D70-E36821E5A48D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5668339" y="4225771"/>
            <a:ext cx="0" cy="7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5545C70-856C-4046-94C0-3F1599E25C60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8176228" y="4225771"/>
            <a:ext cx="0" cy="7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8D1E49B-C4F4-490A-B3A9-03350AF61116}"/>
              </a:ext>
            </a:extLst>
          </p:cNvPr>
          <p:cNvSpPr txBox="1"/>
          <p:nvPr/>
        </p:nvSpPr>
        <p:spPr>
          <a:xfrm>
            <a:off x="4168065" y="3429000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409520-D39B-4A45-9785-27DC2BF879C4}"/>
              </a:ext>
            </a:extLst>
          </p:cNvPr>
          <p:cNvSpPr txBox="1"/>
          <p:nvPr/>
        </p:nvSpPr>
        <p:spPr>
          <a:xfrm>
            <a:off x="6707026" y="3429000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A0D788-0B8F-4052-BC32-FD9BB3D2D54F}"/>
              </a:ext>
            </a:extLst>
          </p:cNvPr>
          <p:cNvSpPr txBox="1"/>
          <p:nvPr/>
        </p:nvSpPr>
        <p:spPr>
          <a:xfrm>
            <a:off x="9183843" y="3429000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EB241-BC92-4BFC-8FB9-C6AAF9B05D7A}"/>
              </a:ext>
            </a:extLst>
          </p:cNvPr>
          <p:cNvSpPr txBox="1"/>
          <p:nvPr/>
        </p:nvSpPr>
        <p:spPr>
          <a:xfrm>
            <a:off x="3102682" y="4376691"/>
            <a:ext cx="461665" cy="501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7DCF19-60E4-43DD-AF8E-5EE93ABEBA6F}"/>
              </a:ext>
            </a:extLst>
          </p:cNvPr>
          <p:cNvSpPr txBox="1"/>
          <p:nvPr/>
        </p:nvSpPr>
        <p:spPr>
          <a:xfrm>
            <a:off x="5610570" y="4376691"/>
            <a:ext cx="461665" cy="501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ED002A-C66A-444A-8EF4-C53A81638C9D}"/>
              </a:ext>
            </a:extLst>
          </p:cNvPr>
          <p:cNvSpPr txBox="1"/>
          <p:nvPr/>
        </p:nvSpPr>
        <p:spPr>
          <a:xfrm>
            <a:off x="8118458" y="4376691"/>
            <a:ext cx="461665" cy="501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00121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泉龙</dc:creator>
  <cp:lastModifiedBy>霍 泉龙</cp:lastModifiedBy>
  <cp:revision>2</cp:revision>
  <dcterms:created xsi:type="dcterms:W3CDTF">2021-01-28T03:28:53Z</dcterms:created>
  <dcterms:modified xsi:type="dcterms:W3CDTF">2021-01-28T06:57:29Z</dcterms:modified>
</cp:coreProperties>
</file>