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66" r:id="rId5"/>
    <p:sldId id="268" r:id="rId6"/>
    <p:sldId id="269" r:id="rId7"/>
    <p:sldId id="267" r:id="rId8"/>
    <p:sldId id="272" r:id="rId9"/>
    <p:sldId id="273" r:id="rId10"/>
    <p:sldId id="274" r:id="rId11"/>
    <p:sldId id="275" r:id="rId12"/>
    <p:sldId id="281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59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111111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>
      <p:cViewPr varScale="1">
        <p:scale>
          <a:sx n="88" d="100"/>
          <a:sy n="88" d="100"/>
        </p:scale>
        <p:origin x="1138" y="58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582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5C1BBD-BBD6-4BD3-B4E1-DC7C66ABF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3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6C783A-4DC7-4D85-BCE6-82D95090BA4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1DE701-029C-4B6A-92CD-FBF0508D1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15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D36DF365-0C2D-4810-9EDB-137A9FADF2EB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52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5049A7A-9C59-4F44-AC36-780F5D7C0B79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640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D56DD9E-994B-48F1-B154-A1A2F08FEE40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762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DE701-029C-4B6A-92CD-FBF0508D164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1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DE701-029C-4B6A-92CD-FBF0508D164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7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734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456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4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5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6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421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5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6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76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592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2095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104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08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2473877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160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610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384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571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57657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6391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nordridesign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6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0" y="6364288"/>
            <a:ext cx="8748713" cy="3206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00" b="1" smtClean="0">
                <a:solidFill>
                  <a:srgbClr val="003366"/>
                </a:solidFill>
                <a:ea typeface="宋体" panose="02010600030101010101" pitchFamily="2" charset="-122"/>
              </a:rPr>
              <a:t>www.nordridesign.com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22250"/>
            <a:ext cx="1162472" cy="466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30" name="文本框 3"/>
          <p:cNvSpPr txBox="1">
            <a:spLocks noChangeArrowheads="1"/>
          </p:cNvSpPr>
          <p:nvPr userDrawn="1"/>
        </p:nvSpPr>
        <p:spPr bwMode="auto">
          <a:xfrm>
            <a:off x="6238875" y="6202829"/>
            <a:ext cx="24479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dirty="0" err="1" smtClean="0"/>
              <a:t>Hupoz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815916" y="62028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574095A-1C27-48BA-B859-5302F98C34AE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14372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14359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14346" name="Rectangle 13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  <a:r>
              <a:rPr lang="zh-CN" altLang="en-US" sz="1200" i="1">
                <a:ea typeface="华文细黑" panose="02010600040101010101" pitchFamily="2" charset="-122"/>
              </a:rPr>
              <a:t> 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 userDrawn="1"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2070" name="Picture 17" descr="soft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18" descr="soft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 smtClean="0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 smtClean="0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 smtClean="0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14363" name="Rectangle 7"/>
          <p:cNvSpPr>
            <a:spLocks noChangeArrowheads="1"/>
          </p:cNvSpPr>
          <p:nvPr userDrawn="1"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1000">
                <a:ea typeface="华文细黑" panose="02010600040101010101" pitchFamily="2" charset="-122"/>
              </a:rPr>
              <a:t>NordriDesign</a:t>
            </a:r>
            <a:r>
              <a:rPr lang="zh-CN" altLang="en-US" sz="1000">
                <a:ea typeface="华文细黑" panose="02010600040101010101" pitchFamily="2" charset="-122"/>
              </a:rPr>
              <a:t>中国专业</a:t>
            </a:r>
            <a:r>
              <a:rPr lang="en-US" altLang="zh-CN" sz="1000">
                <a:ea typeface="华文细黑" panose="02010600040101010101" pitchFamily="2" charset="-122"/>
              </a:rPr>
              <a:t>PowerPoint</a:t>
            </a:r>
            <a:r>
              <a:rPr lang="zh-CN" altLang="en-US" sz="1000">
                <a:ea typeface="华文细黑" panose="02010600040101010101" pitchFamily="2" charset="-122"/>
              </a:rPr>
              <a:t>媒体设计与开发</a:t>
            </a:r>
            <a:endParaRPr lang="zh-CN" altLang="en-US" sz="1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61" name="Rectangle 28"/>
          <p:cNvSpPr>
            <a:spLocks noChangeArrowheads="1"/>
          </p:cNvSpPr>
          <p:nvPr userDrawn="1"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000" smtClean="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 smtClean="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 smtClean="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000" smtClean="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14365" name="Rectangle 7">
            <a:hlinkClick r:id="rId20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14366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14367" name="Rectangle 7">
            <a:hlinkClick r:id="rId19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5" name="Text Box 32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1" smtClean="0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 smtClean="0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 smtClean="0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6" name="Group 35"/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7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9" descr="logo"/>
            <p:cNvPicPr>
              <a:picLocks noChangeAspect="1" noChangeArrowheads="1"/>
            </p:cNvPicPr>
            <p:nvPr userDrawn="1"/>
          </p:nvPicPr>
          <p:blipFill>
            <a:blip r:embed="rId22" cstate="print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/>
          </p:cNvSpPr>
          <p:nvPr/>
        </p:nvSpPr>
        <p:spPr bwMode="black">
          <a:xfrm>
            <a:off x="468313" y="2276475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测试部内部培训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black">
          <a:xfrm>
            <a:off x="2339975" y="2940050"/>
            <a:ext cx="2809875" cy="70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朱亦昊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8" name="Rectangle 5"/>
          <p:cNvSpPr txBox="1">
            <a:spLocks noChangeArrowheads="1"/>
          </p:cNvSpPr>
          <p:nvPr/>
        </p:nvSpPr>
        <p:spPr bwMode="gray">
          <a:xfrm>
            <a:off x="468313" y="6057900"/>
            <a:ext cx="2338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  <a:buFontTx/>
              <a:buNone/>
            </a:pPr>
            <a:r>
              <a:rPr lang="zh-CN" altLang="en-US" sz="1400" i="1">
                <a:solidFill>
                  <a:schemeClr val="bg1"/>
                </a:solidFill>
                <a:ea typeface="华文细黑" panose="02010600040101010101" pitchFamily="2" charset="-122"/>
              </a:rPr>
              <a:t>由</a:t>
            </a:r>
            <a:r>
              <a:rPr lang="en-US" altLang="zh-CN" sz="1400" i="1">
                <a:solidFill>
                  <a:schemeClr val="bg1"/>
                </a:solidFill>
                <a:ea typeface="华文细黑" panose="02010600040101010101" pitchFamily="2" charset="-122"/>
              </a:rPr>
              <a:t>NordriDesign</a:t>
            </a:r>
            <a:r>
              <a:rPr lang="zh-CN" altLang="en-US" sz="1400" i="1">
                <a:solidFill>
                  <a:schemeClr val="bg1"/>
                </a:solidFill>
                <a:ea typeface="华文细黑" panose="02010600040101010101" pitchFamily="2" charset="-122"/>
              </a:rPr>
              <a:t>提供</a:t>
            </a:r>
          </a:p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en-US" altLang="zh-CN" sz="1400" i="1">
                <a:solidFill>
                  <a:schemeClr val="bg1"/>
                </a:solidFill>
                <a:ea typeface="华文细黑" panose="02010600040101010101" pitchFamily="2" charset="-122"/>
              </a:rPr>
              <a:t>www.nordridesign.com</a:t>
            </a:r>
            <a:endParaRPr lang="en-US" altLang="zh-CN" sz="1400" i="1" noProof="1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330046"/>
            <a:ext cx="1944440" cy="780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92918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报警管理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记录报警信息</a:t>
            </a:r>
            <a:endParaRPr lang="en-US" altLang="zh-CN" smtClean="0"/>
          </a:p>
        </p:txBody>
      </p:sp>
      <p:pic>
        <p:nvPicPr>
          <p:cNvPr id="18436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133600"/>
            <a:ext cx="86391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929188"/>
          </a:xfrm>
        </p:spPr>
        <p:txBody>
          <a:bodyPr/>
          <a:lstStyle/>
          <a:p>
            <a:pPr marL="0" indent="0" eaLnBrk="1" hangingPunct="1"/>
            <a:r>
              <a:rPr lang="zh-CN" altLang="en-US" dirty="0" smtClean="0"/>
              <a:t>控制面板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1772816"/>
            <a:ext cx="4680000" cy="14352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" y="3238519"/>
            <a:ext cx="9144000" cy="34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cd    </a:t>
            </a:r>
            <a:r>
              <a:rPr lang="zh-CN" altLang="en-US" dirty="0" smtClean="0"/>
              <a:t>用于切换目录，参数是要切换到的目录的路径，可以是绝对路径，可以是相对路径。 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       </a:t>
            </a:r>
          </a:p>
          <a:p>
            <a:pPr>
              <a:defRPr/>
            </a:pPr>
            <a:r>
              <a:rPr lang="en-US" altLang="zh-CN" dirty="0" smtClean="0"/>
              <a:t>    cd  /home/test   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 /home/test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cd ../    </a:t>
            </a:r>
            <a:r>
              <a:rPr lang="zh-CN" altLang="en-US" dirty="0" smtClean="0"/>
              <a:t>回退当前所在目录的上一层目录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cd ~  </a:t>
            </a:r>
            <a:r>
              <a:rPr lang="zh-CN" altLang="en-US" dirty="0" smtClean="0"/>
              <a:t>进入到当前用户所在主文件夹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Tips: tab</a:t>
            </a:r>
            <a:r>
              <a:rPr lang="zh-CN" altLang="en-US" dirty="0" smtClean="0"/>
              <a:t>按键的快速匹配，多匹配结果下列出所有匹配结果。</a:t>
            </a:r>
            <a:endParaRPr lang="en-US" altLang="zh-CN" dirty="0"/>
          </a:p>
          <a:p>
            <a:pPr>
              <a:defRPr/>
            </a:pPr>
            <a:r>
              <a:rPr lang="en-US" altLang="zh-CN" dirty="0" err="1" smtClean="0"/>
              <a:t>pwd</a:t>
            </a:r>
            <a:r>
              <a:rPr lang="zh-CN" altLang="en-US" dirty="0" smtClean="0"/>
              <a:t>查看当前所在路径。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list</a:t>
            </a:r>
            <a:r>
              <a:rPr lang="zh-CN" altLang="en-US" dirty="0" smtClean="0"/>
              <a:t>，用于文件的查看，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的简写 。可认为是个通用快捷命令。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参数示例：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r>
              <a:rPr lang="en-US" altLang="zh-CN" dirty="0" smtClean="0"/>
              <a:t>-l </a:t>
            </a:r>
            <a:r>
              <a:rPr lang="zh-CN" altLang="en-US" dirty="0" smtClean="0"/>
              <a:t> 列出文件权限 最新日期 文件名等信息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-a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-l</a:t>
            </a:r>
            <a:r>
              <a:rPr lang="zh-CN" altLang="en-US" dirty="0" smtClean="0"/>
              <a:t>多列出隐藏文件（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开头文件）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-h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-l</a:t>
            </a:r>
            <a:r>
              <a:rPr lang="zh-CN" altLang="en-US" dirty="0" smtClean="0"/>
              <a:t>多列出文件物理大小信息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-d </a:t>
            </a:r>
            <a:r>
              <a:rPr lang="zh-CN" altLang="en-US" dirty="0" smtClean="0"/>
              <a:t>列出当前文件夹之内所有文件（递归形式列出其目录与子目录下的所有文件）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--help</a:t>
            </a:r>
            <a:r>
              <a:rPr lang="zh-CN" altLang="en-US" dirty="0" smtClean="0"/>
              <a:t>可以列出所有参数含义。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touch&amp;mkdir</a:t>
            </a:r>
            <a:r>
              <a:rPr lang="en-US" altLang="zh-CN" dirty="0" smtClean="0"/>
              <a:t>   touch</a:t>
            </a:r>
            <a:r>
              <a:rPr lang="zh-CN" altLang="en-US" dirty="0" smtClean="0"/>
              <a:t>用于新建一个文件，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用于新建一个文件夹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&amp;&amp;mv  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copy  </a:t>
            </a:r>
            <a:r>
              <a:rPr lang="zh-CN" altLang="en-US" dirty="0" smtClean="0"/>
              <a:t>用于把文件复制到另一个文件夹之下（原始文件保留 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复制）。  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               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 用于文件改名，移动文件与文件目录（原始文件不保留 </a:t>
            </a:r>
            <a:r>
              <a:rPr lang="en-US" altLang="zh-CN" dirty="0" err="1" smtClean="0"/>
              <a:t>crtl+x</a:t>
            </a:r>
            <a:r>
              <a:rPr lang="zh-CN" altLang="en-US" dirty="0" smtClean="0"/>
              <a:t>剪切）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   -r</a:t>
            </a:r>
            <a:r>
              <a:rPr lang="zh-CN" altLang="en-US" dirty="0" smtClean="0"/>
              <a:t>用于复制文件夹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    file1 file2 path </a:t>
            </a:r>
            <a:r>
              <a:rPr lang="zh-CN" altLang="en-US" dirty="0" smtClean="0"/>
              <a:t>用于多个文件的复制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mv    file1 file2 </a:t>
            </a:r>
            <a:r>
              <a:rPr lang="zh-CN" altLang="en-US" dirty="0" smtClean="0"/>
              <a:t>更改名称可用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     file1 path </a:t>
            </a:r>
            <a:r>
              <a:rPr lang="zh-CN" altLang="en-US" dirty="0" smtClean="0"/>
              <a:t>用于多个文件的移动（无论是文件还是文件夹）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mv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的时候，同名会询问是否覆盖。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：文件移动时候建议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，有备份之效。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>
              <a:defRPr/>
            </a:pP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  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remove,</a:t>
            </a:r>
            <a:r>
              <a:rPr lang="zh-CN" altLang="en-US" dirty="0" smtClean="0"/>
              <a:t>用于删除文件或目录。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-f     </a:t>
            </a:r>
            <a:r>
              <a:rPr lang="zh-CN" altLang="en-US" dirty="0" smtClean="0"/>
              <a:t>强制删除，不出现警告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-r     </a:t>
            </a:r>
            <a:r>
              <a:rPr lang="zh-CN" altLang="en-US" dirty="0" smtClean="0"/>
              <a:t>递归删除，常用于目录删除（可将该文件夹及文件夹下的所有内容删除，</a:t>
            </a:r>
            <a:r>
              <a:rPr lang="zh-CN" altLang="en-US" dirty="0" smtClean="0">
                <a:solidFill>
                  <a:srgbClr val="FF0000"/>
                </a:solidFill>
              </a:rPr>
              <a:t>危险参数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        </a:t>
            </a:r>
          </a:p>
          <a:p>
            <a:pPr>
              <a:defRPr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     互动模式，删除时会询问是否删除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ps:rm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* </a:t>
            </a:r>
            <a:r>
              <a:rPr lang="zh-CN" altLang="en-US" dirty="0" smtClean="0"/>
              <a:t>是十分危险的指令，除非百分百知道其含义且能肯定删除的是无用文件，否则慎用。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Tips:*</a:t>
            </a:r>
            <a:r>
              <a:rPr lang="zh-CN" altLang="en-US" dirty="0" smtClean="0"/>
              <a:t>是通配符，表示所有。比如</a:t>
            </a:r>
            <a:r>
              <a:rPr lang="en-US" altLang="zh-CN" dirty="0" smtClean="0"/>
              <a:t>*.txt </a:t>
            </a:r>
            <a:r>
              <a:rPr lang="zh-CN" altLang="en-US" dirty="0" smtClean="0"/>
              <a:t>表示所有的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文件。</a:t>
            </a:r>
          </a:p>
          <a:p>
            <a:pPr marL="0" indent="0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&amp;&amp; </a:t>
            </a:r>
            <a:r>
              <a:rPr lang="en-US" altLang="zh-CN" sz="2400" dirty="0" err="1" smtClean="0"/>
              <a:t>netstat</a:t>
            </a:r>
            <a:r>
              <a:rPr lang="en-US" altLang="zh-CN" sz="2400" dirty="0" smtClean="0"/>
              <a:t> &amp;&amp; kill   </a:t>
            </a:r>
            <a:r>
              <a:rPr lang="zh-CN" altLang="en-US" dirty="0" smtClean="0"/>
              <a:t>进程查询操作指令。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         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process,</a:t>
            </a:r>
            <a:r>
              <a:rPr lang="zh-CN" altLang="en-US" dirty="0" smtClean="0"/>
              <a:t>用于将某个时间点进程运行状况显示出来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查看网络端口运行状况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       kill</a:t>
            </a:r>
            <a:r>
              <a:rPr lang="zh-CN" altLang="en-US" dirty="0" smtClean="0"/>
              <a:t>      用于向某个进程或某个工作传递关闭的信号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xxx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anp|grep</a:t>
            </a:r>
            <a:r>
              <a:rPr lang="en-US" altLang="zh-CN" dirty="0" smtClean="0"/>
              <a:t> xxx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kill 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vi    </a:t>
            </a:r>
            <a:r>
              <a:rPr lang="zh-CN" altLang="en-US" dirty="0" smtClean="0"/>
              <a:t>文件编辑命令</a:t>
            </a:r>
            <a:endParaRPr lang="en-US" altLang="zh-CN" sz="24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常见场景：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）编辑某个文件做修改等操作：</a:t>
            </a:r>
            <a:r>
              <a:rPr lang="en-US" altLang="zh-CN" dirty="0" smtClean="0"/>
              <a:t>Vi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开始编辑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保存先按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/</a:t>
            </a:r>
          </a:p>
          <a:p>
            <a:pPr>
              <a:defRPr/>
            </a:pPr>
            <a:r>
              <a:rPr lang="zh-CN" altLang="en-US" dirty="0" smtClean="0"/>
              <a:t>不保存则先按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:q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Ps</a:t>
            </a:r>
            <a:r>
              <a:rPr lang="zh-CN" altLang="en-US" dirty="0" smtClean="0"/>
              <a:t>：强制就加！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）查找特定内容，进行修改操作：</a:t>
            </a:r>
            <a:r>
              <a:rPr lang="en-US" altLang="zh-CN" dirty="0" smtClean="0"/>
              <a:t>vi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--》/</a:t>
            </a:r>
            <a:r>
              <a:rPr lang="zh-CN" altLang="en-US" dirty="0" smtClean="0"/>
              <a:t>需要查找内容</a:t>
            </a:r>
            <a:r>
              <a:rPr lang="en-US" altLang="zh-CN" dirty="0" smtClean="0"/>
              <a:t>--》enter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）删除某一行：</a:t>
            </a:r>
            <a:r>
              <a:rPr lang="en-US" altLang="zh-CN" dirty="0" smtClean="0"/>
              <a:t>vi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--》D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400" dirty="0" smtClean="0"/>
              <a:t>cat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查看文件内容，不可编辑，可防止误编辑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200" dirty="0" smtClean="0"/>
          </a:p>
          <a:p>
            <a:pPr marL="0" indent="0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mtClean="0"/>
              <a:t>ping </a:t>
            </a:r>
          </a:p>
          <a:p>
            <a:pPr marL="0" indent="0" eaLnBrk="1" hangingPunct="1"/>
            <a:r>
              <a:rPr lang="en-US" altLang="zh-CN" smtClean="0"/>
              <a:t>ping &lt;IP</a:t>
            </a:r>
            <a:r>
              <a:rPr lang="zh-CN" altLang="en-US" smtClean="0"/>
              <a:t>地址</a:t>
            </a:r>
            <a:r>
              <a:rPr lang="en-US" altLang="zh-CN" smtClean="0"/>
              <a:t>&gt;</a:t>
            </a:r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en-US" altLang="zh-CN" smtClean="0"/>
              <a:t>telnet </a:t>
            </a:r>
            <a:r>
              <a:rPr lang="zh-CN" altLang="en-US" smtClean="0"/>
              <a:t>远程连接</a:t>
            </a:r>
            <a:endParaRPr lang="en-US" altLang="zh-CN" smtClean="0"/>
          </a:p>
          <a:p>
            <a:pPr marL="0" indent="0" eaLnBrk="1" hangingPunct="1"/>
            <a:r>
              <a:rPr lang="en-US" altLang="zh-CN" smtClean="0"/>
              <a:t>telnet &lt;IP</a:t>
            </a:r>
            <a:r>
              <a:rPr lang="zh-CN" altLang="en-US" smtClean="0"/>
              <a:t>地址</a:t>
            </a:r>
            <a:r>
              <a:rPr lang="en-US" altLang="zh-CN" smtClean="0"/>
              <a:t>&gt;</a:t>
            </a:r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en-US" altLang="zh-CN" smtClean="0"/>
              <a:t>top </a:t>
            </a:r>
            <a:r>
              <a:rPr lang="zh-CN" altLang="en-US" smtClean="0"/>
              <a:t>实时显示系统中各个进程的资源占用情况，类似</a:t>
            </a:r>
            <a:r>
              <a:rPr lang="en-US" altLang="zh-CN" smtClean="0"/>
              <a:t>windows</a:t>
            </a:r>
            <a:r>
              <a:rPr lang="zh-CN" altLang="en-US" smtClean="0"/>
              <a:t>的任务管理器</a:t>
            </a:r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en-US" altLang="zh-CN" smtClean="0"/>
              <a:t>ifconfig </a:t>
            </a:r>
            <a:r>
              <a:rPr lang="zh-CN" altLang="en-US" smtClean="0"/>
              <a:t>配置或查看网卡接口</a:t>
            </a:r>
            <a:endParaRPr lang="en-US" altLang="zh-CN" smtClean="0"/>
          </a:p>
          <a:p>
            <a:pPr marL="0" indent="0" eaLnBrk="1" hangingPunct="1"/>
            <a:r>
              <a:rPr lang="en-US" altLang="zh-CN" smtClean="0"/>
              <a:t>ifconfig</a:t>
            </a:r>
            <a:r>
              <a:rPr lang="zh-CN" altLang="en-US" smtClean="0"/>
              <a:t>查看网卡接口</a:t>
            </a:r>
            <a:endParaRPr lang="en-US" altLang="zh-CN" smtClean="0"/>
          </a:p>
          <a:p>
            <a:pPr marL="0" indent="0" eaLnBrk="1" hangingPunct="1"/>
            <a:r>
              <a:rPr lang="en-US" altLang="zh-CN" smtClean="0"/>
              <a:t>ifconfig eth0 192.168.99.91 </a:t>
            </a:r>
            <a:r>
              <a:rPr lang="zh-CN" altLang="en-US" smtClean="0"/>
              <a:t>设置</a:t>
            </a:r>
            <a:r>
              <a:rPr lang="en-US" altLang="zh-CN" smtClean="0"/>
              <a:t>eth0</a:t>
            </a:r>
            <a:r>
              <a:rPr lang="zh-CN" altLang="en-US" smtClean="0"/>
              <a:t>网卡的</a:t>
            </a:r>
            <a:r>
              <a:rPr lang="en-US" altLang="zh-CN" smtClean="0"/>
              <a:t>IP</a:t>
            </a:r>
            <a:r>
              <a:rPr lang="zh-CN" altLang="en-US" smtClean="0"/>
              <a:t>地址（临时生效，重启后失效）</a:t>
            </a:r>
            <a:endParaRPr lang="en-US" altLang="zh-CN" smtClean="0"/>
          </a:p>
          <a:p>
            <a:pPr marL="0" indent="0"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black">
          <a:xfrm>
            <a:off x="0" y="3212976"/>
            <a:ext cx="57959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文件存放地址：</a:t>
            </a:r>
            <a:r>
              <a:rPr lang="en-US" altLang="zh-CN" sz="1200" dirty="0" smtClean="0">
                <a:solidFill>
                  <a:schemeClr val="bg1"/>
                </a:solidFill>
                <a:ea typeface="宋体" panose="02010600030101010101" pitchFamily="2" charset="-122"/>
              </a:rPr>
              <a:t>\\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192.168.201.4\01-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研发体系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\06-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测试部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\1-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部门共享资料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\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培训</a:t>
            </a:r>
            <a:endParaRPr lang="en-US" altLang="zh-CN" sz="12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black">
          <a:xfrm>
            <a:off x="0" y="2205038"/>
            <a:ext cx="57959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bg1"/>
                </a:solidFill>
              </a:rPr>
              <a:t>谢谢！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目  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歌华有线项目</a:t>
            </a:r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r>
              <a:rPr lang="en-US" altLang="zh-CN" smtClean="0"/>
              <a:t>Linux</a:t>
            </a:r>
            <a:r>
              <a:rPr lang="zh-CN" altLang="en-US" smtClean="0"/>
              <a:t>常用指令介绍</a:t>
            </a:r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/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歌华有线项目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smtClean="0"/>
              <a:t>歌华有线项目</a:t>
            </a:r>
            <a:endParaRPr lang="zh-CN" altLang="en-US" sz="24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mtClean="0"/>
          </a:p>
          <a:p>
            <a:pPr marL="0" indent="0" eaLnBrk="1" hangingPunct="1"/>
            <a:r>
              <a:rPr lang="zh-CN" altLang="en-US" smtClean="0"/>
              <a:t>项目组成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标准</a:t>
            </a:r>
            <a:r>
              <a:rPr lang="en-US" altLang="zh-CN" smtClean="0"/>
              <a:t>V3+</a:t>
            </a:r>
            <a:r>
              <a:rPr lang="zh-CN" altLang="en-US" smtClean="0"/>
              <a:t>板卡</a:t>
            </a:r>
            <a:r>
              <a:rPr lang="en-US" altLang="zh-CN" smtClean="0"/>
              <a:t>+</a:t>
            </a:r>
            <a:r>
              <a:rPr lang="zh-CN" altLang="en-US" smtClean="0"/>
              <a:t>转码</a:t>
            </a:r>
            <a:r>
              <a:rPr lang="en-US" altLang="zh-CN" smtClean="0"/>
              <a:t>+</a:t>
            </a:r>
            <a:r>
              <a:rPr lang="zh-CN" altLang="en-US" smtClean="0"/>
              <a:t>嵌入式多画面</a:t>
            </a:r>
            <a:endParaRPr lang="en-US" altLang="zh-CN" smtClean="0"/>
          </a:p>
          <a:p>
            <a:pPr marL="800100" lvl="2" indent="0" eaLnBrk="1" hangingPunct="1"/>
            <a:r>
              <a:rPr lang="en-US" altLang="zh-CN" smtClean="0"/>
              <a:t>V3_4</a:t>
            </a:r>
            <a:r>
              <a:rPr lang="zh-CN" altLang="en-US" smtClean="0"/>
              <a:t>平台（</a:t>
            </a:r>
            <a:r>
              <a:rPr lang="en-US" altLang="zh-CN" smtClean="0"/>
              <a:t>113</a:t>
            </a:r>
            <a:r>
              <a:rPr lang="zh-CN" altLang="en-US" smtClean="0"/>
              <a:t>服务器）、</a:t>
            </a:r>
            <a:r>
              <a:rPr lang="en-US" altLang="zh-CN" smtClean="0"/>
              <a:t>SRS</a:t>
            </a:r>
            <a:r>
              <a:rPr lang="zh-CN" altLang="en-US" smtClean="0"/>
              <a:t>（</a:t>
            </a:r>
            <a:r>
              <a:rPr lang="en-US" altLang="zh-CN" smtClean="0"/>
              <a:t>113</a:t>
            </a:r>
            <a:r>
              <a:rPr lang="zh-CN" altLang="en-US" smtClean="0"/>
              <a:t>服务器）</a:t>
            </a:r>
            <a:endParaRPr lang="en-US" altLang="zh-CN" smtClean="0"/>
          </a:p>
          <a:p>
            <a:pPr marL="800100" lvl="2" indent="0" eaLnBrk="1" hangingPunct="1"/>
            <a:r>
              <a:rPr lang="en-US" altLang="zh-CN" smtClean="0"/>
              <a:t>C08</a:t>
            </a:r>
            <a:r>
              <a:rPr lang="zh-CN" altLang="en-US" smtClean="0"/>
              <a:t>一张，</a:t>
            </a:r>
            <a:r>
              <a:rPr lang="en-US" altLang="zh-CN" smtClean="0"/>
              <a:t>ID08</a:t>
            </a:r>
            <a:r>
              <a:rPr lang="zh-CN" altLang="en-US" smtClean="0"/>
              <a:t>三张，</a:t>
            </a:r>
            <a:r>
              <a:rPr lang="en-US" altLang="zh-CN" smtClean="0"/>
              <a:t>DVB-S08</a:t>
            </a:r>
            <a:r>
              <a:rPr lang="zh-CN" altLang="en-US" smtClean="0"/>
              <a:t>一张，</a:t>
            </a:r>
            <a:r>
              <a:rPr lang="en-US" altLang="zh-CN" smtClean="0"/>
              <a:t>IP48</a:t>
            </a:r>
            <a:r>
              <a:rPr lang="zh-CN" altLang="en-US" smtClean="0"/>
              <a:t>一张</a:t>
            </a:r>
            <a:endParaRPr lang="en-US" altLang="zh-CN" smtClean="0"/>
          </a:p>
          <a:p>
            <a:pPr marL="800100" lvl="2" indent="0" eaLnBrk="1" hangingPunct="1"/>
            <a:r>
              <a:rPr lang="en-US" altLang="zh-CN" smtClean="0"/>
              <a:t>X36P</a:t>
            </a:r>
            <a:r>
              <a:rPr lang="zh-CN" altLang="en-US" smtClean="0"/>
              <a:t>转码卡三张</a:t>
            </a:r>
            <a:endParaRPr lang="en-US" altLang="zh-CN" smtClean="0"/>
          </a:p>
          <a:p>
            <a:pPr marL="800100" lvl="2" indent="0" eaLnBrk="1" hangingPunct="1"/>
            <a:r>
              <a:rPr lang="zh-CN" altLang="en-US" smtClean="0"/>
              <a:t>嵌入式多画面一台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其它</a:t>
            </a:r>
            <a:endParaRPr lang="en-US" altLang="zh-CN" smtClean="0"/>
          </a:p>
          <a:p>
            <a:pPr marL="800100" lvl="2" indent="0" eaLnBrk="1" hangingPunct="1"/>
            <a:r>
              <a:rPr lang="zh-CN" altLang="en-US" smtClean="0"/>
              <a:t>采用控制网络与数据网络分开的布局，可通过</a:t>
            </a:r>
            <a:r>
              <a:rPr lang="en-US" altLang="zh-CN" smtClean="0"/>
              <a:t>113</a:t>
            </a:r>
            <a:r>
              <a:rPr lang="zh-CN" altLang="en-US" smtClean="0"/>
              <a:t>服务器的双网口实现控制和接流分析</a:t>
            </a:r>
            <a:endParaRPr lang="en-US" altLang="zh-CN" smtClean="0"/>
          </a:p>
          <a:p>
            <a:pPr marL="800100" lvl="2" indent="0" eaLnBrk="1" hangingPunct="1"/>
            <a:r>
              <a:rPr lang="zh-CN" altLang="en-US" smtClean="0"/>
              <a:t>其它软件、工作台</a:t>
            </a:r>
            <a:r>
              <a:rPr lang="en-US" altLang="zh-CN" smtClean="0"/>
              <a:t>web</a:t>
            </a:r>
            <a:r>
              <a:rPr lang="zh-CN" altLang="en-US" smtClean="0"/>
              <a:t>页面（研发正在开发）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歌华有线项目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smtClean="0"/>
              <a:t>歌华有线项目</a:t>
            </a:r>
            <a:endParaRPr lang="zh-CN" altLang="en-US" sz="24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mtClean="0"/>
          </a:p>
          <a:p>
            <a:pPr marL="0" indent="0" eaLnBrk="1" hangingPunct="1"/>
            <a:r>
              <a:rPr lang="zh-CN" altLang="en-US" smtClean="0"/>
              <a:t>注意点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标准</a:t>
            </a:r>
            <a:r>
              <a:rPr lang="en-US" altLang="zh-CN" smtClean="0"/>
              <a:t>V3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marL="400050" lvl="1" indent="0" eaLnBrk="1" hangingPunct="1"/>
            <a:r>
              <a:rPr lang="en-US" altLang="zh-CN" smtClean="0"/>
              <a:t>ID08</a:t>
            </a:r>
            <a:r>
              <a:rPr lang="zh-CN" altLang="en-US" smtClean="0"/>
              <a:t>的级联解扰配置</a:t>
            </a:r>
            <a:endParaRPr lang="en-US" altLang="zh-CN" smtClean="0"/>
          </a:p>
          <a:p>
            <a:pPr marL="400050" lvl="1" indent="0" eaLnBrk="1" hangingPunct="1"/>
            <a:endParaRPr lang="en-US" altLang="zh-CN" smtClean="0"/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068638"/>
            <a:ext cx="37258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068638"/>
            <a:ext cx="39274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歌华有线项目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smtClean="0"/>
              <a:t>歌华有线项目</a:t>
            </a:r>
            <a:endParaRPr lang="zh-CN" altLang="en-US" sz="24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mtClean="0"/>
          </a:p>
          <a:p>
            <a:pPr marL="0" indent="0" eaLnBrk="1" hangingPunct="1"/>
            <a:r>
              <a:rPr lang="zh-CN" altLang="en-US" smtClean="0"/>
              <a:t>注意点</a:t>
            </a:r>
            <a:endParaRPr lang="en-US" altLang="zh-CN" smtClean="0"/>
          </a:p>
          <a:p>
            <a:pPr marL="400050" lvl="1" indent="0" eaLnBrk="1" hangingPunct="1"/>
            <a:r>
              <a:rPr lang="en-US" altLang="zh-CN" smtClean="0"/>
              <a:t>ID08</a:t>
            </a:r>
            <a:r>
              <a:rPr lang="zh-CN" altLang="en-US" smtClean="0"/>
              <a:t>的级联解扰配置</a:t>
            </a:r>
            <a:r>
              <a:rPr lang="en-US" altLang="zh-CN" smtClean="0"/>
              <a:t>——</a:t>
            </a:r>
            <a:r>
              <a:rPr lang="zh-CN" altLang="en-US" smtClean="0"/>
              <a:t>单卡多通道</a:t>
            </a:r>
            <a:endParaRPr lang="en-US" altLang="zh-CN" smtClean="0"/>
          </a:p>
          <a:p>
            <a:pPr marL="800100" lvl="2" indent="0" eaLnBrk="1" hangingPunct="1"/>
            <a:r>
              <a:rPr lang="zh-CN" altLang="en-US" smtClean="0"/>
              <a:t>无论是否勾选单卡级联，平台“节目管理”页面，保存的输出组播为通道</a:t>
            </a:r>
            <a:r>
              <a:rPr lang="en-US" altLang="zh-CN" smtClean="0"/>
              <a:t>1</a:t>
            </a:r>
            <a:r>
              <a:rPr lang="zh-CN" altLang="en-US" smtClean="0"/>
              <a:t>的，若其它级联通道有解扰配置，需要手动修改该页面的组播为其它通道的</a:t>
            </a:r>
            <a:endParaRPr lang="en-US" altLang="zh-CN" smtClean="0"/>
          </a:p>
          <a:p>
            <a:pPr marL="400050" lvl="1" indent="0" eaLnBrk="1" hangingPunct="1"/>
            <a:endParaRPr lang="en-US" altLang="zh-CN" smtClean="0"/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72659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mtClean="0"/>
          </a:p>
          <a:p>
            <a:pPr marL="0" indent="0" eaLnBrk="1" hangingPunct="1"/>
            <a:r>
              <a:rPr lang="zh-CN" altLang="en-US" smtClean="0"/>
              <a:t>中视卫星项目设备定制需求分析</a:t>
            </a:r>
            <a:endParaRPr lang="en-US" altLang="zh-CN" smtClean="0"/>
          </a:p>
          <a:p>
            <a:pPr marL="0" indent="0" eaLnBrk="1" hangingPunct="1"/>
            <a:r>
              <a:rPr lang="zh-CN" altLang="en-US" smtClean="0"/>
              <a:t>画面云终端软件</a:t>
            </a:r>
            <a:endParaRPr lang="en-US" altLang="zh-CN" smtClean="0"/>
          </a:p>
          <a:p>
            <a:pPr marL="0" indent="0" eaLnBrk="1" hangingPunct="1">
              <a:buFontTx/>
              <a:buNone/>
            </a:pPr>
            <a:endParaRPr lang="en-US" altLang="zh-CN" smtClean="0"/>
          </a:p>
          <a:p>
            <a:pPr marL="0" indent="0" eaLnBrk="1" hangingPunct="1"/>
            <a:endParaRPr lang="en-US" altLang="zh-CN" smtClean="0"/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205038"/>
            <a:ext cx="81216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92918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控制台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主监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实时报警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拖拽上屏</a:t>
            </a:r>
            <a:endParaRPr lang="en-US" altLang="zh-CN" smtClean="0"/>
          </a:p>
        </p:txBody>
      </p:sp>
      <p:pic>
        <p:nvPicPr>
          <p:cNvPr id="1536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06663"/>
            <a:ext cx="8572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92918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设备管理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添加解码器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添加控制面板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添加分发服务器</a:t>
            </a:r>
            <a:endParaRPr lang="en-US" altLang="zh-CN" smtClean="0"/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781300"/>
            <a:ext cx="831215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  <a:r>
              <a:rPr lang="en-US" altLang="zh-CN" smtClean="0"/>
              <a:t>——</a:t>
            </a:r>
            <a:r>
              <a:rPr lang="zh-CN" altLang="en-US" smtClean="0"/>
              <a:t>中视卫星多画面管理系统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929188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信源管理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添加信源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分发</a:t>
            </a:r>
            <a:endParaRPr lang="en-US" altLang="zh-CN" smtClean="0"/>
          </a:p>
          <a:p>
            <a:pPr marL="400050" lvl="1" indent="0" eaLnBrk="1" hangingPunct="1"/>
            <a:r>
              <a:rPr lang="zh-CN" altLang="en-US" smtClean="0"/>
              <a:t>添加分组</a:t>
            </a:r>
            <a:endParaRPr lang="en-US" altLang="zh-CN" smtClean="0"/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781300"/>
            <a:ext cx="831215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927</Words>
  <Application>Microsoft Office PowerPoint</Application>
  <PresentationFormat>全屏显示(4:3)</PresentationFormat>
  <Paragraphs>168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华文细黑</vt:lpstr>
      <vt:lpstr>宋体</vt:lpstr>
      <vt:lpstr>Arial</vt:lpstr>
      <vt:lpstr>Calibri</vt:lpstr>
      <vt:lpstr>Wingdings</vt:lpstr>
      <vt:lpstr>上海Nordri专业商务幻灯演示设计</vt:lpstr>
      <vt:lpstr>NordriDesign</vt:lpstr>
      <vt:lpstr>PowerPoint 演示文稿</vt:lpstr>
      <vt:lpstr>目  录</vt:lpstr>
      <vt:lpstr>项目介绍——歌华有线项目</vt:lpstr>
      <vt:lpstr>项目介绍——歌华有线项目</vt:lpstr>
      <vt:lpstr>项目介绍——歌华有线项目</vt:lpstr>
      <vt:lpstr>项目介绍——中视卫星多画面管理系统</vt:lpstr>
      <vt:lpstr>项目介绍——中视卫星多画面管理系统</vt:lpstr>
      <vt:lpstr>项目介绍——中视卫星多画面管理系统</vt:lpstr>
      <vt:lpstr>项目介绍——中视卫星多画面管理系统</vt:lpstr>
      <vt:lpstr>项目介绍——中视卫星多画面管理系统</vt:lpstr>
      <vt:lpstr>项目介绍——中视卫星多画面管理系统</vt:lpstr>
      <vt:lpstr>Linux常用指令介绍</vt:lpstr>
      <vt:lpstr>Linux常用指令介绍</vt:lpstr>
      <vt:lpstr>Linux常用指令介绍</vt:lpstr>
      <vt:lpstr>Linux常用指令介绍</vt:lpstr>
      <vt:lpstr>Linux常用指令介绍</vt:lpstr>
      <vt:lpstr>Linux常用指令介绍</vt:lpstr>
      <vt:lpstr>Linux常用指令介绍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win10</cp:lastModifiedBy>
  <cp:revision>78</cp:revision>
  <dcterms:created xsi:type="dcterms:W3CDTF">2007-10-21T01:27:31Z</dcterms:created>
  <dcterms:modified xsi:type="dcterms:W3CDTF">2020-08-18T03:15:02Z</dcterms:modified>
  <cp:category/>
</cp:coreProperties>
</file>