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8" r:id="rId2"/>
  </p:sldIdLst>
  <p:sldSz cx="914400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DD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11"/>
    <p:restoredTop sz="91482"/>
  </p:normalViewPr>
  <p:slideViewPr>
    <p:cSldViewPr snapToGrid="0">
      <p:cViewPr>
        <p:scale>
          <a:sx n="170" d="100"/>
          <a:sy n="170" d="100"/>
        </p:scale>
        <p:origin x="1192" y="1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BED200-CC62-6A41-86CB-7056B85549D0}" type="datetimeFigureOut">
              <a:rPr lang="en-US" smtClean="0"/>
              <a:t>1/6/25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88950" y="1143000"/>
            <a:ext cx="7835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8DFBE-1B7B-264E-B831-140B31192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33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589241"/>
            <a:ext cx="6858000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891070"/>
            <a:ext cx="6858000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01D9-B311-B24B-955E-0B1D0A13B170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79CB-98C3-6442-8FE8-5C02F2426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55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01D9-B311-B24B-955E-0B1D0A13B170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79CB-98C3-6442-8FE8-5C02F2426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24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91691"/>
            <a:ext cx="1971675" cy="305121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91691"/>
            <a:ext cx="5800725" cy="30512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01D9-B311-B24B-955E-0B1D0A13B170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79CB-98C3-6442-8FE8-5C02F2426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93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01D9-B311-B24B-955E-0B1D0A13B170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79CB-98C3-6442-8FE8-5C02F2426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23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897613"/>
            <a:ext cx="7886700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2409468"/>
            <a:ext cx="7886700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82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01D9-B311-B24B-955E-0B1D0A13B170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79CB-98C3-6442-8FE8-5C02F2426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17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958453"/>
            <a:ext cx="3886200" cy="22844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958453"/>
            <a:ext cx="3886200" cy="22844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01D9-B311-B24B-955E-0B1D0A13B170}" type="datetimeFigureOut">
              <a:rPr lang="en-US" smtClean="0"/>
              <a:t>1/6/25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79CB-98C3-6442-8FE8-5C02F2426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34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91691"/>
            <a:ext cx="7886700" cy="69592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882610"/>
            <a:ext cx="3868340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315164"/>
            <a:ext cx="3868340" cy="19344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882610"/>
            <a:ext cx="3887391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315164"/>
            <a:ext cx="3887391" cy="19344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01D9-B311-B24B-955E-0B1D0A13B170}" type="datetimeFigureOut">
              <a:rPr lang="en-US" smtClean="0"/>
              <a:t>1/6/25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79CB-98C3-6442-8FE8-5C02F2426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27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01D9-B311-B24B-955E-0B1D0A13B170}" type="datetimeFigureOut">
              <a:rPr lang="en-US" smtClean="0"/>
              <a:t>1/6/25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79CB-98C3-6442-8FE8-5C02F2426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01D9-B311-B24B-955E-0B1D0A13B170}" type="datetimeFigureOut">
              <a:rPr lang="en-US" smtClean="0"/>
              <a:t>1/6/25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79CB-98C3-6442-8FE8-5C02F2426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4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40030"/>
            <a:ext cx="294917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518398"/>
            <a:ext cx="4629150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80135"/>
            <a:ext cx="294917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01D9-B311-B24B-955E-0B1D0A13B170}" type="datetimeFigureOut">
              <a:rPr lang="en-US" smtClean="0"/>
              <a:t>1/6/25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79CB-98C3-6442-8FE8-5C02F2426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9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40030"/>
            <a:ext cx="2949178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518398"/>
            <a:ext cx="4629150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80135"/>
            <a:ext cx="2949178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01D9-B311-B24B-955E-0B1D0A13B170}" type="datetimeFigureOut">
              <a:rPr lang="en-US" smtClean="0"/>
              <a:t>1/6/25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79CB-98C3-6442-8FE8-5C02F2426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0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91691"/>
            <a:ext cx="7886700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58453"/>
            <a:ext cx="7886700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3337084"/>
            <a:ext cx="20574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4D01D9-B311-B24B-955E-0B1D0A13B170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3337084"/>
            <a:ext cx="30861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3337084"/>
            <a:ext cx="20574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E279CB-98C3-6442-8FE8-5C02F2426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4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yellow and blue snake&#10;&#10;Description automatically generated">
            <a:extLst>
              <a:ext uri="{FF2B5EF4-FFF2-40B4-BE49-F238E27FC236}">
                <a16:creationId xmlns:a16="http://schemas.microsoft.com/office/drawing/2014/main" id="{348E4320-14CE-ED2D-E0B5-DA41CB4F9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1348" y1="19141" x2="31348" y2="19141"/>
                        <a14:foregroundMark x1="67969" y1="20996" x2="67969" y2="20996"/>
                        <a14:foregroundMark x1="77734" y1="62402" x2="77734" y2="62402"/>
                        <a14:foregroundMark x1="23730" y1="62793" x2="23730" y2="62793"/>
                        <a14:foregroundMark x1="23640" y1="42136" x2="23047" y2="46582"/>
                        <a14:foregroundMark x1="21973" y1="48730" x2="21680" y2="48047"/>
                        <a14:foregroundMark x1="23145" y1="47070" x2="23926" y2="47559"/>
                        <a14:foregroundMark x1="22754" y1="47363" x2="21484" y2="47559"/>
                        <a14:foregroundMark x1="20996" y1="43359" x2="20797" y2="43408"/>
                        <a14:foregroundMark x1="76855" y1="55273" x2="78320" y2="56641"/>
                        <a14:foregroundMark x1="20605" y1="43652" x2="23926" y2="37695"/>
                        <a14:foregroundMark x1="24023" y1="37988" x2="24805" y2="38086"/>
                        <a14:foregroundMark x1="23242" y1="41016" x2="23242" y2="41016"/>
                        <a14:foregroundMark x1="22754" y1="41113" x2="22754" y2="41113"/>
                        <a14:foregroundMark x1="22363" y1="41406" x2="22363" y2="41406"/>
                        <a14:foregroundMark x1="22754" y1="41699" x2="22949" y2="40234"/>
                        <a14:foregroundMark x1="23145" y1="39941" x2="22070" y2="41992"/>
                        <a14:foregroundMark x1="23438" y1="39746" x2="22656" y2="40918"/>
                        <a14:foregroundMark x1="21387" y1="42969" x2="22363" y2="42188"/>
                        <a14:foregroundMark x1="21484" y1="37500" x2="24609" y2="37793"/>
                        <a14:foregroundMark x1="23340" y1="40137" x2="23047" y2="39258"/>
                        <a14:foregroundMark x1="23730" y1="39355" x2="22461" y2="41797"/>
                        <a14:backgroundMark x1="48438" y1="70313" x2="48438" y2="70313"/>
                        <a14:backgroundMark x1="48828" y1="69824" x2="48828" y2="69824"/>
                        <a14:backgroundMark x1="49219" y1="70020" x2="49219" y2="70020"/>
                        <a14:backgroundMark x1="49902" y1="69727" x2="49902" y2="69727"/>
                        <a14:backgroundMark x1="49805" y1="69824" x2="49805" y2="69824"/>
                        <a14:backgroundMark x1="48145" y1="85449" x2="48145" y2="85449"/>
                        <a14:backgroundMark x1="40820" y1="87598" x2="57324" y2="87695"/>
                        <a14:backgroundMark x1="57324" y1="87695" x2="58594" y2="87598"/>
                        <a14:backgroundMark x1="49902" y1="69531" x2="49902" y2="69531"/>
                        <a14:backgroundMark x1="49902" y1="69629" x2="49902" y2="69629"/>
                        <a14:backgroundMark x1="50391" y1="69629" x2="50391" y2="69629"/>
                        <a14:backgroundMark x1="50586" y1="69531" x2="50586" y2="69531"/>
                        <a14:backgroundMark x1="50977" y1="69238" x2="50977" y2="69238"/>
                        <a14:backgroundMark x1="50977" y1="69336" x2="50977" y2="69336"/>
                        <a14:backgroundMark x1="51367" y1="69238" x2="51367" y2="69238"/>
                        <a14:backgroundMark x1="47559" y1="70410" x2="50879" y2="69531"/>
                        <a14:backgroundMark x1="46484" y1="70313" x2="51660" y2="69238"/>
                      </a14:backgroundRemoval>
                    </a14:imgEffect>
                  </a14:imgLayer>
                </a14:imgProps>
              </a:ext>
            </a:extLst>
          </a:blip>
          <a:srcRect l="14969" t="12951" r="14727" b="18091"/>
          <a:stretch/>
        </p:blipFill>
        <p:spPr>
          <a:xfrm>
            <a:off x="169556" y="398446"/>
            <a:ext cx="2858258" cy="28035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3AC221-D218-75DE-E919-EFCBD8A000DD}"/>
              </a:ext>
            </a:extLst>
          </p:cNvPr>
          <p:cNvSpPr txBox="1"/>
          <p:nvPr/>
        </p:nvSpPr>
        <p:spPr>
          <a:xfrm>
            <a:off x="3027814" y="1138504"/>
            <a:ext cx="60034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err="1">
                <a:latin typeface="Office Code Pro D" pitchFamily="49" charset="77"/>
                <a:ea typeface="Ayuthaya" pitchFamily="2" charset="-34"/>
                <a:cs typeface="Ayuthaya" pitchFamily="2" charset="-34"/>
              </a:rPr>
              <a:t>HuracanPy</a:t>
            </a:r>
            <a:endParaRPr lang="en-US" sz="8000" dirty="0">
              <a:latin typeface="Office Code Pro D" pitchFamily="49" charset="77"/>
              <a:ea typeface="Ayuthaya" pitchFamily="2" charset="-34"/>
              <a:cs typeface="Ayuthaya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87222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1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Office Code Pro 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Stella Bourdin</dc:creator>
  <cp:lastModifiedBy>Stella Bourdin</cp:lastModifiedBy>
  <cp:revision>4</cp:revision>
  <dcterms:created xsi:type="dcterms:W3CDTF">2025-01-06T14:40:31Z</dcterms:created>
  <dcterms:modified xsi:type="dcterms:W3CDTF">2025-01-06T15:11:08Z</dcterms:modified>
</cp:coreProperties>
</file>