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C046FE6-3716-CA9E-0E27-69068FA007F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16004" y="2945414"/>
            <a:ext cx="3897261" cy="1655762"/>
          </a:xfrm>
        </p:spPr>
        <p:txBody>
          <a:bodyPr anchor="b"/>
          <a:lstStyle>
            <a:lvl1pPr algn="l">
              <a:lnSpc>
                <a:spcPts val="1540"/>
              </a:lnSpc>
              <a:defRPr sz="1435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16001" y="4741512"/>
            <a:ext cx="4295774" cy="341029"/>
          </a:xfrm>
        </p:spPr>
        <p:txBody>
          <a:bodyPr/>
          <a:lstStyle>
            <a:lvl1pPr marL="0" indent="0" algn="l">
              <a:lnSpc>
                <a:spcPts val="760"/>
              </a:lnSpc>
              <a:spcBef>
                <a:spcPts val="0"/>
              </a:spcBef>
              <a:buNone/>
              <a:defRPr sz="717" cap="all" spc="27" baseline="0">
                <a:solidFill>
                  <a:schemeClr val="bg1"/>
                </a:solidFill>
              </a:defRPr>
            </a:lvl1pPr>
            <a:lvl2pPr marL="192903" indent="0" algn="ctr">
              <a:buNone/>
              <a:defRPr sz="844"/>
            </a:lvl2pPr>
            <a:lvl3pPr marL="385806" indent="0" algn="ctr">
              <a:buNone/>
              <a:defRPr sz="760"/>
            </a:lvl3pPr>
            <a:lvl4pPr marL="578709" indent="0" algn="ctr">
              <a:buNone/>
              <a:defRPr sz="675"/>
            </a:lvl4pPr>
            <a:lvl5pPr marL="771612" indent="0" algn="ctr">
              <a:buNone/>
              <a:defRPr sz="675"/>
            </a:lvl5pPr>
            <a:lvl6pPr marL="964515" indent="0" algn="ctr">
              <a:buNone/>
              <a:defRPr sz="675"/>
            </a:lvl6pPr>
            <a:lvl7pPr marL="1157418" indent="0" algn="ctr">
              <a:buNone/>
              <a:defRPr sz="675"/>
            </a:lvl7pPr>
            <a:lvl8pPr marL="1350321" indent="0" algn="ctr">
              <a:buNone/>
              <a:defRPr sz="675"/>
            </a:lvl8pPr>
            <a:lvl9pPr marL="1543224" indent="0" algn="ctr">
              <a:buNone/>
              <a:defRPr sz="675"/>
            </a:lvl9pPr>
          </a:lstStyle>
          <a:p>
            <a:r>
              <a:rPr lang="en-GB" dirty="0"/>
              <a:t>Speaker name | Date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9952C92-E75C-B3D3-AF16-BAFE402C423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15352" y="6438901"/>
            <a:ext cx="3275012" cy="147638"/>
          </a:xfrm>
        </p:spPr>
        <p:txBody>
          <a:bodyPr/>
          <a:lstStyle>
            <a:lvl1pPr algn="r">
              <a:lnSpc>
                <a:spcPct val="100000"/>
              </a:lnSpc>
              <a:spcBef>
                <a:spcPts val="0"/>
              </a:spcBef>
              <a:defRPr sz="443" spc="9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Image credit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D16D39-27F4-9D94-E4C4-E5E8B95039BA}"/>
              </a:ext>
            </a:extLst>
          </p:cNvPr>
          <p:cNvSpPr/>
          <p:nvPr userDrawn="1"/>
        </p:nvSpPr>
        <p:spPr>
          <a:xfrm>
            <a:off x="-3124477" y="0"/>
            <a:ext cx="2827003" cy="2609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938" tIns="75938" rIns="75938" bIns="75938" rtlCol="0" anchor="t" anchorCtr="0"/>
          <a:lstStyle/>
          <a:p>
            <a:pPr>
              <a:spcAft>
                <a:spcPts val="253"/>
              </a:spcAft>
            </a:pPr>
            <a:r>
              <a:rPr lang="en-GB" sz="675" dirty="0">
                <a:latin typeface="+mj-lt"/>
              </a:rPr>
              <a:t>To change the image –</a:t>
            </a:r>
          </a:p>
          <a:p>
            <a:pPr marL="112527" indent="-112527">
              <a:spcAft>
                <a:spcPts val="253"/>
              </a:spcAft>
              <a:buFont typeface="+mj-lt"/>
              <a:buAutoNum type="arabicPeriod"/>
            </a:pPr>
            <a:r>
              <a:rPr lang="en-GB" sz="506" dirty="0"/>
              <a:t>Delete the current image</a:t>
            </a:r>
          </a:p>
          <a:p>
            <a:pPr marL="112527" indent="-112527">
              <a:spcAft>
                <a:spcPts val="253"/>
              </a:spcAft>
              <a:buFont typeface="+mj-lt"/>
              <a:buAutoNum type="arabicPeriod"/>
            </a:pPr>
            <a:r>
              <a:rPr lang="en-GB" sz="506" dirty="0"/>
              <a:t>Click on the icon in the centre </a:t>
            </a:r>
            <a:br>
              <a:rPr lang="en-GB" sz="506" dirty="0"/>
            </a:br>
            <a:r>
              <a:rPr lang="en-GB" sz="506" dirty="0"/>
              <a:t>of the image placeholder</a:t>
            </a:r>
          </a:p>
          <a:p>
            <a:pPr marL="112527" indent="-112527">
              <a:spcAft>
                <a:spcPts val="253"/>
              </a:spcAft>
              <a:buFont typeface="+mj-lt"/>
              <a:buAutoNum type="arabicPeriod"/>
            </a:pPr>
            <a:r>
              <a:rPr lang="en-GB" sz="506" dirty="0"/>
              <a:t>Select a new image (from wherever you have it stored on your computer)</a:t>
            </a:r>
          </a:p>
          <a:p>
            <a:pPr marL="112527" indent="-112527">
              <a:spcAft>
                <a:spcPts val="253"/>
              </a:spcAft>
              <a:buFont typeface="+mj-lt"/>
              <a:buAutoNum type="arabicPeriod"/>
            </a:pPr>
            <a:r>
              <a:rPr lang="en-GB" sz="506" dirty="0"/>
              <a:t>Once inserted, right-click on the new image and select </a:t>
            </a:r>
            <a:br>
              <a:rPr lang="en-GB" sz="506" dirty="0"/>
            </a:br>
            <a:r>
              <a:rPr lang="en-GB" sz="506" dirty="0"/>
              <a:t>“Send to Back”</a:t>
            </a:r>
          </a:p>
        </p:txBody>
      </p:sp>
    </p:spTree>
    <p:extLst>
      <p:ext uri="{BB962C8B-B14F-4D97-AF65-F5344CB8AC3E}">
        <p14:creationId xmlns:p14="http://schemas.microsoft.com/office/powerpoint/2010/main" val="52416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g object 16">
            <a:extLst>
              <a:ext uri="{FF2B5EF4-FFF2-40B4-BE49-F238E27FC236}">
                <a16:creationId xmlns:a16="http://schemas.microsoft.com/office/drawing/2014/main" id="{62E6FA56-37E7-1DBE-E80B-8981988B684F}"/>
              </a:ext>
            </a:extLst>
          </p:cNvPr>
          <p:cNvSpPr/>
          <p:nvPr userDrawn="1"/>
        </p:nvSpPr>
        <p:spPr>
          <a:xfrm>
            <a:off x="507998" y="1142922"/>
            <a:ext cx="11176130" cy="5143308"/>
          </a:xfrm>
          <a:custGeom>
            <a:avLst/>
            <a:gdLst/>
            <a:ahLst/>
            <a:cxnLst/>
            <a:rect l="l" t="t" r="r" b="b"/>
            <a:pathLst>
              <a:path w="18428970" h="8481695">
                <a:moveTo>
                  <a:pt x="18428754" y="0"/>
                </a:moveTo>
                <a:lnTo>
                  <a:pt x="0" y="0"/>
                </a:lnTo>
                <a:lnTo>
                  <a:pt x="0" y="658177"/>
                </a:lnTo>
                <a:lnTo>
                  <a:pt x="0" y="668616"/>
                </a:lnTo>
                <a:lnTo>
                  <a:pt x="0" y="8481416"/>
                </a:lnTo>
                <a:lnTo>
                  <a:pt x="18428754" y="8481416"/>
                </a:lnTo>
                <a:lnTo>
                  <a:pt x="18428754" y="668616"/>
                </a:lnTo>
                <a:lnTo>
                  <a:pt x="18428754" y="658177"/>
                </a:lnTo>
                <a:lnTo>
                  <a:pt x="18428754" y="0"/>
                </a:lnTo>
                <a:close/>
              </a:path>
            </a:pathLst>
          </a:custGeom>
          <a:solidFill>
            <a:srgbClr val="FFF3F3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sz="38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5469C-044F-BADE-B901-02D3E07979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F9636-13E4-43A0-8806-7B38CCEAC8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64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6A4DE-1614-DDC7-9354-BEA7B22529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F9636-13E4-43A0-8806-7B38CCEAC8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78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5B8FBB10-D683-B306-CDEB-747B9FD7098B}"/>
              </a:ext>
            </a:extLst>
          </p:cNvPr>
          <p:cNvSpPr/>
          <p:nvPr userDrawn="1"/>
        </p:nvSpPr>
        <p:spPr>
          <a:xfrm>
            <a:off x="430" y="2"/>
            <a:ext cx="12191145" cy="5714743"/>
          </a:xfrm>
          <a:custGeom>
            <a:avLst/>
            <a:gdLst/>
            <a:ahLst/>
            <a:cxnLst/>
            <a:rect l="l" t="t" r="r" b="b"/>
            <a:pathLst>
              <a:path w="20104100" h="9424035">
                <a:moveTo>
                  <a:pt x="20104099" y="0"/>
                </a:moveTo>
                <a:lnTo>
                  <a:pt x="0" y="0"/>
                </a:lnTo>
                <a:lnTo>
                  <a:pt x="0" y="9423482"/>
                </a:lnTo>
                <a:lnTo>
                  <a:pt x="20104099" y="9423482"/>
                </a:lnTo>
                <a:lnTo>
                  <a:pt x="20104099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sz="38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408A580-082A-27DA-12E6-DE37996440BD}"/>
              </a:ext>
            </a:extLst>
          </p:cNvPr>
          <p:cNvSpPr/>
          <p:nvPr userDrawn="1"/>
        </p:nvSpPr>
        <p:spPr>
          <a:xfrm>
            <a:off x="3543302" y="1069"/>
            <a:ext cx="8648701" cy="5725965"/>
          </a:xfrm>
          <a:custGeom>
            <a:avLst/>
            <a:gdLst>
              <a:gd name="connsiteX0" fmla="*/ 14720601 w 17297399"/>
              <a:gd name="connsiteY0" fmla="*/ 11010155 h 11451929"/>
              <a:gd name="connsiteX1" fmla="*/ 14720727 w 17297399"/>
              <a:gd name="connsiteY1" fmla="*/ 11010282 h 11451929"/>
              <a:gd name="connsiteX2" fmla="*/ 14720601 w 17297399"/>
              <a:gd name="connsiteY2" fmla="*/ 11010256 h 11451929"/>
              <a:gd name="connsiteX3" fmla="*/ 6030463 w 17297399"/>
              <a:gd name="connsiteY3" fmla="*/ 618027 h 11451929"/>
              <a:gd name="connsiteX4" fmla="*/ 1948181 w 17297399"/>
              <a:gd name="connsiteY4" fmla="*/ 5725393 h 11451929"/>
              <a:gd name="connsiteX5" fmla="*/ 6030463 w 17297399"/>
              <a:gd name="connsiteY5" fmla="*/ 10844839 h 11451929"/>
              <a:gd name="connsiteX6" fmla="*/ 10119611 w 17297399"/>
              <a:gd name="connsiteY6" fmla="*/ 5725393 h 11451929"/>
              <a:gd name="connsiteX7" fmla="*/ 6030463 w 17297399"/>
              <a:gd name="connsiteY7" fmla="*/ 618027 h 11451929"/>
              <a:gd name="connsiteX8" fmla="*/ 10570159 w 17297399"/>
              <a:gd name="connsiteY8" fmla="*/ 7248 h 11451929"/>
              <a:gd name="connsiteX9" fmla="*/ 15809267 w 17297399"/>
              <a:gd name="connsiteY9" fmla="*/ 7248 h 11451929"/>
              <a:gd name="connsiteX10" fmla="*/ 15809267 w 17297399"/>
              <a:gd name="connsiteY10" fmla="*/ 452329 h 11451929"/>
              <a:gd name="connsiteX11" fmla="*/ 14687155 w 17297399"/>
              <a:gd name="connsiteY11" fmla="*/ 645367 h 11451929"/>
              <a:gd name="connsiteX12" fmla="*/ 14559355 w 17297399"/>
              <a:gd name="connsiteY12" fmla="*/ 1058402 h 11451929"/>
              <a:gd name="connsiteX13" fmla="*/ 17191055 w 17297399"/>
              <a:gd name="connsiteY13" fmla="*/ 4653765 h 11451929"/>
              <a:gd name="connsiteX14" fmla="*/ 17258071 w 17297399"/>
              <a:gd name="connsiteY14" fmla="*/ 4653765 h 11451929"/>
              <a:gd name="connsiteX15" fmla="*/ 17297399 w 17297399"/>
              <a:gd name="connsiteY15" fmla="*/ 4602936 h 11451929"/>
              <a:gd name="connsiteX16" fmla="*/ 17297399 w 17297399"/>
              <a:gd name="connsiteY16" fmla="*/ 7562483 h 11451929"/>
              <a:gd name="connsiteX17" fmla="*/ 16529791 w 17297399"/>
              <a:gd name="connsiteY17" fmla="*/ 6525266 h 11451929"/>
              <a:gd name="connsiteX18" fmla="*/ 16465063 w 17297399"/>
              <a:gd name="connsiteY18" fmla="*/ 6525266 h 11451929"/>
              <a:gd name="connsiteX19" fmla="*/ 13533379 w 17297399"/>
              <a:gd name="connsiteY19" fmla="*/ 10403827 h 11451929"/>
              <a:gd name="connsiteX20" fmla="*/ 13664743 w 17297399"/>
              <a:gd name="connsiteY20" fmla="*/ 10788504 h 11451929"/>
              <a:gd name="connsiteX21" fmla="*/ 14720601 w 17297399"/>
              <a:gd name="connsiteY21" fmla="*/ 11010256 h 11451929"/>
              <a:gd name="connsiteX22" fmla="*/ 14720601 w 17297399"/>
              <a:gd name="connsiteY22" fmla="*/ 11429488 h 11451929"/>
              <a:gd name="connsiteX23" fmla="*/ 10469063 w 17297399"/>
              <a:gd name="connsiteY23" fmla="*/ 11429488 h 11451929"/>
              <a:gd name="connsiteX24" fmla="*/ 10469063 w 17297399"/>
              <a:gd name="connsiteY24" fmla="*/ 11010155 h 11451929"/>
              <a:gd name="connsiteX25" fmla="*/ 11522631 w 17297399"/>
              <a:gd name="connsiteY25" fmla="*/ 10788377 h 11451929"/>
              <a:gd name="connsiteX26" fmla="*/ 12448019 w 17297399"/>
              <a:gd name="connsiteY26" fmla="*/ 10274500 h 11451929"/>
              <a:gd name="connsiteX27" fmla="*/ 16007901 w 17297399"/>
              <a:gd name="connsiteY27" fmla="*/ 5886639 h 11451929"/>
              <a:gd name="connsiteX28" fmla="*/ 12448019 w 17297399"/>
              <a:gd name="connsiteY28" fmla="*/ 1251821 h 11451929"/>
              <a:gd name="connsiteX29" fmla="*/ 11556075 w 17297399"/>
              <a:gd name="connsiteY29" fmla="*/ 676650 h 11451929"/>
              <a:gd name="connsiteX30" fmla="*/ 10570159 w 17297399"/>
              <a:gd name="connsiteY30" fmla="*/ 452329 h 11451929"/>
              <a:gd name="connsiteX31" fmla="*/ 6030463 w 17297399"/>
              <a:gd name="connsiteY31" fmla="*/ 0 h 11451929"/>
              <a:gd name="connsiteX32" fmla="*/ 12060927 w 17297399"/>
              <a:gd name="connsiteY32" fmla="*/ 5663717 h 11451929"/>
              <a:gd name="connsiteX33" fmla="*/ 6030463 w 17297399"/>
              <a:gd name="connsiteY33" fmla="*/ 11451929 h 11451929"/>
              <a:gd name="connsiteX34" fmla="*/ 0 w 17297399"/>
              <a:gd name="connsiteY34" fmla="*/ 5787196 h 11451929"/>
              <a:gd name="connsiteX35" fmla="*/ 6030463 w 17297399"/>
              <a:gd name="connsiteY35" fmla="*/ 0 h 11451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7297399" h="11451929">
                <a:moveTo>
                  <a:pt x="14720601" y="11010155"/>
                </a:moveTo>
                <a:lnTo>
                  <a:pt x="14720727" y="11010282"/>
                </a:lnTo>
                <a:lnTo>
                  <a:pt x="14720601" y="11010256"/>
                </a:lnTo>
                <a:close/>
                <a:moveTo>
                  <a:pt x="6030463" y="618027"/>
                </a:moveTo>
                <a:cubicBezTo>
                  <a:pt x="3223910" y="618027"/>
                  <a:pt x="1948181" y="3109971"/>
                  <a:pt x="1948181" y="5725393"/>
                </a:cubicBezTo>
                <a:cubicBezTo>
                  <a:pt x="1948181" y="8774196"/>
                  <a:pt x="3447849" y="10844839"/>
                  <a:pt x="6030463" y="10844839"/>
                </a:cubicBezTo>
                <a:cubicBezTo>
                  <a:pt x="8841339" y="10844839"/>
                  <a:pt x="10119611" y="8347046"/>
                  <a:pt x="10119611" y="5725393"/>
                </a:cubicBezTo>
                <a:cubicBezTo>
                  <a:pt x="10119611" y="2677479"/>
                  <a:pt x="8618671" y="618027"/>
                  <a:pt x="6030463" y="618027"/>
                </a:cubicBezTo>
                <a:close/>
                <a:moveTo>
                  <a:pt x="10570159" y="7248"/>
                </a:moveTo>
                <a:lnTo>
                  <a:pt x="15809267" y="7248"/>
                </a:lnTo>
                <a:lnTo>
                  <a:pt x="15809267" y="452329"/>
                </a:lnTo>
                <a:lnTo>
                  <a:pt x="14687155" y="645367"/>
                </a:lnTo>
                <a:cubicBezTo>
                  <a:pt x="14326513" y="708060"/>
                  <a:pt x="14359959" y="802544"/>
                  <a:pt x="14559355" y="1058402"/>
                </a:cubicBezTo>
                <a:lnTo>
                  <a:pt x="17191055" y="4653765"/>
                </a:lnTo>
                <a:lnTo>
                  <a:pt x="17258071" y="4653765"/>
                </a:lnTo>
                <a:lnTo>
                  <a:pt x="17297399" y="4602936"/>
                </a:lnTo>
                <a:lnTo>
                  <a:pt x="17297399" y="7562483"/>
                </a:lnTo>
                <a:lnTo>
                  <a:pt x="16529791" y="6525266"/>
                </a:lnTo>
                <a:lnTo>
                  <a:pt x="16465063" y="6525266"/>
                </a:lnTo>
                <a:lnTo>
                  <a:pt x="13533379" y="10403827"/>
                </a:lnTo>
                <a:cubicBezTo>
                  <a:pt x="13334363" y="10659050"/>
                  <a:pt x="13302827" y="10723523"/>
                  <a:pt x="13664743" y="10788504"/>
                </a:cubicBezTo>
                <a:lnTo>
                  <a:pt x="14720601" y="11010256"/>
                </a:lnTo>
                <a:lnTo>
                  <a:pt x="14720601" y="11429488"/>
                </a:lnTo>
                <a:lnTo>
                  <a:pt x="10469063" y="11429488"/>
                </a:lnTo>
                <a:lnTo>
                  <a:pt x="10469063" y="11010155"/>
                </a:lnTo>
                <a:lnTo>
                  <a:pt x="11522631" y="10788377"/>
                </a:lnTo>
                <a:cubicBezTo>
                  <a:pt x="11917991" y="10690714"/>
                  <a:pt x="12215559" y="10566345"/>
                  <a:pt x="12448019" y="10274500"/>
                </a:cubicBezTo>
                <a:lnTo>
                  <a:pt x="16007901" y="5886639"/>
                </a:lnTo>
                <a:lnTo>
                  <a:pt x="12448019" y="1251821"/>
                </a:lnTo>
                <a:cubicBezTo>
                  <a:pt x="12215559" y="932126"/>
                  <a:pt x="11917991" y="771388"/>
                  <a:pt x="11556075" y="676650"/>
                </a:cubicBezTo>
                <a:lnTo>
                  <a:pt x="10570159" y="452329"/>
                </a:lnTo>
                <a:close/>
                <a:moveTo>
                  <a:pt x="6030463" y="0"/>
                </a:moveTo>
                <a:cubicBezTo>
                  <a:pt x="9377852" y="0"/>
                  <a:pt x="12060927" y="2460534"/>
                  <a:pt x="12060927" y="5663717"/>
                </a:cubicBezTo>
                <a:cubicBezTo>
                  <a:pt x="12060927" y="9020644"/>
                  <a:pt x="9381666" y="11451929"/>
                  <a:pt x="6030463" y="11451929"/>
                </a:cubicBezTo>
                <a:cubicBezTo>
                  <a:pt x="2679258" y="11451929"/>
                  <a:pt x="0" y="8989488"/>
                  <a:pt x="0" y="5787196"/>
                </a:cubicBezTo>
                <a:cubicBezTo>
                  <a:pt x="0" y="2584902"/>
                  <a:pt x="2683073" y="0"/>
                  <a:pt x="6030463" y="0"/>
                </a:cubicBezTo>
                <a:close/>
              </a:path>
            </a:pathLst>
          </a:custGeom>
          <a:solidFill>
            <a:srgbClr val="BA1C33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sz="38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6A4DE-1614-DDC7-9354-BEA7B22529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F9636-13E4-43A0-8806-7B38CCEAC825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F660B6-D148-90DB-CF3B-DB69195E5F5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6201" y="1124916"/>
            <a:ext cx="3241477" cy="238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rgbClr val="FFFF00"/>
                </a:solidFill>
              </a:defRPr>
            </a:lvl2pPr>
            <a:lvl3pPr>
              <a:defRPr>
                <a:solidFill>
                  <a:srgbClr val="FFFF00"/>
                </a:solidFill>
              </a:defRPr>
            </a:lvl3pPr>
            <a:lvl4pPr>
              <a:defRPr>
                <a:solidFill>
                  <a:srgbClr val="FFFF00"/>
                </a:solidFill>
              </a:defRPr>
            </a:lvl4pPr>
            <a:lvl5pPr>
              <a:defRPr>
                <a:solidFill>
                  <a:srgbClr val="FFFF00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1CE7F083-F106-2184-8E19-937F0AE056E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6201" y="1408996"/>
            <a:ext cx="3241477" cy="758895"/>
          </a:xfrm>
        </p:spPr>
        <p:txBody>
          <a:bodyPr/>
          <a:lstStyle>
            <a:lvl1pPr>
              <a:lnSpc>
                <a:spcPts val="823"/>
              </a:lnSpc>
              <a:spcBef>
                <a:spcPts val="380"/>
              </a:spcBef>
              <a:defRPr b="0">
                <a:solidFill>
                  <a:schemeClr val="bg1"/>
                </a:solidFill>
              </a:defRPr>
            </a:lvl1pPr>
            <a:lvl2pPr>
              <a:defRPr>
                <a:solidFill>
                  <a:srgbClr val="FFFF00"/>
                </a:solidFill>
              </a:defRPr>
            </a:lvl2pPr>
            <a:lvl3pPr>
              <a:defRPr>
                <a:solidFill>
                  <a:srgbClr val="FFFF00"/>
                </a:solidFill>
              </a:defRPr>
            </a:lvl3pPr>
            <a:lvl4pPr>
              <a:defRPr>
                <a:solidFill>
                  <a:srgbClr val="FFFF00"/>
                </a:solidFill>
              </a:defRPr>
            </a:lvl4pPr>
            <a:lvl5pPr>
              <a:defRPr>
                <a:solidFill>
                  <a:srgbClr val="FFFF00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10A8504B-1D7F-9B66-0D1D-39F705F155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6201" y="2282121"/>
            <a:ext cx="3241477" cy="758895"/>
          </a:xfrm>
        </p:spPr>
        <p:txBody>
          <a:bodyPr/>
          <a:lstStyle>
            <a:lvl1pPr>
              <a:lnSpc>
                <a:spcPts val="886"/>
              </a:lnSpc>
              <a:spcBef>
                <a:spcPts val="0"/>
              </a:spcBef>
              <a:defRPr b="0">
                <a:solidFill>
                  <a:schemeClr val="bg1"/>
                </a:solidFill>
              </a:defRPr>
            </a:lvl1pPr>
            <a:lvl2pPr>
              <a:defRPr>
                <a:solidFill>
                  <a:srgbClr val="FFFF00"/>
                </a:solidFill>
              </a:defRPr>
            </a:lvl2pPr>
            <a:lvl3pPr>
              <a:defRPr>
                <a:solidFill>
                  <a:srgbClr val="FFFF00"/>
                </a:solidFill>
              </a:defRPr>
            </a:lvl3pPr>
            <a:lvl4pPr>
              <a:defRPr>
                <a:solidFill>
                  <a:srgbClr val="FFFF00"/>
                </a:solidFill>
              </a:defRPr>
            </a:lvl4pPr>
            <a:lvl5pPr>
              <a:defRPr>
                <a:solidFill>
                  <a:srgbClr val="FFFF00"/>
                </a:solidFill>
              </a:defRPr>
            </a:lvl5pPr>
          </a:lstStyle>
          <a:p>
            <a:pPr lvl="0"/>
            <a:r>
              <a:rPr lang="en-GB" dirty="0"/>
              <a:t>Address/ Tel/ Website</a:t>
            </a:r>
            <a:endParaRPr 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4EDD705A-8B6C-B212-2C42-4E2B7F1D01C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4332" y="3721007"/>
            <a:ext cx="1544123" cy="262587"/>
          </a:xfrm>
        </p:spPr>
        <p:txBody>
          <a:bodyPr anchor="ctr" anchorCtr="0"/>
          <a:lstStyle>
            <a:lvl1pPr>
              <a:lnSpc>
                <a:spcPts val="823"/>
              </a:lnSpc>
              <a:spcBef>
                <a:spcPts val="0"/>
              </a:spcBef>
              <a:defRPr b="0">
                <a:solidFill>
                  <a:schemeClr val="bg1"/>
                </a:solidFill>
              </a:defRPr>
            </a:lvl1pPr>
            <a:lvl2pPr>
              <a:defRPr>
                <a:solidFill>
                  <a:srgbClr val="FFFF00"/>
                </a:solidFill>
              </a:defRPr>
            </a:lvl2pPr>
            <a:lvl3pPr>
              <a:defRPr>
                <a:solidFill>
                  <a:srgbClr val="FFFF00"/>
                </a:solidFill>
              </a:defRPr>
            </a:lvl3pPr>
            <a:lvl4pPr>
              <a:defRPr>
                <a:solidFill>
                  <a:srgbClr val="FFFF00"/>
                </a:solidFill>
              </a:defRPr>
            </a:lvl4pPr>
            <a:lvl5pPr>
              <a:defRPr>
                <a:solidFill>
                  <a:srgbClr val="FFFF00"/>
                </a:solidFill>
              </a:defRPr>
            </a:lvl5pPr>
          </a:lstStyle>
          <a:p>
            <a:pPr lvl="0"/>
            <a:r>
              <a:rPr lang="en-GB" dirty="0"/>
              <a:t>@XXX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9FF225E4-AF85-7680-1E1C-0774447CEF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94332" y="4073023"/>
            <a:ext cx="1544123" cy="262587"/>
          </a:xfrm>
        </p:spPr>
        <p:txBody>
          <a:bodyPr anchor="ctr" anchorCtr="0"/>
          <a:lstStyle>
            <a:lvl1pPr>
              <a:lnSpc>
                <a:spcPts val="823"/>
              </a:lnSpc>
              <a:spcBef>
                <a:spcPts val="0"/>
              </a:spcBef>
              <a:defRPr b="0">
                <a:solidFill>
                  <a:schemeClr val="bg1"/>
                </a:solidFill>
              </a:defRPr>
            </a:lvl1pPr>
            <a:lvl2pPr>
              <a:defRPr>
                <a:solidFill>
                  <a:srgbClr val="FFFF00"/>
                </a:solidFill>
              </a:defRPr>
            </a:lvl2pPr>
            <a:lvl3pPr>
              <a:defRPr>
                <a:solidFill>
                  <a:srgbClr val="FFFF00"/>
                </a:solidFill>
              </a:defRPr>
            </a:lvl3pPr>
            <a:lvl4pPr>
              <a:defRPr>
                <a:solidFill>
                  <a:srgbClr val="FFFF00"/>
                </a:solidFill>
              </a:defRPr>
            </a:lvl4pPr>
            <a:lvl5pPr>
              <a:defRPr>
                <a:solidFill>
                  <a:srgbClr val="FFFF00"/>
                </a:solidFill>
              </a:defRPr>
            </a:lvl5pPr>
          </a:lstStyle>
          <a:p>
            <a:pPr lvl="0"/>
            <a:r>
              <a:rPr lang="en-GB" dirty="0"/>
              <a:t>@XXX</a:t>
            </a:r>
            <a:endParaRPr 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37B49CBA-4158-8CE8-A260-27CC84A373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4332" y="4441238"/>
            <a:ext cx="1717954" cy="262587"/>
          </a:xfrm>
        </p:spPr>
        <p:txBody>
          <a:bodyPr anchor="ctr" anchorCtr="0"/>
          <a:lstStyle>
            <a:lvl1pPr>
              <a:lnSpc>
                <a:spcPts val="823"/>
              </a:lnSpc>
              <a:spcBef>
                <a:spcPts val="0"/>
              </a:spcBef>
              <a:defRPr b="0">
                <a:solidFill>
                  <a:schemeClr val="bg1"/>
                </a:solidFill>
              </a:defRPr>
            </a:lvl1pPr>
            <a:lvl2pPr>
              <a:defRPr>
                <a:solidFill>
                  <a:srgbClr val="FFFF00"/>
                </a:solidFill>
              </a:defRPr>
            </a:lvl2pPr>
            <a:lvl3pPr>
              <a:defRPr>
                <a:solidFill>
                  <a:srgbClr val="FFFF00"/>
                </a:solidFill>
              </a:defRPr>
            </a:lvl3pPr>
            <a:lvl4pPr>
              <a:defRPr>
                <a:solidFill>
                  <a:srgbClr val="FFFF00"/>
                </a:solidFill>
              </a:defRPr>
            </a:lvl4pPr>
            <a:lvl5pPr>
              <a:defRPr>
                <a:solidFill>
                  <a:srgbClr val="FFFF00"/>
                </a:solidFill>
              </a:defRPr>
            </a:lvl5pPr>
          </a:lstStyle>
          <a:p>
            <a:pPr lvl="0"/>
            <a:r>
              <a:rPr lang="en-GB" dirty="0"/>
              <a:t>@XXX</a:t>
            </a:r>
            <a:endParaRPr 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67D08E7-4D29-35E0-342C-948FEBD2B4E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56479" y="3721007"/>
            <a:ext cx="2020373" cy="262587"/>
          </a:xfrm>
        </p:spPr>
        <p:txBody>
          <a:bodyPr anchor="ctr" anchorCtr="0"/>
          <a:lstStyle>
            <a:lvl1pPr>
              <a:lnSpc>
                <a:spcPts val="823"/>
              </a:lnSpc>
              <a:spcBef>
                <a:spcPts val="0"/>
              </a:spcBef>
              <a:defRPr b="0">
                <a:solidFill>
                  <a:schemeClr val="bg1"/>
                </a:solidFill>
              </a:defRPr>
            </a:lvl1pPr>
            <a:lvl2pPr>
              <a:defRPr>
                <a:solidFill>
                  <a:srgbClr val="FFFF00"/>
                </a:solidFill>
              </a:defRPr>
            </a:lvl2pPr>
            <a:lvl3pPr>
              <a:defRPr>
                <a:solidFill>
                  <a:srgbClr val="FFFF00"/>
                </a:solidFill>
              </a:defRPr>
            </a:lvl3pPr>
            <a:lvl4pPr>
              <a:defRPr>
                <a:solidFill>
                  <a:srgbClr val="FFFF00"/>
                </a:solidFill>
              </a:defRPr>
            </a:lvl4pPr>
            <a:lvl5pPr>
              <a:defRPr>
                <a:solidFill>
                  <a:srgbClr val="FFFF00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646175BB-314E-6C73-5379-40257D7987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56479" y="4070643"/>
            <a:ext cx="2020373" cy="262587"/>
          </a:xfrm>
        </p:spPr>
        <p:txBody>
          <a:bodyPr anchor="ctr" anchorCtr="0"/>
          <a:lstStyle>
            <a:lvl1pPr>
              <a:lnSpc>
                <a:spcPts val="823"/>
              </a:lnSpc>
              <a:spcBef>
                <a:spcPts val="0"/>
              </a:spcBef>
              <a:defRPr b="0">
                <a:solidFill>
                  <a:schemeClr val="bg1"/>
                </a:solidFill>
              </a:defRPr>
            </a:lvl1pPr>
            <a:lvl2pPr>
              <a:defRPr>
                <a:solidFill>
                  <a:srgbClr val="FFFF00"/>
                </a:solidFill>
              </a:defRPr>
            </a:lvl2pPr>
            <a:lvl3pPr>
              <a:defRPr>
                <a:solidFill>
                  <a:srgbClr val="FFFF00"/>
                </a:solidFill>
              </a:defRPr>
            </a:lvl3pPr>
            <a:lvl4pPr>
              <a:defRPr>
                <a:solidFill>
                  <a:srgbClr val="FFFF00"/>
                </a:solidFill>
              </a:defRPr>
            </a:lvl4pPr>
            <a:lvl5pPr>
              <a:defRPr>
                <a:solidFill>
                  <a:srgbClr val="FFFF00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en-US" dirty="0"/>
          </a:p>
        </p:txBody>
      </p:sp>
      <p:grpSp>
        <p:nvGrpSpPr>
          <p:cNvPr id="21" name="Graphic 18">
            <a:extLst>
              <a:ext uri="{FF2B5EF4-FFF2-40B4-BE49-F238E27FC236}">
                <a16:creationId xmlns:a16="http://schemas.microsoft.com/office/drawing/2014/main" id="{991DA92A-1EA4-4B71-D5C9-990A64F6AFDA}"/>
              </a:ext>
            </a:extLst>
          </p:cNvPr>
          <p:cNvGrpSpPr/>
          <p:nvPr/>
        </p:nvGrpSpPr>
        <p:grpSpPr>
          <a:xfrm>
            <a:off x="1019165" y="4125132"/>
            <a:ext cx="177537" cy="177537"/>
            <a:chOff x="2038330" y="8250264"/>
            <a:chExt cx="355074" cy="355074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28D4EAF-F6FE-AB9D-84DE-22C9F3C052FA}"/>
                </a:ext>
              </a:extLst>
            </p:cNvPr>
            <p:cNvSpPr/>
            <p:nvPr/>
          </p:nvSpPr>
          <p:spPr>
            <a:xfrm>
              <a:off x="2038330" y="8250264"/>
              <a:ext cx="355074" cy="355074"/>
            </a:xfrm>
            <a:custGeom>
              <a:avLst/>
              <a:gdLst>
                <a:gd name="connsiteX0" fmla="*/ 177537 w 355074"/>
                <a:gd name="connsiteY0" fmla="*/ 32048 h 355074"/>
                <a:gd name="connsiteX1" fmla="*/ 249392 w 355074"/>
                <a:gd name="connsiteY1" fmla="*/ 33066 h 355074"/>
                <a:gd name="connsiteX2" fmla="*/ 282330 w 355074"/>
                <a:gd name="connsiteY2" fmla="*/ 39170 h 355074"/>
                <a:gd name="connsiteX3" fmla="*/ 302805 w 355074"/>
                <a:gd name="connsiteY3" fmla="*/ 52524 h 355074"/>
                <a:gd name="connsiteX4" fmla="*/ 316159 w 355074"/>
                <a:gd name="connsiteY4" fmla="*/ 72999 h 355074"/>
                <a:gd name="connsiteX5" fmla="*/ 322263 w 355074"/>
                <a:gd name="connsiteY5" fmla="*/ 105937 h 355074"/>
                <a:gd name="connsiteX6" fmla="*/ 323281 w 355074"/>
                <a:gd name="connsiteY6" fmla="*/ 177792 h 355074"/>
                <a:gd name="connsiteX7" fmla="*/ 322263 w 355074"/>
                <a:gd name="connsiteY7" fmla="*/ 249646 h 355074"/>
                <a:gd name="connsiteX8" fmla="*/ 316159 w 355074"/>
                <a:gd name="connsiteY8" fmla="*/ 282584 h 355074"/>
                <a:gd name="connsiteX9" fmla="*/ 302805 w 355074"/>
                <a:gd name="connsiteY9" fmla="*/ 303060 h 355074"/>
                <a:gd name="connsiteX10" fmla="*/ 282330 w 355074"/>
                <a:gd name="connsiteY10" fmla="*/ 316413 h 355074"/>
                <a:gd name="connsiteX11" fmla="*/ 249392 w 355074"/>
                <a:gd name="connsiteY11" fmla="*/ 322518 h 355074"/>
                <a:gd name="connsiteX12" fmla="*/ 177537 w 355074"/>
                <a:gd name="connsiteY12" fmla="*/ 323535 h 355074"/>
                <a:gd name="connsiteX13" fmla="*/ 105683 w 355074"/>
                <a:gd name="connsiteY13" fmla="*/ 322518 h 355074"/>
                <a:gd name="connsiteX14" fmla="*/ 72745 w 355074"/>
                <a:gd name="connsiteY14" fmla="*/ 316413 h 355074"/>
                <a:gd name="connsiteX15" fmla="*/ 52269 w 355074"/>
                <a:gd name="connsiteY15" fmla="*/ 303060 h 355074"/>
                <a:gd name="connsiteX16" fmla="*/ 38916 w 355074"/>
                <a:gd name="connsiteY16" fmla="*/ 282584 h 355074"/>
                <a:gd name="connsiteX17" fmla="*/ 32811 w 355074"/>
                <a:gd name="connsiteY17" fmla="*/ 249646 h 355074"/>
                <a:gd name="connsiteX18" fmla="*/ 31794 w 355074"/>
                <a:gd name="connsiteY18" fmla="*/ 177792 h 355074"/>
                <a:gd name="connsiteX19" fmla="*/ 32811 w 355074"/>
                <a:gd name="connsiteY19" fmla="*/ 105937 h 355074"/>
                <a:gd name="connsiteX20" fmla="*/ 38916 w 355074"/>
                <a:gd name="connsiteY20" fmla="*/ 72999 h 355074"/>
                <a:gd name="connsiteX21" fmla="*/ 52269 w 355074"/>
                <a:gd name="connsiteY21" fmla="*/ 52524 h 355074"/>
                <a:gd name="connsiteX22" fmla="*/ 72745 w 355074"/>
                <a:gd name="connsiteY22" fmla="*/ 39170 h 355074"/>
                <a:gd name="connsiteX23" fmla="*/ 105683 w 355074"/>
                <a:gd name="connsiteY23" fmla="*/ 33066 h 355074"/>
                <a:gd name="connsiteX24" fmla="*/ 177537 w 355074"/>
                <a:gd name="connsiteY24" fmla="*/ 32048 h 355074"/>
                <a:gd name="connsiteX25" fmla="*/ 177537 w 355074"/>
                <a:gd name="connsiteY25" fmla="*/ 0 h 355074"/>
                <a:gd name="connsiteX26" fmla="*/ 104284 w 355074"/>
                <a:gd name="connsiteY26" fmla="*/ 1017 h 355074"/>
                <a:gd name="connsiteX27" fmla="*/ 61172 w 355074"/>
                <a:gd name="connsiteY27" fmla="*/ 9284 h 355074"/>
                <a:gd name="connsiteX28" fmla="*/ 29759 w 355074"/>
                <a:gd name="connsiteY28" fmla="*/ 29759 h 355074"/>
                <a:gd name="connsiteX29" fmla="*/ 9284 w 355074"/>
                <a:gd name="connsiteY29" fmla="*/ 61171 h 355074"/>
                <a:gd name="connsiteX30" fmla="*/ 1017 w 355074"/>
                <a:gd name="connsiteY30" fmla="*/ 104284 h 355074"/>
                <a:gd name="connsiteX31" fmla="*/ 0 w 355074"/>
                <a:gd name="connsiteY31" fmla="*/ 177537 h 355074"/>
                <a:gd name="connsiteX32" fmla="*/ 1017 w 355074"/>
                <a:gd name="connsiteY32" fmla="*/ 250791 h 355074"/>
                <a:gd name="connsiteX33" fmla="*/ 9284 w 355074"/>
                <a:gd name="connsiteY33" fmla="*/ 293903 h 355074"/>
                <a:gd name="connsiteX34" fmla="*/ 29759 w 355074"/>
                <a:gd name="connsiteY34" fmla="*/ 325316 h 355074"/>
                <a:gd name="connsiteX35" fmla="*/ 61172 w 355074"/>
                <a:gd name="connsiteY35" fmla="*/ 345791 h 355074"/>
                <a:gd name="connsiteX36" fmla="*/ 104284 w 355074"/>
                <a:gd name="connsiteY36" fmla="*/ 354057 h 355074"/>
                <a:gd name="connsiteX37" fmla="*/ 177537 w 355074"/>
                <a:gd name="connsiteY37" fmla="*/ 355075 h 355074"/>
                <a:gd name="connsiteX38" fmla="*/ 250791 w 355074"/>
                <a:gd name="connsiteY38" fmla="*/ 354057 h 355074"/>
                <a:gd name="connsiteX39" fmla="*/ 293903 w 355074"/>
                <a:gd name="connsiteY39" fmla="*/ 345791 h 355074"/>
                <a:gd name="connsiteX40" fmla="*/ 325316 w 355074"/>
                <a:gd name="connsiteY40" fmla="*/ 325316 h 355074"/>
                <a:gd name="connsiteX41" fmla="*/ 345791 w 355074"/>
                <a:gd name="connsiteY41" fmla="*/ 293903 h 355074"/>
                <a:gd name="connsiteX42" fmla="*/ 354057 w 355074"/>
                <a:gd name="connsiteY42" fmla="*/ 250791 h 355074"/>
                <a:gd name="connsiteX43" fmla="*/ 355075 w 355074"/>
                <a:gd name="connsiteY43" fmla="*/ 177537 h 355074"/>
                <a:gd name="connsiteX44" fmla="*/ 354057 w 355074"/>
                <a:gd name="connsiteY44" fmla="*/ 104284 h 355074"/>
                <a:gd name="connsiteX45" fmla="*/ 345791 w 355074"/>
                <a:gd name="connsiteY45" fmla="*/ 61171 h 355074"/>
                <a:gd name="connsiteX46" fmla="*/ 325316 w 355074"/>
                <a:gd name="connsiteY46" fmla="*/ 29759 h 355074"/>
                <a:gd name="connsiteX47" fmla="*/ 293903 w 355074"/>
                <a:gd name="connsiteY47" fmla="*/ 9284 h 355074"/>
                <a:gd name="connsiteX48" fmla="*/ 250791 w 355074"/>
                <a:gd name="connsiteY48" fmla="*/ 1017 h 355074"/>
                <a:gd name="connsiteX49" fmla="*/ 177537 w 355074"/>
                <a:gd name="connsiteY49" fmla="*/ 0 h 355074"/>
                <a:gd name="connsiteX50" fmla="*/ 177537 w 355074"/>
                <a:gd name="connsiteY50" fmla="*/ 0 h 355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55074" h="355074">
                  <a:moveTo>
                    <a:pt x="177537" y="32048"/>
                  </a:moveTo>
                  <a:cubicBezTo>
                    <a:pt x="224974" y="32048"/>
                    <a:pt x="230570" y="32175"/>
                    <a:pt x="249392" y="33066"/>
                  </a:cubicBezTo>
                  <a:cubicBezTo>
                    <a:pt x="266687" y="33829"/>
                    <a:pt x="276098" y="36754"/>
                    <a:pt x="282330" y="39170"/>
                  </a:cubicBezTo>
                  <a:cubicBezTo>
                    <a:pt x="290597" y="42350"/>
                    <a:pt x="296574" y="46292"/>
                    <a:pt x="302805" y="52524"/>
                  </a:cubicBezTo>
                  <a:cubicBezTo>
                    <a:pt x="309037" y="58755"/>
                    <a:pt x="312852" y="64605"/>
                    <a:pt x="316159" y="72999"/>
                  </a:cubicBezTo>
                  <a:cubicBezTo>
                    <a:pt x="318575" y="79231"/>
                    <a:pt x="321500" y="88641"/>
                    <a:pt x="322263" y="105937"/>
                  </a:cubicBezTo>
                  <a:cubicBezTo>
                    <a:pt x="323154" y="124632"/>
                    <a:pt x="323281" y="130228"/>
                    <a:pt x="323281" y="177792"/>
                  </a:cubicBezTo>
                  <a:cubicBezTo>
                    <a:pt x="323281" y="225355"/>
                    <a:pt x="323154" y="230824"/>
                    <a:pt x="322263" y="249646"/>
                  </a:cubicBezTo>
                  <a:cubicBezTo>
                    <a:pt x="321500" y="266942"/>
                    <a:pt x="318575" y="276353"/>
                    <a:pt x="316159" y="282584"/>
                  </a:cubicBezTo>
                  <a:cubicBezTo>
                    <a:pt x="312979" y="290851"/>
                    <a:pt x="309037" y="296828"/>
                    <a:pt x="302805" y="303060"/>
                  </a:cubicBezTo>
                  <a:cubicBezTo>
                    <a:pt x="296574" y="309291"/>
                    <a:pt x="290724" y="313107"/>
                    <a:pt x="282330" y="316413"/>
                  </a:cubicBezTo>
                  <a:cubicBezTo>
                    <a:pt x="276098" y="318830"/>
                    <a:pt x="266687" y="321755"/>
                    <a:pt x="249392" y="322518"/>
                  </a:cubicBezTo>
                  <a:cubicBezTo>
                    <a:pt x="230697" y="323408"/>
                    <a:pt x="225101" y="323535"/>
                    <a:pt x="177537" y="323535"/>
                  </a:cubicBezTo>
                  <a:cubicBezTo>
                    <a:pt x="129974" y="323535"/>
                    <a:pt x="124505" y="323408"/>
                    <a:pt x="105683" y="322518"/>
                  </a:cubicBezTo>
                  <a:cubicBezTo>
                    <a:pt x="88387" y="321755"/>
                    <a:pt x="78976" y="318830"/>
                    <a:pt x="72745" y="316413"/>
                  </a:cubicBezTo>
                  <a:cubicBezTo>
                    <a:pt x="64478" y="313234"/>
                    <a:pt x="58501" y="309291"/>
                    <a:pt x="52269" y="303060"/>
                  </a:cubicBezTo>
                  <a:cubicBezTo>
                    <a:pt x="46038" y="296828"/>
                    <a:pt x="42222" y="290978"/>
                    <a:pt x="38916" y="282584"/>
                  </a:cubicBezTo>
                  <a:cubicBezTo>
                    <a:pt x="36499" y="276353"/>
                    <a:pt x="33574" y="266942"/>
                    <a:pt x="32811" y="249646"/>
                  </a:cubicBezTo>
                  <a:cubicBezTo>
                    <a:pt x="31921" y="230951"/>
                    <a:pt x="31794" y="225355"/>
                    <a:pt x="31794" y="177792"/>
                  </a:cubicBezTo>
                  <a:cubicBezTo>
                    <a:pt x="31794" y="130228"/>
                    <a:pt x="31921" y="124759"/>
                    <a:pt x="32811" y="105937"/>
                  </a:cubicBezTo>
                  <a:cubicBezTo>
                    <a:pt x="33574" y="88641"/>
                    <a:pt x="36499" y="79231"/>
                    <a:pt x="38916" y="72999"/>
                  </a:cubicBezTo>
                  <a:cubicBezTo>
                    <a:pt x="42095" y="64732"/>
                    <a:pt x="46038" y="58755"/>
                    <a:pt x="52269" y="52524"/>
                  </a:cubicBezTo>
                  <a:cubicBezTo>
                    <a:pt x="58501" y="46292"/>
                    <a:pt x="64351" y="42477"/>
                    <a:pt x="72745" y="39170"/>
                  </a:cubicBezTo>
                  <a:cubicBezTo>
                    <a:pt x="78976" y="36754"/>
                    <a:pt x="88387" y="33829"/>
                    <a:pt x="105683" y="33066"/>
                  </a:cubicBezTo>
                  <a:cubicBezTo>
                    <a:pt x="124378" y="32175"/>
                    <a:pt x="129974" y="32048"/>
                    <a:pt x="177537" y="32048"/>
                  </a:cubicBezTo>
                  <a:moveTo>
                    <a:pt x="177537" y="0"/>
                  </a:moveTo>
                  <a:cubicBezTo>
                    <a:pt x="129338" y="0"/>
                    <a:pt x="123233" y="254"/>
                    <a:pt x="104284" y="1017"/>
                  </a:cubicBezTo>
                  <a:cubicBezTo>
                    <a:pt x="85335" y="1908"/>
                    <a:pt x="72490" y="4833"/>
                    <a:pt x="61172" y="9284"/>
                  </a:cubicBezTo>
                  <a:cubicBezTo>
                    <a:pt x="49471" y="13862"/>
                    <a:pt x="39552" y="19839"/>
                    <a:pt x="29759" y="29759"/>
                  </a:cubicBezTo>
                  <a:cubicBezTo>
                    <a:pt x="19839" y="39679"/>
                    <a:pt x="13862" y="49599"/>
                    <a:pt x="9284" y="61171"/>
                  </a:cubicBezTo>
                  <a:cubicBezTo>
                    <a:pt x="4833" y="72490"/>
                    <a:pt x="1908" y="85335"/>
                    <a:pt x="1017" y="104284"/>
                  </a:cubicBezTo>
                  <a:cubicBezTo>
                    <a:pt x="127" y="123233"/>
                    <a:pt x="0" y="129338"/>
                    <a:pt x="0" y="177537"/>
                  </a:cubicBezTo>
                  <a:cubicBezTo>
                    <a:pt x="0" y="225737"/>
                    <a:pt x="254" y="231841"/>
                    <a:pt x="1017" y="250791"/>
                  </a:cubicBezTo>
                  <a:cubicBezTo>
                    <a:pt x="1908" y="269740"/>
                    <a:pt x="4833" y="282584"/>
                    <a:pt x="9284" y="293903"/>
                  </a:cubicBezTo>
                  <a:cubicBezTo>
                    <a:pt x="13862" y="305603"/>
                    <a:pt x="19839" y="315523"/>
                    <a:pt x="29759" y="325316"/>
                  </a:cubicBezTo>
                  <a:cubicBezTo>
                    <a:pt x="39679" y="335235"/>
                    <a:pt x="49599" y="341212"/>
                    <a:pt x="61172" y="345791"/>
                  </a:cubicBezTo>
                  <a:cubicBezTo>
                    <a:pt x="72490" y="350242"/>
                    <a:pt x="85335" y="353167"/>
                    <a:pt x="104284" y="354057"/>
                  </a:cubicBezTo>
                  <a:cubicBezTo>
                    <a:pt x="123233" y="354947"/>
                    <a:pt x="129338" y="355075"/>
                    <a:pt x="177537" y="355075"/>
                  </a:cubicBezTo>
                  <a:cubicBezTo>
                    <a:pt x="225737" y="355075"/>
                    <a:pt x="231841" y="354820"/>
                    <a:pt x="250791" y="354057"/>
                  </a:cubicBezTo>
                  <a:cubicBezTo>
                    <a:pt x="269740" y="353167"/>
                    <a:pt x="282584" y="350242"/>
                    <a:pt x="293903" y="345791"/>
                  </a:cubicBezTo>
                  <a:cubicBezTo>
                    <a:pt x="305603" y="341212"/>
                    <a:pt x="315523" y="335235"/>
                    <a:pt x="325316" y="325316"/>
                  </a:cubicBezTo>
                  <a:cubicBezTo>
                    <a:pt x="335235" y="315396"/>
                    <a:pt x="341212" y="305476"/>
                    <a:pt x="345791" y="293903"/>
                  </a:cubicBezTo>
                  <a:cubicBezTo>
                    <a:pt x="350242" y="282584"/>
                    <a:pt x="353167" y="269740"/>
                    <a:pt x="354057" y="250791"/>
                  </a:cubicBezTo>
                  <a:cubicBezTo>
                    <a:pt x="354947" y="231841"/>
                    <a:pt x="355075" y="225737"/>
                    <a:pt x="355075" y="177537"/>
                  </a:cubicBezTo>
                  <a:cubicBezTo>
                    <a:pt x="355075" y="129338"/>
                    <a:pt x="354820" y="123233"/>
                    <a:pt x="354057" y="104284"/>
                  </a:cubicBezTo>
                  <a:cubicBezTo>
                    <a:pt x="353167" y="85335"/>
                    <a:pt x="350242" y="72490"/>
                    <a:pt x="345791" y="61171"/>
                  </a:cubicBezTo>
                  <a:cubicBezTo>
                    <a:pt x="341212" y="49471"/>
                    <a:pt x="335235" y="39552"/>
                    <a:pt x="325316" y="29759"/>
                  </a:cubicBezTo>
                  <a:cubicBezTo>
                    <a:pt x="315396" y="19839"/>
                    <a:pt x="305476" y="13862"/>
                    <a:pt x="293903" y="9284"/>
                  </a:cubicBezTo>
                  <a:cubicBezTo>
                    <a:pt x="282584" y="4833"/>
                    <a:pt x="269740" y="1908"/>
                    <a:pt x="250791" y="1017"/>
                  </a:cubicBezTo>
                  <a:cubicBezTo>
                    <a:pt x="231841" y="127"/>
                    <a:pt x="225737" y="0"/>
                    <a:pt x="177537" y="0"/>
                  </a:cubicBezTo>
                  <a:lnTo>
                    <a:pt x="177537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38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FE565B3-DB41-050E-116A-19EFCB6371CF}"/>
                </a:ext>
              </a:extLst>
            </p:cNvPr>
            <p:cNvSpPr/>
            <p:nvPr/>
          </p:nvSpPr>
          <p:spPr>
            <a:xfrm>
              <a:off x="2124682" y="8336743"/>
              <a:ext cx="182369" cy="182369"/>
            </a:xfrm>
            <a:custGeom>
              <a:avLst/>
              <a:gdLst>
                <a:gd name="connsiteX0" fmla="*/ 91185 w 182369"/>
                <a:gd name="connsiteY0" fmla="*/ 0 h 182369"/>
                <a:gd name="connsiteX1" fmla="*/ 0 w 182369"/>
                <a:gd name="connsiteY1" fmla="*/ 91185 h 182369"/>
                <a:gd name="connsiteX2" fmla="*/ 91185 w 182369"/>
                <a:gd name="connsiteY2" fmla="*/ 182370 h 182369"/>
                <a:gd name="connsiteX3" fmla="*/ 182370 w 182369"/>
                <a:gd name="connsiteY3" fmla="*/ 91185 h 182369"/>
                <a:gd name="connsiteX4" fmla="*/ 91185 w 182369"/>
                <a:gd name="connsiteY4" fmla="*/ 0 h 182369"/>
                <a:gd name="connsiteX5" fmla="*/ 91185 w 182369"/>
                <a:gd name="connsiteY5" fmla="*/ 150449 h 182369"/>
                <a:gd name="connsiteX6" fmla="*/ 31921 w 182369"/>
                <a:gd name="connsiteY6" fmla="*/ 91185 h 182369"/>
                <a:gd name="connsiteX7" fmla="*/ 91185 w 182369"/>
                <a:gd name="connsiteY7" fmla="*/ 31921 h 182369"/>
                <a:gd name="connsiteX8" fmla="*/ 150449 w 182369"/>
                <a:gd name="connsiteY8" fmla="*/ 91185 h 182369"/>
                <a:gd name="connsiteX9" fmla="*/ 91185 w 182369"/>
                <a:gd name="connsiteY9" fmla="*/ 150449 h 182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369" h="182369">
                  <a:moveTo>
                    <a:pt x="91185" y="0"/>
                  </a:moveTo>
                  <a:cubicBezTo>
                    <a:pt x="40823" y="0"/>
                    <a:pt x="0" y="40823"/>
                    <a:pt x="0" y="91185"/>
                  </a:cubicBezTo>
                  <a:cubicBezTo>
                    <a:pt x="0" y="141547"/>
                    <a:pt x="40823" y="182370"/>
                    <a:pt x="91185" y="182370"/>
                  </a:cubicBezTo>
                  <a:cubicBezTo>
                    <a:pt x="141547" y="182370"/>
                    <a:pt x="182370" y="141547"/>
                    <a:pt x="182370" y="91185"/>
                  </a:cubicBezTo>
                  <a:cubicBezTo>
                    <a:pt x="182370" y="40823"/>
                    <a:pt x="141547" y="0"/>
                    <a:pt x="91185" y="0"/>
                  </a:cubicBezTo>
                  <a:close/>
                  <a:moveTo>
                    <a:pt x="91185" y="150449"/>
                  </a:moveTo>
                  <a:cubicBezTo>
                    <a:pt x="58501" y="150449"/>
                    <a:pt x="31921" y="123996"/>
                    <a:pt x="31921" y="91185"/>
                  </a:cubicBezTo>
                  <a:cubicBezTo>
                    <a:pt x="31921" y="58374"/>
                    <a:pt x="58374" y="31921"/>
                    <a:pt x="91185" y="31921"/>
                  </a:cubicBezTo>
                  <a:cubicBezTo>
                    <a:pt x="123996" y="31921"/>
                    <a:pt x="150449" y="58374"/>
                    <a:pt x="150449" y="91185"/>
                  </a:cubicBezTo>
                  <a:cubicBezTo>
                    <a:pt x="150449" y="123996"/>
                    <a:pt x="123996" y="150449"/>
                    <a:pt x="91185" y="150449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38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2F6207D-A1FD-0581-F63F-18F3E3533A04}"/>
                </a:ext>
              </a:extLst>
            </p:cNvPr>
            <p:cNvSpPr/>
            <p:nvPr/>
          </p:nvSpPr>
          <p:spPr>
            <a:xfrm>
              <a:off x="2289248" y="8311817"/>
              <a:ext cx="42731" cy="42731"/>
            </a:xfrm>
            <a:custGeom>
              <a:avLst/>
              <a:gdLst>
                <a:gd name="connsiteX0" fmla="*/ 42731 w 42731"/>
                <a:gd name="connsiteY0" fmla="*/ 21366 h 42731"/>
                <a:gd name="connsiteX1" fmla="*/ 21366 w 42731"/>
                <a:gd name="connsiteY1" fmla="*/ 42731 h 42731"/>
                <a:gd name="connsiteX2" fmla="*/ 0 w 42731"/>
                <a:gd name="connsiteY2" fmla="*/ 21366 h 42731"/>
                <a:gd name="connsiteX3" fmla="*/ 21366 w 42731"/>
                <a:gd name="connsiteY3" fmla="*/ 0 h 42731"/>
                <a:gd name="connsiteX4" fmla="*/ 42731 w 42731"/>
                <a:gd name="connsiteY4" fmla="*/ 21366 h 4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31" h="42731">
                  <a:moveTo>
                    <a:pt x="42731" y="21366"/>
                  </a:moveTo>
                  <a:cubicBezTo>
                    <a:pt x="42731" y="33165"/>
                    <a:pt x="33165" y="42731"/>
                    <a:pt x="21366" y="42731"/>
                  </a:cubicBezTo>
                  <a:cubicBezTo>
                    <a:pt x="9566" y="42731"/>
                    <a:pt x="0" y="33165"/>
                    <a:pt x="0" y="21366"/>
                  </a:cubicBezTo>
                  <a:cubicBezTo>
                    <a:pt x="0" y="9566"/>
                    <a:pt x="9566" y="0"/>
                    <a:pt x="21366" y="0"/>
                  </a:cubicBezTo>
                  <a:cubicBezTo>
                    <a:pt x="33165" y="0"/>
                    <a:pt x="42731" y="9566"/>
                    <a:pt x="42731" y="21366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380"/>
            </a:p>
          </p:txBody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D45B8A5-4786-1848-C260-345CA78267C4}"/>
              </a:ext>
            </a:extLst>
          </p:cNvPr>
          <p:cNvSpPr/>
          <p:nvPr/>
        </p:nvSpPr>
        <p:spPr>
          <a:xfrm>
            <a:off x="3012966" y="4087168"/>
            <a:ext cx="101548" cy="193945"/>
          </a:xfrm>
          <a:custGeom>
            <a:avLst/>
            <a:gdLst>
              <a:gd name="connsiteX0" fmla="*/ 162022 w 203099"/>
              <a:gd name="connsiteY0" fmla="*/ 64609 h 387889"/>
              <a:gd name="connsiteX1" fmla="*/ 203099 w 203099"/>
              <a:gd name="connsiteY1" fmla="*/ 64609 h 387889"/>
              <a:gd name="connsiteX2" fmla="*/ 203099 w 203099"/>
              <a:gd name="connsiteY2" fmla="*/ 4 h 387889"/>
              <a:gd name="connsiteX3" fmla="*/ 141419 w 203099"/>
              <a:gd name="connsiteY3" fmla="*/ 4 h 387889"/>
              <a:gd name="connsiteX4" fmla="*/ 77958 w 203099"/>
              <a:gd name="connsiteY4" fmla="*/ 31162 h 387889"/>
              <a:gd name="connsiteX5" fmla="*/ 60917 w 203099"/>
              <a:gd name="connsiteY5" fmla="*/ 93478 h 387889"/>
              <a:gd name="connsiteX6" fmla="*/ 60917 w 203099"/>
              <a:gd name="connsiteY6" fmla="*/ 93478 h 387889"/>
              <a:gd name="connsiteX7" fmla="*/ 60917 w 203099"/>
              <a:gd name="connsiteY7" fmla="*/ 141932 h 387889"/>
              <a:gd name="connsiteX8" fmla="*/ 0 w 203099"/>
              <a:gd name="connsiteY8" fmla="*/ 141932 h 387889"/>
              <a:gd name="connsiteX9" fmla="*/ 0 w 203099"/>
              <a:gd name="connsiteY9" fmla="*/ 210607 h 387889"/>
              <a:gd name="connsiteX10" fmla="*/ 60917 w 203099"/>
              <a:gd name="connsiteY10" fmla="*/ 210607 h 387889"/>
              <a:gd name="connsiteX11" fmla="*/ 60917 w 203099"/>
              <a:gd name="connsiteY11" fmla="*/ 387889 h 387889"/>
              <a:gd name="connsiteX12" fmla="*/ 131118 w 203099"/>
              <a:gd name="connsiteY12" fmla="*/ 387889 h 387889"/>
              <a:gd name="connsiteX13" fmla="*/ 131118 w 203099"/>
              <a:gd name="connsiteY13" fmla="*/ 210607 h 387889"/>
              <a:gd name="connsiteX14" fmla="*/ 191527 w 203099"/>
              <a:gd name="connsiteY14" fmla="*/ 210607 h 387889"/>
              <a:gd name="connsiteX15" fmla="*/ 199920 w 203099"/>
              <a:gd name="connsiteY15" fmla="*/ 141932 h 387889"/>
              <a:gd name="connsiteX16" fmla="*/ 131118 w 203099"/>
              <a:gd name="connsiteY16" fmla="*/ 141932 h 387889"/>
              <a:gd name="connsiteX17" fmla="*/ 131118 w 203099"/>
              <a:gd name="connsiteY17" fmla="*/ 93478 h 387889"/>
              <a:gd name="connsiteX18" fmla="*/ 131118 w 203099"/>
              <a:gd name="connsiteY18" fmla="*/ 93478 h 387889"/>
              <a:gd name="connsiteX19" fmla="*/ 161894 w 203099"/>
              <a:gd name="connsiteY19" fmla="*/ 64609 h 387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03099" h="387889">
                <a:moveTo>
                  <a:pt x="162022" y="64609"/>
                </a:moveTo>
                <a:lnTo>
                  <a:pt x="203099" y="64609"/>
                </a:lnTo>
                <a:lnTo>
                  <a:pt x="203099" y="4"/>
                </a:lnTo>
                <a:lnTo>
                  <a:pt x="141419" y="4"/>
                </a:lnTo>
                <a:cubicBezTo>
                  <a:pt x="141419" y="4"/>
                  <a:pt x="102631" y="-1014"/>
                  <a:pt x="77958" y="31162"/>
                </a:cubicBezTo>
                <a:cubicBezTo>
                  <a:pt x="77958" y="31162"/>
                  <a:pt x="61171" y="47059"/>
                  <a:pt x="60917" y="93478"/>
                </a:cubicBezTo>
                <a:lnTo>
                  <a:pt x="60917" y="93478"/>
                </a:lnTo>
                <a:lnTo>
                  <a:pt x="60917" y="141932"/>
                </a:lnTo>
                <a:lnTo>
                  <a:pt x="0" y="141932"/>
                </a:lnTo>
                <a:lnTo>
                  <a:pt x="0" y="210607"/>
                </a:lnTo>
                <a:lnTo>
                  <a:pt x="60917" y="210607"/>
                </a:lnTo>
                <a:lnTo>
                  <a:pt x="60917" y="387889"/>
                </a:lnTo>
                <a:lnTo>
                  <a:pt x="131118" y="387889"/>
                </a:lnTo>
                <a:lnTo>
                  <a:pt x="131118" y="210607"/>
                </a:lnTo>
                <a:lnTo>
                  <a:pt x="191527" y="210607"/>
                </a:lnTo>
                <a:lnTo>
                  <a:pt x="199920" y="141932"/>
                </a:lnTo>
                <a:lnTo>
                  <a:pt x="131118" y="141932"/>
                </a:lnTo>
                <a:lnTo>
                  <a:pt x="131118" y="93478"/>
                </a:lnTo>
                <a:lnTo>
                  <a:pt x="131118" y="93478"/>
                </a:lnTo>
                <a:cubicBezTo>
                  <a:pt x="131245" y="88009"/>
                  <a:pt x="133661" y="64227"/>
                  <a:pt x="161894" y="64609"/>
                </a:cubicBez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380"/>
          </a:p>
        </p:txBody>
      </p:sp>
      <p:grpSp>
        <p:nvGrpSpPr>
          <p:cNvPr id="26" name="Graphic 18">
            <a:extLst>
              <a:ext uri="{FF2B5EF4-FFF2-40B4-BE49-F238E27FC236}">
                <a16:creationId xmlns:a16="http://schemas.microsoft.com/office/drawing/2014/main" id="{51BCE835-09FB-6402-DBB3-BB908039A744}"/>
              </a:ext>
            </a:extLst>
          </p:cNvPr>
          <p:cNvGrpSpPr/>
          <p:nvPr/>
        </p:nvGrpSpPr>
        <p:grpSpPr>
          <a:xfrm>
            <a:off x="2966228" y="3724784"/>
            <a:ext cx="194706" cy="193943"/>
            <a:chOff x="5932451" y="7449566"/>
            <a:chExt cx="389412" cy="387885"/>
          </a:xfrm>
          <a:solidFill>
            <a:schemeClr val="bg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9DF0491-A28C-E70D-549E-FEB01BEFDBAF}"/>
                </a:ext>
              </a:extLst>
            </p:cNvPr>
            <p:cNvSpPr/>
            <p:nvPr/>
          </p:nvSpPr>
          <p:spPr>
            <a:xfrm>
              <a:off x="5932451" y="7449566"/>
              <a:ext cx="93601" cy="387885"/>
            </a:xfrm>
            <a:custGeom>
              <a:avLst/>
              <a:gdLst>
                <a:gd name="connsiteX0" fmla="*/ 6486 w 93601"/>
                <a:gd name="connsiteY0" fmla="*/ 128829 h 387885"/>
                <a:gd name="connsiteX1" fmla="*/ 87115 w 93601"/>
                <a:gd name="connsiteY1" fmla="*/ 128829 h 387885"/>
                <a:gd name="connsiteX2" fmla="*/ 87115 w 93601"/>
                <a:gd name="connsiteY2" fmla="*/ 387886 h 387885"/>
                <a:gd name="connsiteX3" fmla="*/ 6486 w 93601"/>
                <a:gd name="connsiteY3" fmla="*/ 387886 h 387885"/>
                <a:gd name="connsiteX4" fmla="*/ 6486 w 93601"/>
                <a:gd name="connsiteY4" fmla="*/ 128829 h 387885"/>
                <a:gd name="connsiteX5" fmla="*/ 46801 w 93601"/>
                <a:gd name="connsiteY5" fmla="*/ 0 h 387885"/>
                <a:gd name="connsiteX6" fmla="*/ 93601 w 93601"/>
                <a:gd name="connsiteY6" fmla="*/ 46673 h 387885"/>
                <a:gd name="connsiteX7" fmla="*/ 46801 w 93601"/>
                <a:gd name="connsiteY7" fmla="*/ 93347 h 387885"/>
                <a:gd name="connsiteX8" fmla="*/ 0 w 93601"/>
                <a:gd name="connsiteY8" fmla="*/ 46673 h 387885"/>
                <a:gd name="connsiteX9" fmla="*/ 46801 w 93601"/>
                <a:gd name="connsiteY9" fmla="*/ 0 h 38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601" h="387885">
                  <a:moveTo>
                    <a:pt x="6486" y="128829"/>
                  </a:moveTo>
                  <a:lnTo>
                    <a:pt x="87115" y="128829"/>
                  </a:lnTo>
                  <a:lnTo>
                    <a:pt x="87115" y="387886"/>
                  </a:lnTo>
                  <a:lnTo>
                    <a:pt x="6486" y="387886"/>
                  </a:lnTo>
                  <a:lnTo>
                    <a:pt x="6486" y="128829"/>
                  </a:lnTo>
                  <a:close/>
                  <a:moveTo>
                    <a:pt x="46801" y="0"/>
                  </a:moveTo>
                  <a:cubicBezTo>
                    <a:pt x="72617" y="0"/>
                    <a:pt x="93601" y="20984"/>
                    <a:pt x="93601" y="46673"/>
                  </a:cubicBezTo>
                  <a:cubicBezTo>
                    <a:pt x="93601" y="72363"/>
                    <a:pt x="72617" y="93347"/>
                    <a:pt x="46801" y="93347"/>
                  </a:cubicBezTo>
                  <a:cubicBezTo>
                    <a:pt x="20984" y="93347"/>
                    <a:pt x="0" y="72490"/>
                    <a:pt x="0" y="46673"/>
                  </a:cubicBezTo>
                  <a:cubicBezTo>
                    <a:pt x="0" y="20857"/>
                    <a:pt x="20857" y="0"/>
                    <a:pt x="46801" y="0"/>
                  </a:cubicBezTo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38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3641298-FB0D-3AAA-0CE0-D9AB1FDD135F}"/>
                </a:ext>
              </a:extLst>
            </p:cNvPr>
            <p:cNvSpPr/>
            <p:nvPr/>
          </p:nvSpPr>
          <p:spPr>
            <a:xfrm>
              <a:off x="6070182" y="7572036"/>
              <a:ext cx="251680" cy="265415"/>
            </a:xfrm>
            <a:custGeom>
              <a:avLst/>
              <a:gdLst>
                <a:gd name="connsiteX0" fmla="*/ 0 w 251680"/>
                <a:gd name="connsiteY0" fmla="*/ 6359 h 265415"/>
                <a:gd name="connsiteX1" fmla="*/ 77450 w 251680"/>
                <a:gd name="connsiteY1" fmla="*/ 6359 h 265415"/>
                <a:gd name="connsiteX2" fmla="*/ 77450 w 251680"/>
                <a:gd name="connsiteY2" fmla="*/ 41841 h 265415"/>
                <a:gd name="connsiteX3" fmla="*/ 78595 w 251680"/>
                <a:gd name="connsiteY3" fmla="*/ 41841 h 265415"/>
                <a:gd name="connsiteX4" fmla="*/ 154900 w 251680"/>
                <a:gd name="connsiteY4" fmla="*/ 0 h 265415"/>
                <a:gd name="connsiteX5" fmla="*/ 251681 w 251680"/>
                <a:gd name="connsiteY5" fmla="*/ 123360 h 265415"/>
                <a:gd name="connsiteX6" fmla="*/ 251681 w 251680"/>
                <a:gd name="connsiteY6" fmla="*/ 265416 h 265415"/>
                <a:gd name="connsiteX7" fmla="*/ 171052 w 251680"/>
                <a:gd name="connsiteY7" fmla="*/ 265416 h 265415"/>
                <a:gd name="connsiteX8" fmla="*/ 171052 w 251680"/>
                <a:gd name="connsiteY8" fmla="*/ 139385 h 265415"/>
                <a:gd name="connsiteX9" fmla="*/ 129083 w 251680"/>
                <a:gd name="connsiteY9" fmla="*/ 70710 h 265415"/>
                <a:gd name="connsiteX10" fmla="*/ 80757 w 251680"/>
                <a:gd name="connsiteY10" fmla="*/ 137223 h 265415"/>
                <a:gd name="connsiteX11" fmla="*/ 80757 w 251680"/>
                <a:gd name="connsiteY11" fmla="*/ 265416 h 265415"/>
                <a:gd name="connsiteX12" fmla="*/ 127 w 251680"/>
                <a:gd name="connsiteY12" fmla="*/ 265416 h 265415"/>
                <a:gd name="connsiteX13" fmla="*/ 127 w 251680"/>
                <a:gd name="connsiteY13" fmla="*/ 6359 h 265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1680" h="265415">
                  <a:moveTo>
                    <a:pt x="0" y="6359"/>
                  </a:moveTo>
                  <a:lnTo>
                    <a:pt x="77450" y="6359"/>
                  </a:lnTo>
                  <a:lnTo>
                    <a:pt x="77450" y="41841"/>
                  </a:lnTo>
                  <a:lnTo>
                    <a:pt x="78595" y="41841"/>
                  </a:lnTo>
                  <a:cubicBezTo>
                    <a:pt x="89405" y="21493"/>
                    <a:pt x="115730" y="0"/>
                    <a:pt x="154900" y="0"/>
                  </a:cubicBezTo>
                  <a:cubicBezTo>
                    <a:pt x="236547" y="0"/>
                    <a:pt x="251681" y="53668"/>
                    <a:pt x="251681" y="123360"/>
                  </a:cubicBezTo>
                  <a:lnTo>
                    <a:pt x="251681" y="265416"/>
                  </a:lnTo>
                  <a:lnTo>
                    <a:pt x="171052" y="265416"/>
                  </a:lnTo>
                  <a:lnTo>
                    <a:pt x="171052" y="139385"/>
                  </a:lnTo>
                  <a:cubicBezTo>
                    <a:pt x="171052" y="109371"/>
                    <a:pt x="170543" y="70710"/>
                    <a:pt x="129083" y="70710"/>
                  </a:cubicBezTo>
                  <a:cubicBezTo>
                    <a:pt x="87624" y="70710"/>
                    <a:pt x="80757" y="103521"/>
                    <a:pt x="80757" y="137223"/>
                  </a:cubicBezTo>
                  <a:lnTo>
                    <a:pt x="80757" y="265416"/>
                  </a:lnTo>
                  <a:lnTo>
                    <a:pt x="127" y="265416"/>
                  </a:lnTo>
                  <a:lnTo>
                    <a:pt x="127" y="6359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380"/>
            </a:p>
          </p:txBody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8049C59-1D1D-DB09-DEAD-E3BAFABD2AAC}"/>
              </a:ext>
            </a:extLst>
          </p:cNvPr>
          <p:cNvSpPr/>
          <p:nvPr/>
        </p:nvSpPr>
        <p:spPr>
          <a:xfrm>
            <a:off x="1010835" y="4520905"/>
            <a:ext cx="194070" cy="135823"/>
          </a:xfrm>
          <a:custGeom>
            <a:avLst/>
            <a:gdLst>
              <a:gd name="connsiteX0" fmla="*/ 380001 w 388140"/>
              <a:gd name="connsiteY0" fmla="*/ 42477 h 271647"/>
              <a:gd name="connsiteX1" fmla="*/ 345664 w 388140"/>
              <a:gd name="connsiteY1" fmla="*/ 8139 h 271647"/>
              <a:gd name="connsiteX2" fmla="*/ 194070 w 388140"/>
              <a:gd name="connsiteY2" fmla="*/ 0 h 271647"/>
              <a:gd name="connsiteX3" fmla="*/ 42477 w 388140"/>
              <a:gd name="connsiteY3" fmla="*/ 8139 h 271647"/>
              <a:gd name="connsiteX4" fmla="*/ 8139 w 388140"/>
              <a:gd name="connsiteY4" fmla="*/ 42477 h 271647"/>
              <a:gd name="connsiteX5" fmla="*/ 0 w 388140"/>
              <a:gd name="connsiteY5" fmla="*/ 135824 h 271647"/>
              <a:gd name="connsiteX6" fmla="*/ 8139 w 388140"/>
              <a:gd name="connsiteY6" fmla="*/ 229171 h 271647"/>
              <a:gd name="connsiteX7" fmla="*/ 42477 w 388140"/>
              <a:gd name="connsiteY7" fmla="*/ 263508 h 271647"/>
              <a:gd name="connsiteX8" fmla="*/ 194070 w 388140"/>
              <a:gd name="connsiteY8" fmla="*/ 271647 h 271647"/>
              <a:gd name="connsiteX9" fmla="*/ 345664 w 388140"/>
              <a:gd name="connsiteY9" fmla="*/ 263508 h 271647"/>
              <a:gd name="connsiteX10" fmla="*/ 380001 w 388140"/>
              <a:gd name="connsiteY10" fmla="*/ 229171 h 271647"/>
              <a:gd name="connsiteX11" fmla="*/ 388140 w 388140"/>
              <a:gd name="connsiteY11" fmla="*/ 135824 h 271647"/>
              <a:gd name="connsiteX12" fmla="*/ 380001 w 388140"/>
              <a:gd name="connsiteY12" fmla="*/ 42477 h 271647"/>
              <a:gd name="connsiteX13" fmla="*/ 155409 w 388140"/>
              <a:gd name="connsiteY13" fmla="*/ 194070 h 271647"/>
              <a:gd name="connsiteX14" fmla="*/ 155409 w 388140"/>
              <a:gd name="connsiteY14" fmla="*/ 77704 h 271647"/>
              <a:gd name="connsiteX15" fmla="*/ 256132 w 388140"/>
              <a:gd name="connsiteY15" fmla="*/ 135951 h 271647"/>
              <a:gd name="connsiteX16" fmla="*/ 155409 w 388140"/>
              <a:gd name="connsiteY16" fmla="*/ 194070 h 27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8140" h="271647">
                <a:moveTo>
                  <a:pt x="380001" y="42477"/>
                </a:moveTo>
                <a:cubicBezTo>
                  <a:pt x="375550" y="25817"/>
                  <a:pt x="362451" y="12590"/>
                  <a:pt x="345664" y="8139"/>
                </a:cubicBezTo>
                <a:cubicBezTo>
                  <a:pt x="315396" y="0"/>
                  <a:pt x="194070" y="0"/>
                  <a:pt x="194070" y="0"/>
                </a:cubicBezTo>
                <a:cubicBezTo>
                  <a:pt x="194070" y="0"/>
                  <a:pt x="72745" y="0"/>
                  <a:pt x="42477" y="8139"/>
                </a:cubicBezTo>
                <a:cubicBezTo>
                  <a:pt x="25817" y="12590"/>
                  <a:pt x="12590" y="25690"/>
                  <a:pt x="8139" y="42477"/>
                </a:cubicBezTo>
                <a:cubicBezTo>
                  <a:pt x="0" y="72745"/>
                  <a:pt x="0" y="135824"/>
                  <a:pt x="0" y="135824"/>
                </a:cubicBezTo>
                <a:cubicBezTo>
                  <a:pt x="0" y="135824"/>
                  <a:pt x="0" y="198903"/>
                  <a:pt x="8139" y="229171"/>
                </a:cubicBezTo>
                <a:cubicBezTo>
                  <a:pt x="12590" y="245831"/>
                  <a:pt x="25689" y="259057"/>
                  <a:pt x="42477" y="263508"/>
                </a:cubicBezTo>
                <a:cubicBezTo>
                  <a:pt x="72745" y="271647"/>
                  <a:pt x="194070" y="271647"/>
                  <a:pt x="194070" y="271647"/>
                </a:cubicBezTo>
                <a:cubicBezTo>
                  <a:pt x="194070" y="271647"/>
                  <a:pt x="315396" y="271647"/>
                  <a:pt x="345664" y="263508"/>
                </a:cubicBezTo>
                <a:cubicBezTo>
                  <a:pt x="362324" y="259057"/>
                  <a:pt x="375550" y="245958"/>
                  <a:pt x="380001" y="229171"/>
                </a:cubicBezTo>
                <a:cubicBezTo>
                  <a:pt x="388140" y="198903"/>
                  <a:pt x="388140" y="135824"/>
                  <a:pt x="388140" y="135824"/>
                </a:cubicBezTo>
                <a:cubicBezTo>
                  <a:pt x="388140" y="135824"/>
                  <a:pt x="388140" y="72745"/>
                  <a:pt x="380001" y="42477"/>
                </a:cubicBezTo>
                <a:close/>
                <a:moveTo>
                  <a:pt x="155409" y="194070"/>
                </a:moveTo>
                <a:lnTo>
                  <a:pt x="155409" y="77704"/>
                </a:lnTo>
                <a:lnTo>
                  <a:pt x="256132" y="135951"/>
                </a:lnTo>
                <a:lnTo>
                  <a:pt x="155409" y="194070"/>
                </a:ln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380"/>
          </a:p>
        </p:txBody>
      </p:sp>
      <p:grpSp>
        <p:nvGrpSpPr>
          <p:cNvPr id="31" name="object 4">
            <a:extLst>
              <a:ext uri="{FF2B5EF4-FFF2-40B4-BE49-F238E27FC236}">
                <a16:creationId xmlns:a16="http://schemas.microsoft.com/office/drawing/2014/main" id="{BAC76DB9-838D-14A6-5299-739E47102FAD}"/>
              </a:ext>
            </a:extLst>
          </p:cNvPr>
          <p:cNvGrpSpPr>
            <a:grpSpLocks/>
          </p:cNvGrpSpPr>
          <p:nvPr userDrawn="1"/>
        </p:nvGrpSpPr>
        <p:grpSpPr>
          <a:xfrm>
            <a:off x="1022351" y="5313363"/>
            <a:ext cx="806450" cy="806450"/>
            <a:chOff x="1675341" y="756689"/>
            <a:chExt cx="2275205" cy="2272030"/>
          </a:xfrm>
        </p:grpSpPr>
        <p:sp>
          <p:nvSpPr>
            <p:cNvPr id="32" name="object 5">
              <a:extLst>
                <a:ext uri="{FF2B5EF4-FFF2-40B4-BE49-F238E27FC236}">
                  <a16:creationId xmlns:a16="http://schemas.microsoft.com/office/drawing/2014/main" id="{1E8598E2-F853-5C3D-12BC-DFFC996AE6B6}"/>
                </a:ext>
              </a:extLst>
            </p:cNvPr>
            <p:cNvSpPr/>
            <p:nvPr/>
          </p:nvSpPr>
          <p:spPr>
            <a:xfrm>
              <a:off x="1675341" y="756689"/>
              <a:ext cx="2275205" cy="2272030"/>
            </a:xfrm>
            <a:custGeom>
              <a:avLst/>
              <a:gdLst/>
              <a:ahLst/>
              <a:cxnLst/>
              <a:rect l="l" t="t" r="r" b="b"/>
              <a:pathLst>
                <a:path w="2275204" h="2272030">
                  <a:moveTo>
                    <a:pt x="2274988" y="0"/>
                  </a:moveTo>
                  <a:lnTo>
                    <a:pt x="0" y="0"/>
                  </a:lnTo>
                  <a:lnTo>
                    <a:pt x="0" y="2271417"/>
                  </a:lnTo>
                  <a:lnTo>
                    <a:pt x="2274988" y="2271417"/>
                  </a:lnTo>
                  <a:lnTo>
                    <a:pt x="22749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sp>
          <p:nvSpPr>
            <p:cNvPr id="33" name="object 6">
              <a:extLst>
                <a:ext uri="{FF2B5EF4-FFF2-40B4-BE49-F238E27FC236}">
                  <a16:creationId xmlns:a16="http://schemas.microsoft.com/office/drawing/2014/main" id="{0B4BBBCC-CBCC-D224-9AD8-63E197089BBA}"/>
                </a:ext>
              </a:extLst>
            </p:cNvPr>
            <p:cNvSpPr/>
            <p:nvPr/>
          </p:nvSpPr>
          <p:spPr>
            <a:xfrm>
              <a:off x="1695006" y="774583"/>
              <a:ext cx="2235835" cy="2235835"/>
            </a:xfrm>
            <a:custGeom>
              <a:avLst/>
              <a:gdLst/>
              <a:ahLst/>
              <a:cxnLst/>
              <a:rect l="l" t="t" r="r" b="b"/>
              <a:pathLst>
                <a:path w="2235835" h="2235835">
                  <a:moveTo>
                    <a:pt x="2235638" y="0"/>
                  </a:moveTo>
                  <a:lnTo>
                    <a:pt x="0" y="0"/>
                  </a:lnTo>
                  <a:lnTo>
                    <a:pt x="0" y="2235649"/>
                  </a:lnTo>
                  <a:lnTo>
                    <a:pt x="2235638" y="2235649"/>
                  </a:lnTo>
                  <a:lnTo>
                    <a:pt x="2235638" y="0"/>
                  </a:lnTo>
                  <a:close/>
                </a:path>
              </a:pathLst>
            </a:custGeom>
            <a:solidFill>
              <a:srgbClr val="002046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34" name="object 7">
              <a:extLst>
                <a:ext uri="{FF2B5EF4-FFF2-40B4-BE49-F238E27FC236}">
                  <a16:creationId xmlns:a16="http://schemas.microsoft.com/office/drawing/2014/main" id="{45B0E4C2-39DD-8501-BA27-164933A33F8D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3232" y="2234279"/>
              <a:ext cx="97546" cy="136760"/>
            </a:xfrm>
            <a:prstGeom prst="rect">
              <a:avLst/>
            </a:prstGeom>
          </p:spPr>
        </p:pic>
        <p:pic>
          <p:nvPicPr>
            <p:cNvPr id="35" name="object 8">
              <a:extLst>
                <a:ext uri="{FF2B5EF4-FFF2-40B4-BE49-F238E27FC236}">
                  <a16:creationId xmlns:a16="http://schemas.microsoft.com/office/drawing/2014/main" id="{2578E418-AFA7-E325-4AB1-AFF9A13F5FA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60611" y="2234280"/>
              <a:ext cx="97337" cy="134142"/>
            </a:xfrm>
            <a:prstGeom prst="rect">
              <a:avLst/>
            </a:prstGeom>
          </p:spPr>
        </p:pic>
        <p:sp>
          <p:nvSpPr>
            <p:cNvPr id="36" name="object 9">
              <a:extLst>
                <a:ext uri="{FF2B5EF4-FFF2-40B4-BE49-F238E27FC236}">
                  <a16:creationId xmlns:a16="http://schemas.microsoft.com/office/drawing/2014/main" id="{A8BCA7B2-567A-3F7C-21E7-183F9637828C}"/>
                </a:ext>
              </a:extLst>
            </p:cNvPr>
            <p:cNvSpPr/>
            <p:nvPr/>
          </p:nvSpPr>
          <p:spPr>
            <a:xfrm>
              <a:off x="2212068" y="2234287"/>
              <a:ext cx="18415" cy="134620"/>
            </a:xfrm>
            <a:custGeom>
              <a:avLst/>
              <a:gdLst/>
              <a:ahLst/>
              <a:cxnLst/>
              <a:rect l="l" t="t" r="r" b="b"/>
              <a:pathLst>
                <a:path w="18414" h="134619">
                  <a:moveTo>
                    <a:pt x="18104" y="0"/>
                  </a:moveTo>
                  <a:lnTo>
                    <a:pt x="0" y="0"/>
                  </a:lnTo>
                  <a:lnTo>
                    <a:pt x="0" y="134142"/>
                  </a:lnTo>
                  <a:lnTo>
                    <a:pt x="18104" y="134142"/>
                  </a:lnTo>
                  <a:lnTo>
                    <a:pt x="18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37" name="object 10">
              <a:extLst>
                <a:ext uri="{FF2B5EF4-FFF2-40B4-BE49-F238E27FC236}">
                  <a16:creationId xmlns:a16="http://schemas.microsoft.com/office/drawing/2014/main" id="{59AF7A2D-904D-E8CB-7090-DE61D29EA6E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64586" y="2234280"/>
              <a:ext cx="113221" cy="134142"/>
            </a:xfrm>
            <a:prstGeom prst="rect">
              <a:avLst/>
            </a:prstGeom>
          </p:spPr>
        </p:pic>
        <p:sp>
          <p:nvSpPr>
            <p:cNvPr id="38" name="object 11">
              <a:extLst>
                <a:ext uri="{FF2B5EF4-FFF2-40B4-BE49-F238E27FC236}">
                  <a16:creationId xmlns:a16="http://schemas.microsoft.com/office/drawing/2014/main" id="{5A4DB065-8F37-2458-64BA-1DC3868FAFBC}"/>
                </a:ext>
              </a:extLst>
            </p:cNvPr>
            <p:cNvSpPr/>
            <p:nvPr/>
          </p:nvSpPr>
          <p:spPr>
            <a:xfrm>
              <a:off x="2412962" y="2233808"/>
              <a:ext cx="76200" cy="134620"/>
            </a:xfrm>
            <a:custGeom>
              <a:avLst/>
              <a:gdLst/>
              <a:ahLst/>
              <a:cxnLst/>
              <a:rect l="l" t="t" r="r" b="b"/>
              <a:pathLst>
                <a:path w="76200" h="134619">
                  <a:moveTo>
                    <a:pt x="75819" y="119380"/>
                  </a:moveTo>
                  <a:lnTo>
                    <a:pt x="17691" y="119380"/>
                  </a:lnTo>
                  <a:lnTo>
                    <a:pt x="17691" y="72390"/>
                  </a:lnTo>
                  <a:lnTo>
                    <a:pt x="70789" y="72390"/>
                  </a:lnTo>
                  <a:lnTo>
                    <a:pt x="70789" y="57150"/>
                  </a:lnTo>
                  <a:lnTo>
                    <a:pt x="17691" y="57150"/>
                  </a:lnTo>
                  <a:lnTo>
                    <a:pt x="17691" y="15240"/>
                  </a:lnTo>
                  <a:lnTo>
                    <a:pt x="74218" y="15240"/>
                  </a:lnTo>
                  <a:lnTo>
                    <a:pt x="74218" y="0"/>
                  </a:lnTo>
                  <a:lnTo>
                    <a:pt x="0" y="0"/>
                  </a:lnTo>
                  <a:lnTo>
                    <a:pt x="0" y="15240"/>
                  </a:lnTo>
                  <a:lnTo>
                    <a:pt x="0" y="57150"/>
                  </a:lnTo>
                  <a:lnTo>
                    <a:pt x="0" y="72390"/>
                  </a:lnTo>
                  <a:lnTo>
                    <a:pt x="0" y="119380"/>
                  </a:lnTo>
                  <a:lnTo>
                    <a:pt x="0" y="134620"/>
                  </a:lnTo>
                  <a:lnTo>
                    <a:pt x="75819" y="134620"/>
                  </a:lnTo>
                  <a:lnTo>
                    <a:pt x="75819" y="1193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39" name="object 12">
              <a:extLst>
                <a:ext uri="{FF2B5EF4-FFF2-40B4-BE49-F238E27FC236}">
                  <a16:creationId xmlns:a16="http://schemas.microsoft.com/office/drawing/2014/main" id="{99EB25EB-3E98-D766-B75C-FBD34D8564A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30110" y="2234284"/>
              <a:ext cx="92311" cy="134142"/>
            </a:xfrm>
            <a:prstGeom prst="rect">
              <a:avLst/>
            </a:prstGeom>
          </p:spPr>
        </p:pic>
        <p:pic>
          <p:nvPicPr>
            <p:cNvPr id="40" name="object 13">
              <a:extLst>
                <a:ext uri="{FF2B5EF4-FFF2-40B4-BE49-F238E27FC236}">
                  <a16:creationId xmlns:a16="http://schemas.microsoft.com/office/drawing/2014/main" id="{CA9DF136-83B5-2071-D520-FFB25C3E5C41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50302" y="2231664"/>
              <a:ext cx="85264" cy="139576"/>
            </a:xfrm>
            <a:prstGeom prst="rect">
              <a:avLst/>
            </a:prstGeom>
          </p:spPr>
        </p:pic>
        <p:sp>
          <p:nvSpPr>
            <p:cNvPr id="41" name="object 14">
              <a:extLst>
                <a:ext uri="{FF2B5EF4-FFF2-40B4-BE49-F238E27FC236}">
                  <a16:creationId xmlns:a16="http://schemas.microsoft.com/office/drawing/2014/main" id="{BB443945-BF96-4597-17F8-025F89D1BC4C}"/>
                </a:ext>
              </a:extLst>
            </p:cNvPr>
            <p:cNvSpPr/>
            <p:nvPr/>
          </p:nvSpPr>
          <p:spPr>
            <a:xfrm>
              <a:off x="2777978" y="2234287"/>
              <a:ext cx="18415" cy="134620"/>
            </a:xfrm>
            <a:custGeom>
              <a:avLst/>
              <a:gdLst/>
              <a:ahLst/>
              <a:cxnLst/>
              <a:rect l="l" t="t" r="r" b="b"/>
              <a:pathLst>
                <a:path w="18414" h="134619">
                  <a:moveTo>
                    <a:pt x="18104" y="0"/>
                  </a:moveTo>
                  <a:lnTo>
                    <a:pt x="0" y="0"/>
                  </a:lnTo>
                  <a:lnTo>
                    <a:pt x="0" y="134142"/>
                  </a:lnTo>
                  <a:lnTo>
                    <a:pt x="18104" y="134142"/>
                  </a:lnTo>
                  <a:lnTo>
                    <a:pt x="18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42" name="object 15">
              <a:extLst>
                <a:ext uri="{FF2B5EF4-FFF2-40B4-BE49-F238E27FC236}">
                  <a16:creationId xmlns:a16="http://schemas.microsoft.com/office/drawing/2014/main" id="{07334217-5B08-4E42-D9B6-91FBCCF7EF3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30980" y="2233925"/>
              <a:ext cx="217271" cy="134620"/>
            </a:xfrm>
            <a:prstGeom prst="rect">
              <a:avLst/>
            </a:prstGeom>
          </p:spPr>
        </p:pic>
        <p:pic>
          <p:nvPicPr>
            <p:cNvPr id="43" name="object 16">
              <a:extLst>
                <a:ext uri="{FF2B5EF4-FFF2-40B4-BE49-F238E27FC236}">
                  <a16:creationId xmlns:a16="http://schemas.microsoft.com/office/drawing/2014/main" id="{C8829674-D959-27B4-F693-6EA1DEA92E59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37399" y="2231666"/>
              <a:ext cx="122581" cy="139377"/>
            </a:xfrm>
            <a:prstGeom prst="rect">
              <a:avLst/>
            </a:prstGeom>
          </p:spPr>
        </p:pic>
        <p:pic>
          <p:nvPicPr>
            <p:cNvPr id="44" name="object 17">
              <a:extLst>
                <a:ext uri="{FF2B5EF4-FFF2-40B4-BE49-F238E27FC236}">
                  <a16:creationId xmlns:a16="http://schemas.microsoft.com/office/drawing/2014/main" id="{E7B5A2F7-1AF8-0B63-BF95-415A974E2B7F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02992" y="2234285"/>
              <a:ext cx="72594" cy="134132"/>
            </a:xfrm>
            <a:prstGeom prst="rect">
              <a:avLst/>
            </a:prstGeom>
          </p:spPr>
        </p:pic>
        <p:sp>
          <p:nvSpPr>
            <p:cNvPr id="45" name="object 18">
              <a:extLst>
                <a:ext uri="{FF2B5EF4-FFF2-40B4-BE49-F238E27FC236}">
                  <a16:creationId xmlns:a16="http://schemas.microsoft.com/office/drawing/2014/main" id="{EB0A5CBC-BE7E-1493-F52B-066C019DDD12}"/>
                </a:ext>
              </a:extLst>
            </p:cNvPr>
            <p:cNvSpPr/>
            <p:nvPr/>
          </p:nvSpPr>
          <p:spPr>
            <a:xfrm>
              <a:off x="1887258" y="2487135"/>
              <a:ext cx="1851025" cy="293370"/>
            </a:xfrm>
            <a:custGeom>
              <a:avLst/>
              <a:gdLst/>
              <a:ahLst/>
              <a:cxnLst/>
              <a:rect l="l" t="t" r="r" b="b"/>
              <a:pathLst>
                <a:path w="1851025" h="293369">
                  <a:moveTo>
                    <a:pt x="297827" y="144932"/>
                  </a:moveTo>
                  <a:lnTo>
                    <a:pt x="290436" y="98386"/>
                  </a:lnTo>
                  <a:lnTo>
                    <a:pt x="269697" y="58508"/>
                  </a:lnTo>
                  <a:lnTo>
                    <a:pt x="249885" y="39217"/>
                  </a:lnTo>
                  <a:lnTo>
                    <a:pt x="249885" y="146519"/>
                  </a:lnTo>
                  <a:lnTo>
                    <a:pt x="243865" y="195300"/>
                  </a:lnTo>
                  <a:lnTo>
                    <a:pt x="225425" y="237185"/>
                  </a:lnTo>
                  <a:lnTo>
                    <a:pt x="193979" y="266509"/>
                  </a:lnTo>
                  <a:lnTo>
                    <a:pt x="148920" y="277545"/>
                  </a:lnTo>
                  <a:lnTo>
                    <a:pt x="106260" y="268046"/>
                  </a:lnTo>
                  <a:lnTo>
                    <a:pt x="74599" y="241287"/>
                  </a:lnTo>
                  <a:lnTo>
                    <a:pt x="54889" y="199910"/>
                  </a:lnTo>
                  <a:lnTo>
                    <a:pt x="48107" y="146519"/>
                  </a:lnTo>
                  <a:lnTo>
                    <a:pt x="54114" y="97866"/>
                  </a:lnTo>
                  <a:lnTo>
                    <a:pt x="72529" y="56070"/>
                  </a:lnTo>
                  <a:lnTo>
                    <a:pt x="103924" y="26822"/>
                  </a:lnTo>
                  <a:lnTo>
                    <a:pt x="148920" y="15811"/>
                  </a:lnTo>
                  <a:lnTo>
                    <a:pt x="191655" y="25260"/>
                  </a:lnTo>
                  <a:lnTo>
                    <a:pt x="223367" y="51917"/>
                  </a:lnTo>
                  <a:lnTo>
                    <a:pt x="243090" y="93192"/>
                  </a:lnTo>
                  <a:lnTo>
                    <a:pt x="249885" y="146519"/>
                  </a:lnTo>
                  <a:lnTo>
                    <a:pt x="249885" y="39217"/>
                  </a:lnTo>
                  <a:lnTo>
                    <a:pt x="237769" y="27406"/>
                  </a:lnTo>
                  <a:lnTo>
                    <a:pt x="214249" y="15811"/>
                  </a:lnTo>
                  <a:lnTo>
                    <a:pt x="196799" y="7200"/>
                  </a:lnTo>
                  <a:lnTo>
                    <a:pt x="148920" y="0"/>
                  </a:lnTo>
                  <a:lnTo>
                    <a:pt x="101688" y="7162"/>
                  </a:lnTo>
                  <a:lnTo>
                    <a:pt x="60794" y="27419"/>
                  </a:lnTo>
                  <a:lnTo>
                    <a:pt x="28613" y="58889"/>
                  </a:lnTo>
                  <a:lnTo>
                    <a:pt x="7556" y="99745"/>
                  </a:lnTo>
                  <a:lnTo>
                    <a:pt x="0" y="148107"/>
                  </a:lnTo>
                  <a:lnTo>
                    <a:pt x="7404" y="194652"/>
                  </a:lnTo>
                  <a:lnTo>
                    <a:pt x="28155" y="234530"/>
                  </a:lnTo>
                  <a:lnTo>
                    <a:pt x="60096" y="265645"/>
                  </a:lnTo>
                  <a:lnTo>
                    <a:pt x="101079" y="285864"/>
                  </a:lnTo>
                  <a:lnTo>
                    <a:pt x="148920" y="293065"/>
                  </a:lnTo>
                  <a:lnTo>
                    <a:pt x="196176" y="285915"/>
                  </a:lnTo>
                  <a:lnTo>
                    <a:pt x="213093" y="277545"/>
                  </a:lnTo>
                  <a:lnTo>
                    <a:pt x="237109" y="265645"/>
                  </a:lnTo>
                  <a:lnTo>
                    <a:pt x="269240" y="234200"/>
                  </a:lnTo>
                  <a:lnTo>
                    <a:pt x="290283" y="193332"/>
                  </a:lnTo>
                  <a:lnTo>
                    <a:pt x="297827" y="144932"/>
                  </a:lnTo>
                  <a:close/>
                </a:path>
                <a:path w="1851025" h="293369">
                  <a:moveTo>
                    <a:pt x="616991" y="277533"/>
                  </a:moveTo>
                  <a:lnTo>
                    <a:pt x="576516" y="263029"/>
                  </a:lnTo>
                  <a:lnTo>
                    <a:pt x="481545" y="135674"/>
                  </a:lnTo>
                  <a:lnTo>
                    <a:pt x="562622" y="34023"/>
                  </a:lnTo>
                  <a:lnTo>
                    <a:pt x="609879" y="15811"/>
                  </a:lnTo>
                  <a:lnTo>
                    <a:pt x="609879" y="4787"/>
                  </a:lnTo>
                  <a:lnTo>
                    <a:pt x="508279" y="4787"/>
                  </a:lnTo>
                  <a:lnTo>
                    <a:pt x="508279" y="15811"/>
                  </a:lnTo>
                  <a:lnTo>
                    <a:pt x="540575" y="22936"/>
                  </a:lnTo>
                  <a:lnTo>
                    <a:pt x="540575" y="26098"/>
                  </a:lnTo>
                  <a:lnTo>
                    <a:pt x="470458" y="119964"/>
                  </a:lnTo>
                  <a:lnTo>
                    <a:pt x="468858" y="119964"/>
                  </a:lnTo>
                  <a:lnTo>
                    <a:pt x="405917" y="30835"/>
                  </a:lnTo>
                  <a:lnTo>
                    <a:pt x="401142" y="24498"/>
                  </a:lnTo>
                  <a:lnTo>
                    <a:pt x="400354" y="22148"/>
                  </a:lnTo>
                  <a:lnTo>
                    <a:pt x="435813" y="15811"/>
                  </a:lnTo>
                  <a:lnTo>
                    <a:pt x="435813" y="4787"/>
                  </a:lnTo>
                  <a:lnTo>
                    <a:pt x="310502" y="4787"/>
                  </a:lnTo>
                  <a:lnTo>
                    <a:pt x="310502" y="15811"/>
                  </a:lnTo>
                  <a:lnTo>
                    <a:pt x="334086" y="21374"/>
                  </a:lnTo>
                  <a:lnTo>
                    <a:pt x="340283" y="23482"/>
                  </a:lnTo>
                  <a:lnTo>
                    <a:pt x="345909" y="26416"/>
                  </a:lnTo>
                  <a:lnTo>
                    <a:pt x="350964" y="30391"/>
                  </a:lnTo>
                  <a:lnTo>
                    <a:pt x="355422" y="35636"/>
                  </a:lnTo>
                  <a:lnTo>
                    <a:pt x="440575" y="150533"/>
                  </a:lnTo>
                  <a:lnTo>
                    <a:pt x="355422" y="259295"/>
                  </a:lnTo>
                  <a:lnTo>
                    <a:pt x="308076" y="277533"/>
                  </a:lnTo>
                  <a:lnTo>
                    <a:pt x="308076" y="288671"/>
                  </a:lnTo>
                  <a:lnTo>
                    <a:pt x="409778" y="288671"/>
                  </a:lnTo>
                  <a:lnTo>
                    <a:pt x="409778" y="277533"/>
                  </a:lnTo>
                  <a:lnTo>
                    <a:pt x="384517" y="272046"/>
                  </a:lnTo>
                  <a:lnTo>
                    <a:pt x="375856" y="270433"/>
                  </a:lnTo>
                  <a:lnTo>
                    <a:pt x="376618" y="268820"/>
                  </a:lnTo>
                  <a:lnTo>
                    <a:pt x="381381" y="262496"/>
                  </a:lnTo>
                  <a:lnTo>
                    <a:pt x="451497" y="166357"/>
                  </a:lnTo>
                  <a:lnTo>
                    <a:pt x="453047" y="166357"/>
                  </a:lnTo>
                  <a:lnTo>
                    <a:pt x="526326" y="268820"/>
                  </a:lnTo>
                  <a:lnTo>
                    <a:pt x="527126" y="271233"/>
                  </a:lnTo>
                  <a:lnTo>
                    <a:pt x="491667" y="277533"/>
                  </a:lnTo>
                  <a:lnTo>
                    <a:pt x="491667" y="288671"/>
                  </a:lnTo>
                  <a:lnTo>
                    <a:pt x="616991" y="288671"/>
                  </a:lnTo>
                  <a:lnTo>
                    <a:pt x="616991" y="277533"/>
                  </a:lnTo>
                  <a:close/>
                </a:path>
                <a:path w="1851025" h="293369">
                  <a:moveTo>
                    <a:pt x="870724" y="4775"/>
                  </a:moveTo>
                  <a:lnTo>
                    <a:pt x="655612" y="4775"/>
                  </a:lnTo>
                  <a:lnTo>
                    <a:pt x="655612" y="15811"/>
                  </a:lnTo>
                  <a:lnTo>
                    <a:pt x="684720" y="22161"/>
                  </a:lnTo>
                  <a:lnTo>
                    <a:pt x="693420" y="23723"/>
                  </a:lnTo>
                  <a:lnTo>
                    <a:pt x="696595" y="27711"/>
                  </a:lnTo>
                  <a:lnTo>
                    <a:pt x="696595" y="265722"/>
                  </a:lnTo>
                  <a:lnTo>
                    <a:pt x="694232" y="268833"/>
                  </a:lnTo>
                  <a:lnTo>
                    <a:pt x="684720" y="271233"/>
                  </a:lnTo>
                  <a:lnTo>
                    <a:pt x="655612" y="277545"/>
                  </a:lnTo>
                  <a:lnTo>
                    <a:pt x="655612" y="288671"/>
                  </a:lnTo>
                  <a:lnTo>
                    <a:pt x="783297" y="288671"/>
                  </a:lnTo>
                  <a:lnTo>
                    <a:pt x="783297" y="277545"/>
                  </a:lnTo>
                  <a:lnTo>
                    <a:pt x="750925" y="271233"/>
                  </a:lnTo>
                  <a:lnTo>
                    <a:pt x="741540" y="269621"/>
                  </a:lnTo>
                  <a:lnTo>
                    <a:pt x="739165" y="265722"/>
                  </a:lnTo>
                  <a:lnTo>
                    <a:pt x="739165" y="155232"/>
                  </a:lnTo>
                  <a:lnTo>
                    <a:pt x="817181" y="155232"/>
                  </a:lnTo>
                  <a:lnTo>
                    <a:pt x="823506" y="159219"/>
                  </a:lnTo>
                  <a:lnTo>
                    <a:pt x="825779" y="169456"/>
                  </a:lnTo>
                  <a:lnTo>
                    <a:pt x="831316" y="196418"/>
                  </a:lnTo>
                  <a:lnTo>
                    <a:pt x="844715" y="196418"/>
                  </a:lnTo>
                  <a:lnTo>
                    <a:pt x="844715" y="102539"/>
                  </a:lnTo>
                  <a:lnTo>
                    <a:pt x="831316" y="102539"/>
                  </a:lnTo>
                  <a:lnTo>
                    <a:pt x="825779" y="125476"/>
                  </a:lnTo>
                  <a:lnTo>
                    <a:pt x="823506" y="135686"/>
                  </a:lnTo>
                  <a:lnTo>
                    <a:pt x="817181" y="139382"/>
                  </a:lnTo>
                  <a:lnTo>
                    <a:pt x="739165" y="139382"/>
                  </a:lnTo>
                  <a:lnTo>
                    <a:pt x="739165" y="20599"/>
                  </a:lnTo>
                  <a:lnTo>
                    <a:pt x="836815" y="20599"/>
                  </a:lnTo>
                  <a:lnTo>
                    <a:pt x="843140" y="24498"/>
                  </a:lnTo>
                  <a:lnTo>
                    <a:pt x="857377" y="75653"/>
                  </a:lnTo>
                  <a:lnTo>
                    <a:pt x="870724" y="75653"/>
                  </a:lnTo>
                  <a:lnTo>
                    <a:pt x="870724" y="4775"/>
                  </a:lnTo>
                  <a:close/>
                </a:path>
                <a:path w="1851025" h="293369">
                  <a:moveTo>
                    <a:pt x="1207160" y="144932"/>
                  </a:moveTo>
                  <a:lnTo>
                    <a:pt x="1199756" y="98386"/>
                  </a:lnTo>
                  <a:lnTo>
                    <a:pt x="1179017" y="58508"/>
                  </a:lnTo>
                  <a:lnTo>
                    <a:pt x="1159141" y="39166"/>
                  </a:lnTo>
                  <a:lnTo>
                    <a:pt x="1159141" y="146519"/>
                  </a:lnTo>
                  <a:lnTo>
                    <a:pt x="1153121" y="195300"/>
                  </a:lnTo>
                  <a:lnTo>
                    <a:pt x="1134681" y="237185"/>
                  </a:lnTo>
                  <a:lnTo>
                    <a:pt x="1103249" y="266509"/>
                  </a:lnTo>
                  <a:lnTo>
                    <a:pt x="1058227" y="277545"/>
                  </a:lnTo>
                  <a:lnTo>
                    <a:pt x="1015555" y="268046"/>
                  </a:lnTo>
                  <a:lnTo>
                    <a:pt x="983881" y="241287"/>
                  </a:lnTo>
                  <a:lnTo>
                    <a:pt x="964171" y="199910"/>
                  </a:lnTo>
                  <a:lnTo>
                    <a:pt x="957389" y="146519"/>
                  </a:lnTo>
                  <a:lnTo>
                    <a:pt x="963396" y="97866"/>
                  </a:lnTo>
                  <a:lnTo>
                    <a:pt x="981798" y="56070"/>
                  </a:lnTo>
                  <a:lnTo>
                    <a:pt x="1013218" y="26822"/>
                  </a:lnTo>
                  <a:lnTo>
                    <a:pt x="1058227" y="15811"/>
                  </a:lnTo>
                  <a:lnTo>
                    <a:pt x="1100950" y="25260"/>
                  </a:lnTo>
                  <a:lnTo>
                    <a:pt x="1132636" y="51917"/>
                  </a:lnTo>
                  <a:lnTo>
                    <a:pt x="1152359" y="93192"/>
                  </a:lnTo>
                  <a:lnTo>
                    <a:pt x="1159141" y="146519"/>
                  </a:lnTo>
                  <a:lnTo>
                    <a:pt x="1159141" y="39166"/>
                  </a:lnTo>
                  <a:lnTo>
                    <a:pt x="1147064" y="27406"/>
                  </a:lnTo>
                  <a:lnTo>
                    <a:pt x="1123543" y="15811"/>
                  </a:lnTo>
                  <a:lnTo>
                    <a:pt x="1106081" y="7200"/>
                  </a:lnTo>
                  <a:lnTo>
                    <a:pt x="1058227" y="0"/>
                  </a:lnTo>
                  <a:lnTo>
                    <a:pt x="1010996" y="7162"/>
                  </a:lnTo>
                  <a:lnTo>
                    <a:pt x="970089" y="27419"/>
                  </a:lnTo>
                  <a:lnTo>
                    <a:pt x="937920" y="58889"/>
                  </a:lnTo>
                  <a:lnTo>
                    <a:pt x="916876" y="99745"/>
                  </a:lnTo>
                  <a:lnTo>
                    <a:pt x="909320" y="148107"/>
                  </a:lnTo>
                  <a:lnTo>
                    <a:pt x="916724" y="194652"/>
                  </a:lnTo>
                  <a:lnTo>
                    <a:pt x="937475" y="234530"/>
                  </a:lnTo>
                  <a:lnTo>
                    <a:pt x="969429" y="265645"/>
                  </a:lnTo>
                  <a:lnTo>
                    <a:pt x="1010399" y="285864"/>
                  </a:lnTo>
                  <a:lnTo>
                    <a:pt x="1058227" y="293065"/>
                  </a:lnTo>
                  <a:lnTo>
                    <a:pt x="1105496" y="285915"/>
                  </a:lnTo>
                  <a:lnTo>
                    <a:pt x="1122413" y="277545"/>
                  </a:lnTo>
                  <a:lnTo>
                    <a:pt x="1146429" y="265645"/>
                  </a:lnTo>
                  <a:lnTo>
                    <a:pt x="1178560" y="234200"/>
                  </a:lnTo>
                  <a:lnTo>
                    <a:pt x="1199616" y="193332"/>
                  </a:lnTo>
                  <a:lnTo>
                    <a:pt x="1207160" y="144932"/>
                  </a:lnTo>
                  <a:close/>
                </a:path>
                <a:path w="1851025" h="293369">
                  <a:moveTo>
                    <a:pt x="1533385" y="277545"/>
                  </a:moveTo>
                  <a:lnTo>
                    <a:pt x="1493786" y="267690"/>
                  </a:lnTo>
                  <a:lnTo>
                    <a:pt x="1426489" y="182397"/>
                  </a:lnTo>
                  <a:lnTo>
                    <a:pt x="1414792" y="168097"/>
                  </a:lnTo>
                  <a:lnTo>
                    <a:pt x="1409788" y="163131"/>
                  </a:lnTo>
                  <a:lnTo>
                    <a:pt x="1407236" y="160604"/>
                  </a:lnTo>
                  <a:lnTo>
                    <a:pt x="1400987" y="156832"/>
                  </a:lnTo>
                  <a:lnTo>
                    <a:pt x="1400987" y="155232"/>
                  </a:lnTo>
                  <a:lnTo>
                    <a:pt x="1451914" y="127393"/>
                  </a:lnTo>
                  <a:lnTo>
                    <a:pt x="1470317" y="81203"/>
                  </a:lnTo>
                  <a:lnTo>
                    <a:pt x="1467129" y="60591"/>
                  </a:lnTo>
                  <a:lnTo>
                    <a:pt x="1457820" y="41084"/>
                  </a:lnTo>
                  <a:lnTo>
                    <a:pt x="1442745" y="24511"/>
                  </a:lnTo>
                  <a:lnTo>
                    <a:pt x="1435989" y="20599"/>
                  </a:lnTo>
                  <a:lnTo>
                    <a:pt x="1422298" y="12674"/>
                  </a:lnTo>
                  <a:lnTo>
                    <a:pt x="1422298" y="82003"/>
                  </a:lnTo>
                  <a:lnTo>
                    <a:pt x="1419733" y="105879"/>
                  </a:lnTo>
                  <a:lnTo>
                    <a:pt x="1410068" y="126796"/>
                  </a:lnTo>
                  <a:lnTo>
                    <a:pt x="1390345" y="141655"/>
                  </a:lnTo>
                  <a:lnTo>
                    <a:pt x="1357642" y="147307"/>
                  </a:lnTo>
                  <a:lnTo>
                    <a:pt x="1322197" y="147307"/>
                  </a:lnTo>
                  <a:lnTo>
                    <a:pt x="1322197" y="20599"/>
                  </a:lnTo>
                  <a:lnTo>
                    <a:pt x="1343494" y="20599"/>
                  </a:lnTo>
                  <a:lnTo>
                    <a:pt x="1386852" y="26911"/>
                  </a:lnTo>
                  <a:lnTo>
                    <a:pt x="1420291" y="64719"/>
                  </a:lnTo>
                  <a:lnTo>
                    <a:pt x="1422298" y="82003"/>
                  </a:lnTo>
                  <a:lnTo>
                    <a:pt x="1422298" y="12674"/>
                  </a:lnTo>
                  <a:lnTo>
                    <a:pt x="1410398" y="9093"/>
                  </a:lnTo>
                  <a:lnTo>
                    <a:pt x="1396885" y="6642"/>
                  </a:lnTo>
                  <a:lnTo>
                    <a:pt x="1381302" y="5232"/>
                  </a:lnTo>
                  <a:lnTo>
                    <a:pt x="1363179" y="4775"/>
                  </a:lnTo>
                  <a:lnTo>
                    <a:pt x="1238732" y="4775"/>
                  </a:lnTo>
                  <a:lnTo>
                    <a:pt x="1238732" y="15811"/>
                  </a:lnTo>
                  <a:lnTo>
                    <a:pt x="1267853" y="22161"/>
                  </a:lnTo>
                  <a:lnTo>
                    <a:pt x="1276565" y="23723"/>
                  </a:lnTo>
                  <a:lnTo>
                    <a:pt x="1279613" y="27711"/>
                  </a:lnTo>
                  <a:lnTo>
                    <a:pt x="1279613" y="265722"/>
                  </a:lnTo>
                  <a:lnTo>
                    <a:pt x="1277340" y="268833"/>
                  </a:lnTo>
                  <a:lnTo>
                    <a:pt x="1267853" y="271233"/>
                  </a:lnTo>
                  <a:lnTo>
                    <a:pt x="1238732" y="277545"/>
                  </a:lnTo>
                  <a:lnTo>
                    <a:pt x="1238732" y="288671"/>
                  </a:lnTo>
                  <a:lnTo>
                    <a:pt x="1366342" y="288671"/>
                  </a:lnTo>
                  <a:lnTo>
                    <a:pt x="1366342" y="277545"/>
                  </a:lnTo>
                  <a:lnTo>
                    <a:pt x="1334020" y="271233"/>
                  </a:lnTo>
                  <a:lnTo>
                    <a:pt x="1324559" y="269621"/>
                  </a:lnTo>
                  <a:lnTo>
                    <a:pt x="1322197" y="265722"/>
                  </a:lnTo>
                  <a:lnTo>
                    <a:pt x="1322197" y="163131"/>
                  </a:lnTo>
                  <a:lnTo>
                    <a:pt x="1343494" y="163131"/>
                  </a:lnTo>
                  <a:lnTo>
                    <a:pt x="1386852" y="193992"/>
                  </a:lnTo>
                  <a:lnTo>
                    <a:pt x="1445920" y="276720"/>
                  </a:lnTo>
                  <a:lnTo>
                    <a:pt x="1452994" y="286258"/>
                  </a:lnTo>
                  <a:lnTo>
                    <a:pt x="1456956" y="288671"/>
                  </a:lnTo>
                  <a:lnTo>
                    <a:pt x="1533385" y="288671"/>
                  </a:lnTo>
                  <a:lnTo>
                    <a:pt x="1533385" y="277545"/>
                  </a:lnTo>
                  <a:close/>
                </a:path>
                <a:path w="1851025" h="293369">
                  <a:moveTo>
                    <a:pt x="1850898" y="148107"/>
                  </a:moveTo>
                  <a:lnTo>
                    <a:pt x="1846249" y="109499"/>
                  </a:lnTo>
                  <a:lnTo>
                    <a:pt x="1832000" y="73304"/>
                  </a:lnTo>
                  <a:lnTo>
                    <a:pt x="1807692" y="42227"/>
                  </a:lnTo>
                  <a:lnTo>
                    <a:pt x="1802879" y="39027"/>
                  </a:lnTo>
                  <a:lnTo>
                    <a:pt x="1802879" y="148920"/>
                  </a:lnTo>
                  <a:lnTo>
                    <a:pt x="1800453" y="183375"/>
                  </a:lnTo>
                  <a:lnTo>
                    <a:pt x="1779943" y="237337"/>
                  </a:lnTo>
                  <a:lnTo>
                    <a:pt x="1746745" y="264134"/>
                  </a:lnTo>
                  <a:lnTo>
                    <a:pt x="1709458" y="272021"/>
                  </a:lnTo>
                  <a:lnTo>
                    <a:pt x="1686255" y="272846"/>
                  </a:lnTo>
                  <a:lnTo>
                    <a:pt x="1641348" y="272846"/>
                  </a:lnTo>
                  <a:lnTo>
                    <a:pt x="1638998" y="270421"/>
                  </a:lnTo>
                  <a:lnTo>
                    <a:pt x="1638998" y="20599"/>
                  </a:lnTo>
                  <a:lnTo>
                    <a:pt x="1679943" y="20599"/>
                  </a:lnTo>
                  <a:lnTo>
                    <a:pt x="1702650" y="21107"/>
                  </a:lnTo>
                  <a:lnTo>
                    <a:pt x="1750885" y="32410"/>
                  </a:lnTo>
                  <a:lnTo>
                    <a:pt x="1791652" y="81280"/>
                  </a:lnTo>
                  <a:lnTo>
                    <a:pt x="1802879" y="148920"/>
                  </a:lnTo>
                  <a:lnTo>
                    <a:pt x="1802879" y="39027"/>
                  </a:lnTo>
                  <a:lnTo>
                    <a:pt x="1755978" y="12750"/>
                  </a:lnTo>
                  <a:lnTo>
                    <a:pt x="1714754" y="5664"/>
                  </a:lnTo>
                  <a:lnTo>
                    <a:pt x="1689417" y="4775"/>
                  </a:lnTo>
                  <a:lnTo>
                    <a:pt x="1556232" y="4775"/>
                  </a:lnTo>
                  <a:lnTo>
                    <a:pt x="1556232" y="15811"/>
                  </a:lnTo>
                  <a:lnTo>
                    <a:pt x="1585366" y="22161"/>
                  </a:lnTo>
                  <a:lnTo>
                    <a:pt x="1594040" y="23723"/>
                  </a:lnTo>
                  <a:lnTo>
                    <a:pt x="1597202" y="27711"/>
                  </a:lnTo>
                  <a:lnTo>
                    <a:pt x="1597202" y="265722"/>
                  </a:lnTo>
                  <a:lnTo>
                    <a:pt x="1594827" y="268833"/>
                  </a:lnTo>
                  <a:lnTo>
                    <a:pt x="1585366" y="271246"/>
                  </a:lnTo>
                  <a:lnTo>
                    <a:pt x="1556232" y="277533"/>
                  </a:lnTo>
                  <a:lnTo>
                    <a:pt x="1556232" y="288658"/>
                  </a:lnTo>
                  <a:lnTo>
                    <a:pt x="1690992" y="288658"/>
                  </a:lnTo>
                  <a:lnTo>
                    <a:pt x="1719364" y="287604"/>
                  </a:lnTo>
                  <a:lnTo>
                    <a:pt x="1744268" y="284378"/>
                  </a:lnTo>
                  <a:lnTo>
                    <a:pt x="1765769" y="278942"/>
                  </a:lnTo>
                  <a:lnTo>
                    <a:pt x="1780159" y="272846"/>
                  </a:lnTo>
                  <a:lnTo>
                    <a:pt x="1783943" y="271246"/>
                  </a:lnTo>
                  <a:lnTo>
                    <a:pt x="1814703" y="248412"/>
                  </a:lnTo>
                  <a:lnTo>
                    <a:pt x="1835467" y="219138"/>
                  </a:lnTo>
                  <a:lnTo>
                    <a:pt x="1847202" y="185127"/>
                  </a:lnTo>
                  <a:lnTo>
                    <a:pt x="1850898" y="1481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46" name="object 19">
              <a:extLst>
                <a:ext uri="{FF2B5EF4-FFF2-40B4-BE49-F238E27FC236}">
                  <a16:creationId xmlns:a16="http://schemas.microsoft.com/office/drawing/2014/main" id="{B2372EA1-8CC9-84A7-9C34-692FC3917B4D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21167" y="926515"/>
              <a:ext cx="915186" cy="1092200"/>
            </a:xfrm>
            <a:prstGeom prst="rect">
              <a:avLst/>
            </a:prstGeom>
          </p:spPr>
        </p:pic>
      </p:grpSp>
      <p:pic>
        <p:nvPicPr>
          <p:cNvPr id="2" name="Picture 1" descr="A white x on a black background&#10;&#10;Description automatically generated">
            <a:extLst>
              <a:ext uri="{FF2B5EF4-FFF2-40B4-BE49-F238E27FC236}">
                <a16:creationId xmlns:a16="http://schemas.microsoft.com/office/drawing/2014/main" id="{F4D64055-5687-4C96-A53F-B0106747EE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2" r="17012"/>
          <a:stretch/>
        </p:blipFill>
        <p:spPr>
          <a:xfrm>
            <a:off x="1010899" y="3760738"/>
            <a:ext cx="194070" cy="18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7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5B8FBB10-D683-B306-CDEB-747B9FD7098B}"/>
              </a:ext>
            </a:extLst>
          </p:cNvPr>
          <p:cNvSpPr/>
          <p:nvPr userDrawn="1"/>
        </p:nvSpPr>
        <p:spPr>
          <a:xfrm>
            <a:off x="430" y="2"/>
            <a:ext cx="12191145" cy="5714743"/>
          </a:xfrm>
          <a:custGeom>
            <a:avLst/>
            <a:gdLst/>
            <a:ahLst/>
            <a:cxnLst/>
            <a:rect l="l" t="t" r="r" b="b"/>
            <a:pathLst>
              <a:path w="20104100" h="9424035">
                <a:moveTo>
                  <a:pt x="20104099" y="0"/>
                </a:moveTo>
                <a:lnTo>
                  <a:pt x="0" y="0"/>
                </a:lnTo>
                <a:lnTo>
                  <a:pt x="0" y="9423482"/>
                </a:lnTo>
                <a:lnTo>
                  <a:pt x="20104099" y="9423482"/>
                </a:lnTo>
                <a:lnTo>
                  <a:pt x="20104099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sz="38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408A580-082A-27DA-12E6-DE37996440BD}"/>
              </a:ext>
            </a:extLst>
          </p:cNvPr>
          <p:cNvSpPr/>
          <p:nvPr userDrawn="1"/>
        </p:nvSpPr>
        <p:spPr>
          <a:xfrm>
            <a:off x="3543302" y="1069"/>
            <a:ext cx="8648701" cy="5725965"/>
          </a:xfrm>
          <a:custGeom>
            <a:avLst/>
            <a:gdLst>
              <a:gd name="connsiteX0" fmla="*/ 14720601 w 17297399"/>
              <a:gd name="connsiteY0" fmla="*/ 11010155 h 11451929"/>
              <a:gd name="connsiteX1" fmla="*/ 14720727 w 17297399"/>
              <a:gd name="connsiteY1" fmla="*/ 11010282 h 11451929"/>
              <a:gd name="connsiteX2" fmla="*/ 14720601 w 17297399"/>
              <a:gd name="connsiteY2" fmla="*/ 11010256 h 11451929"/>
              <a:gd name="connsiteX3" fmla="*/ 6030463 w 17297399"/>
              <a:gd name="connsiteY3" fmla="*/ 618027 h 11451929"/>
              <a:gd name="connsiteX4" fmla="*/ 1948181 w 17297399"/>
              <a:gd name="connsiteY4" fmla="*/ 5725393 h 11451929"/>
              <a:gd name="connsiteX5" fmla="*/ 6030463 w 17297399"/>
              <a:gd name="connsiteY5" fmla="*/ 10844839 h 11451929"/>
              <a:gd name="connsiteX6" fmla="*/ 10119611 w 17297399"/>
              <a:gd name="connsiteY6" fmla="*/ 5725393 h 11451929"/>
              <a:gd name="connsiteX7" fmla="*/ 6030463 w 17297399"/>
              <a:gd name="connsiteY7" fmla="*/ 618027 h 11451929"/>
              <a:gd name="connsiteX8" fmla="*/ 10570159 w 17297399"/>
              <a:gd name="connsiteY8" fmla="*/ 7248 h 11451929"/>
              <a:gd name="connsiteX9" fmla="*/ 15809267 w 17297399"/>
              <a:gd name="connsiteY9" fmla="*/ 7248 h 11451929"/>
              <a:gd name="connsiteX10" fmla="*/ 15809267 w 17297399"/>
              <a:gd name="connsiteY10" fmla="*/ 452329 h 11451929"/>
              <a:gd name="connsiteX11" fmla="*/ 14687155 w 17297399"/>
              <a:gd name="connsiteY11" fmla="*/ 645367 h 11451929"/>
              <a:gd name="connsiteX12" fmla="*/ 14559355 w 17297399"/>
              <a:gd name="connsiteY12" fmla="*/ 1058402 h 11451929"/>
              <a:gd name="connsiteX13" fmla="*/ 17191055 w 17297399"/>
              <a:gd name="connsiteY13" fmla="*/ 4653765 h 11451929"/>
              <a:gd name="connsiteX14" fmla="*/ 17258071 w 17297399"/>
              <a:gd name="connsiteY14" fmla="*/ 4653765 h 11451929"/>
              <a:gd name="connsiteX15" fmla="*/ 17297399 w 17297399"/>
              <a:gd name="connsiteY15" fmla="*/ 4602936 h 11451929"/>
              <a:gd name="connsiteX16" fmla="*/ 17297399 w 17297399"/>
              <a:gd name="connsiteY16" fmla="*/ 7562483 h 11451929"/>
              <a:gd name="connsiteX17" fmla="*/ 16529791 w 17297399"/>
              <a:gd name="connsiteY17" fmla="*/ 6525266 h 11451929"/>
              <a:gd name="connsiteX18" fmla="*/ 16465063 w 17297399"/>
              <a:gd name="connsiteY18" fmla="*/ 6525266 h 11451929"/>
              <a:gd name="connsiteX19" fmla="*/ 13533379 w 17297399"/>
              <a:gd name="connsiteY19" fmla="*/ 10403827 h 11451929"/>
              <a:gd name="connsiteX20" fmla="*/ 13664743 w 17297399"/>
              <a:gd name="connsiteY20" fmla="*/ 10788504 h 11451929"/>
              <a:gd name="connsiteX21" fmla="*/ 14720601 w 17297399"/>
              <a:gd name="connsiteY21" fmla="*/ 11010256 h 11451929"/>
              <a:gd name="connsiteX22" fmla="*/ 14720601 w 17297399"/>
              <a:gd name="connsiteY22" fmla="*/ 11429488 h 11451929"/>
              <a:gd name="connsiteX23" fmla="*/ 10469063 w 17297399"/>
              <a:gd name="connsiteY23" fmla="*/ 11429488 h 11451929"/>
              <a:gd name="connsiteX24" fmla="*/ 10469063 w 17297399"/>
              <a:gd name="connsiteY24" fmla="*/ 11010155 h 11451929"/>
              <a:gd name="connsiteX25" fmla="*/ 11522631 w 17297399"/>
              <a:gd name="connsiteY25" fmla="*/ 10788377 h 11451929"/>
              <a:gd name="connsiteX26" fmla="*/ 12448019 w 17297399"/>
              <a:gd name="connsiteY26" fmla="*/ 10274500 h 11451929"/>
              <a:gd name="connsiteX27" fmla="*/ 16007901 w 17297399"/>
              <a:gd name="connsiteY27" fmla="*/ 5886639 h 11451929"/>
              <a:gd name="connsiteX28" fmla="*/ 12448019 w 17297399"/>
              <a:gd name="connsiteY28" fmla="*/ 1251821 h 11451929"/>
              <a:gd name="connsiteX29" fmla="*/ 11556075 w 17297399"/>
              <a:gd name="connsiteY29" fmla="*/ 676650 h 11451929"/>
              <a:gd name="connsiteX30" fmla="*/ 10570159 w 17297399"/>
              <a:gd name="connsiteY30" fmla="*/ 452329 h 11451929"/>
              <a:gd name="connsiteX31" fmla="*/ 6030463 w 17297399"/>
              <a:gd name="connsiteY31" fmla="*/ 0 h 11451929"/>
              <a:gd name="connsiteX32" fmla="*/ 12060927 w 17297399"/>
              <a:gd name="connsiteY32" fmla="*/ 5663717 h 11451929"/>
              <a:gd name="connsiteX33" fmla="*/ 6030463 w 17297399"/>
              <a:gd name="connsiteY33" fmla="*/ 11451929 h 11451929"/>
              <a:gd name="connsiteX34" fmla="*/ 0 w 17297399"/>
              <a:gd name="connsiteY34" fmla="*/ 5787196 h 11451929"/>
              <a:gd name="connsiteX35" fmla="*/ 6030463 w 17297399"/>
              <a:gd name="connsiteY35" fmla="*/ 0 h 11451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7297399" h="11451929">
                <a:moveTo>
                  <a:pt x="14720601" y="11010155"/>
                </a:moveTo>
                <a:lnTo>
                  <a:pt x="14720727" y="11010282"/>
                </a:lnTo>
                <a:lnTo>
                  <a:pt x="14720601" y="11010256"/>
                </a:lnTo>
                <a:close/>
                <a:moveTo>
                  <a:pt x="6030463" y="618027"/>
                </a:moveTo>
                <a:cubicBezTo>
                  <a:pt x="3223910" y="618027"/>
                  <a:pt x="1948181" y="3109971"/>
                  <a:pt x="1948181" y="5725393"/>
                </a:cubicBezTo>
                <a:cubicBezTo>
                  <a:pt x="1948181" y="8774196"/>
                  <a:pt x="3447849" y="10844839"/>
                  <a:pt x="6030463" y="10844839"/>
                </a:cubicBezTo>
                <a:cubicBezTo>
                  <a:pt x="8841339" y="10844839"/>
                  <a:pt x="10119611" y="8347046"/>
                  <a:pt x="10119611" y="5725393"/>
                </a:cubicBezTo>
                <a:cubicBezTo>
                  <a:pt x="10119611" y="2677479"/>
                  <a:pt x="8618671" y="618027"/>
                  <a:pt x="6030463" y="618027"/>
                </a:cubicBezTo>
                <a:close/>
                <a:moveTo>
                  <a:pt x="10570159" y="7248"/>
                </a:moveTo>
                <a:lnTo>
                  <a:pt x="15809267" y="7248"/>
                </a:lnTo>
                <a:lnTo>
                  <a:pt x="15809267" y="452329"/>
                </a:lnTo>
                <a:lnTo>
                  <a:pt x="14687155" y="645367"/>
                </a:lnTo>
                <a:cubicBezTo>
                  <a:pt x="14326513" y="708060"/>
                  <a:pt x="14359959" y="802544"/>
                  <a:pt x="14559355" y="1058402"/>
                </a:cubicBezTo>
                <a:lnTo>
                  <a:pt x="17191055" y="4653765"/>
                </a:lnTo>
                <a:lnTo>
                  <a:pt x="17258071" y="4653765"/>
                </a:lnTo>
                <a:lnTo>
                  <a:pt x="17297399" y="4602936"/>
                </a:lnTo>
                <a:lnTo>
                  <a:pt x="17297399" y="7562483"/>
                </a:lnTo>
                <a:lnTo>
                  <a:pt x="16529791" y="6525266"/>
                </a:lnTo>
                <a:lnTo>
                  <a:pt x="16465063" y="6525266"/>
                </a:lnTo>
                <a:lnTo>
                  <a:pt x="13533379" y="10403827"/>
                </a:lnTo>
                <a:cubicBezTo>
                  <a:pt x="13334363" y="10659050"/>
                  <a:pt x="13302827" y="10723523"/>
                  <a:pt x="13664743" y="10788504"/>
                </a:cubicBezTo>
                <a:lnTo>
                  <a:pt x="14720601" y="11010256"/>
                </a:lnTo>
                <a:lnTo>
                  <a:pt x="14720601" y="11429488"/>
                </a:lnTo>
                <a:lnTo>
                  <a:pt x="10469063" y="11429488"/>
                </a:lnTo>
                <a:lnTo>
                  <a:pt x="10469063" y="11010155"/>
                </a:lnTo>
                <a:lnTo>
                  <a:pt x="11522631" y="10788377"/>
                </a:lnTo>
                <a:cubicBezTo>
                  <a:pt x="11917991" y="10690714"/>
                  <a:pt x="12215559" y="10566345"/>
                  <a:pt x="12448019" y="10274500"/>
                </a:cubicBezTo>
                <a:lnTo>
                  <a:pt x="16007901" y="5886639"/>
                </a:lnTo>
                <a:lnTo>
                  <a:pt x="12448019" y="1251821"/>
                </a:lnTo>
                <a:cubicBezTo>
                  <a:pt x="12215559" y="932126"/>
                  <a:pt x="11917991" y="771388"/>
                  <a:pt x="11556075" y="676650"/>
                </a:cubicBezTo>
                <a:lnTo>
                  <a:pt x="10570159" y="452329"/>
                </a:lnTo>
                <a:close/>
                <a:moveTo>
                  <a:pt x="6030463" y="0"/>
                </a:moveTo>
                <a:cubicBezTo>
                  <a:pt x="9377852" y="0"/>
                  <a:pt x="12060927" y="2460534"/>
                  <a:pt x="12060927" y="5663717"/>
                </a:cubicBezTo>
                <a:cubicBezTo>
                  <a:pt x="12060927" y="9020644"/>
                  <a:pt x="9381666" y="11451929"/>
                  <a:pt x="6030463" y="11451929"/>
                </a:cubicBezTo>
                <a:cubicBezTo>
                  <a:pt x="2679258" y="11451929"/>
                  <a:pt x="0" y="8989488"/>
                  <a:pt x="0" y="5787196"/>
                </a:cubicBezTo>
                <a:cubicBezTo>
                  <a:pt x="0" y="2584902"/>
                  <a:pt x="2683073" y="0"/>
                  <a:pt x="6030463" y="0"/>
                </a:cubicBezTo>
                <a:close/>
              </a:path>
            </a:pathLst>
          </a:custGeom>
          <a:solidFill>
            <a:srgbClr val="FFF3F3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sz="38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6A4DE-1614-DDC7-9354-BEA7B22529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C4F9636-13E4-43A0-8806-7B38CCEAC82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F660B6-D148-90DB-CF3B-DB69195E5F5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6201" y="1124916"/>
            <a:ext cx="3241477" cy="238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rgbClr val="FFFF00"/>
                </a:solidFill>
              </a:defRPr>
            </a:lvl2pPr>
            <a:lvl3pPr>
              <a:defRPr>
                <a:solidFill>
                  <a:srgbClr val="FFFF00"/>
                </a:solidFill>
              </a:defRPr>
            </a:lvl3pPr>
            <a:lvl4pPr>
              <a:defRPr>
                <a:solidFill>
                  <a:srgbClr val="FFFF00"/>
                </a:solidFill>
              </a:defRPr>
            </a:lvl4pPr>
            <a:lvl5pPr>
              <a:defRPr>
                <a:solidFill>
                  <a:srgbClr val="FFFF00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1CE7F083-F106-2184-8E19-937F0AE056E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6201" y="1408996"/>
            <a:ext cx="3241477" cy="758895"/>
          </a:xfrm>
        </p:spPr>
        <p:txBody>
          <a:bodyPr/>
          <a:lstStyle>
            <a:lvl1pPr>
              <a:lnSpc>
                <a:spcPts val="823"/>
              </a:lnSpc>
              <a:spcBef>
                <a:spcPts val="38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rgbClr val="FFFF00"/>
                </a:solidFill>
              </a:defRPr>
            </a:lvl2pPr>
            <a:lvl3pPr>
              <a:defRPr>
                <a:solidFill>
                  <a:srgbClr val="FFFF00"/>
                </a:solidFill>
              </a:defRPr>
            </a:lvl3pPr>
            <a:lvl4pPr>
              <a:defRPr>
                <a:solidFill>
                  <a:srgbClr val="FFFF00"/>
                </a:solidFill>
              </a:defRPr>
            </a:lvl4pPr>
            <a:lvl5pPr>
              <a:defRPr>
                <a:solidFill>
                  <a:srgbClr val="FFFF00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10A8504B-1D7F-9B66-0D1D-39F705F155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6201" y="2282121"/>
            <a:ext cx="3241477" cy="758895"/>
          </a:xfrm>
        </p:spPr>
        <p:txBody>
          <a:bodyPr/>
          <a:lstStyle>
            <a:lvl1pPr>
              <a:lnSpc>
                <a:spcPts val="886"/>
              </a:lnSpc>
              <a:spcBef>
                <a:spcPts val="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rgbClr val="FFFF00"/>
                </a:solidFill>
              </a:defRPr>
            </a:lvl2pPr>
            <a:lvl3pPr>
              <a:defRPr>
                <a:solidFill>
                  <a:srgbClr val="FFFF00"/>
                </a:solidFill>
              </a:defRPr>
            </a:lvl3pPr>
            <a:lvl4pPr>
              <a:defRPr>
                <a:solidFill>
                  <a:srgbClr val="FFFF00"/>
                </a:solidFill>
              </a:defRPr>
            </a:lvl4pPr>
            <a:lvl5pPr>
              <a:defRPr>
                <a:solidFill>
                  <a:srgbClr val="FFFF00"/>
                </a:solidFill>
              </a:defRPr>
            </a:lvl5pPr>
          </a:lstStyle>
          <a:p>
            <a:pPr lvl="0"/>
            <a:r>
              <a:rPr lang="en-GB" dirty="0"/>
              <a:t>Address/ Tel/ Website</a:t>
            </a:r>
            <a:endParaRPr 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4EDD705A-8B6C-B212-2C42-4E2B7F1D01C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4332" y="3721007"/>
            <a:ext cx="1544123" cy="262587"/>
          </a:xfrm>
        </p:spPr>
        <p:txBody>
          <a:bodyPr anchor="ctr" anchorCtr="0"/>
          <a:lstStyle>
            <a:lvl1pPr>
              <a:lnSpc>
                <a:spcPts val="823"/>
              </a:lnSpc>
              <a:spcBef>
                <a:spcPts val="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rgbClr val="FFFF00"/>
                </a:solidFill>
              </a:defRPr>
            </a:lvl2pPr>
            <a:lvl3pPr>
              <a:defRPr>
                <a:solidFill>
                  <a:srgbClr val="FFFF00"/>
                </a:solidFill>
              </a:defRPr>
            </a:lvl3pPr>
            <a:lvl4pPr>
              <a:defRPr>
                <a:solidFill>
                  <a:srgbClr val="FFFF00"/>
                </a:solidFill>
              </a:defRPr>
            </a:lvl4pPr>
            <a:lvl5pPr>
              <a:defRPr>
                <a:solidFill>
                  <a:srgbClr val="FFFF00"/>
                </a:solidFill>
              </a:defRPr>
            </a:lvl5pPr>
          </a:lstStyle>
          <a:p>
            <a:pPr lvl="0"/>
            <a:r>
              <a:rPr lang="en-GB" dirty="0"/>
              <a:t>@XXX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9FF225E4-AF85-7680-1E1C-0774447CEF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94332" y="4073023"/>
            <a:ext cx="1544123" cy="262587"/>
          </a:xfrm>
        </p:spPr>
        <p:txBody>
          <a:bodyPr anchor="ctr" anchorCtr="0"/>
          <a:lstStyle>
            <a:lvl1pPr>
              <a:lnSpc>
                <a:spcPts val="823"/>
              </a:lnSpc>
              <a:spcBef>
                <a:spcPts val="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rgbClr val="FFFF00"/>
                </a:solidFill>
              </a:defRPr>
            </a:lvl2pPr>
            <a:lvl3pPr>
              <a:defRPr>
                <a:solidFill>
                  <a:srgbClr val="FFFF00"/>
                </a:solidFill>
              </a:defRPr>
            </a:lvl3pPr>
            <a:lvl4pPr>
              <a:defRPr>
                <a:solidFill>
                  <a:srgbClr val="FFFF00"/>
                </a:solidFill>
              </a:defRPr>
            </a:lvl4pPr>
            <a:lvl5pPr>
              <a:defRPr>
                <a:solidFill>
                  <a:srgbClr val="FFFF00"/>
                </a:solidFill>
              </a:defRPr>
            </a:lvl5pPr>
          </a:lstStyle>
          <a:p>
            <a:pPr lvl="0"/>
            <a:r>
              <a:rPr lang="en-GB" dirty="0"/>
              <a:t>@XXX</a:t>
            </a:r>
            <a:endParaRPr 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37B49CBA-4158-8CE8-A260-27CC84A373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4332" y="4441238"/>
            <a:ext cx="1717954" cy="262587"/>
          </a:xfrm>
        </p:spPr>
        <p:txBody>
          <a:bodyPr anchor="ctr" anchorCtr="0"/>
          <a:lstStyle>
            <a:lvl1pPr>
              <a:lnSpc>
                <a:spcPts val="823"/>
              </a:lnSpc>
              <a:spcBef>
                <a:spcPts val="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rgbClr val="FFFF00"/>
                </a:solidFill>
              </a:defRPr>
            </a:lvl2pPr>
            <a:lvl3pPr>
              <a:defRPr>
                <a:solidFill>
                  <a:srgbClr val="FFFF00"/>
                </a:solidFill>
              </a:defRPr>
            </a:lvl3pPr>
            <a:lvl4pPr>
              <a:defRPr>
                <a:solidFill>
                  <a:srgbClr val="FFFF00"/>
                </a:solidFill>
              </a:defRPr>
            </a:lvl4pPr>
            <a:lvl5pPr>
              <a:defRPr>
                <a:solidFill>
                  <a:srgbClr val="FFFF00"/>
                </a:solidFill>
              </a:defRPr>
            </a:lvl5pPr>
          </a:lstStyle>
          <a:p>
            <a:pPr lvl="0"/>
            <a:r>
              <a:rPr lang="en-GB" dirty="0"/>
              <a:t>@XXX</a:t>
            </a:r>
            <a:endParaRPr 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67D08E7-4D29-35E0-342C-948FEBD2B4E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56479" y="3721007"/>
            <a:ext cx="2020373" cy="262587"/>
          </a:xfrm>
        </p:spPr>
        <p:txBody>
          <a:bodyPr anchor="ctr" anchorCtr="0"/>
          <a:lstStyle>
            <a:lvl1pPr>
              <a:lnSpc>
                <a:spcPts val="823"/>
              </a:lnSpc>
              <a:spcBef>
                <a:spcPts val="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rgbClr val="FFFF00"/>
                </a:solidFill>
              </a:defRPr>
            </a:lvl2pPr>
            <a:lvl3pPr>
              <a:defRPr>
                <a:solidFill>
                  <a:srgbClr val="FFFF00"/>
                </a:solidFill>
              </a:defRPr>
            </a:lvl3pPr>
            <a:lvl4pPr>
              <a:defRPr>
                <a:solidFill>
                  <a:srgbClr val="FFFF00"/>
                </a:solidFill>
              </a:defRPr>
            </a:lvl4pPr>
            <a:lvl5pPr>
              <a:defRPr>
                <a:solidFill>
                  <a:srgbClr val="FFFF00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646175BB-314E-6C73-5379-40257D7987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56479" y="4070643"/>
            <a:ext cx="2020373" cy="262587"/>
          </a:xfrm>
        </p:spPr>
        <p:txBody>
          <a:bodyPr anchor="ctr" anchorCtr="0"/>
          <a:lstStyle>
            <a:lvl1pPr>
              <a:lnSpc>
                <a:spcPts val="823"/>
              </a:lnSpc>
              <a:spcBef>
                <a:spcPts val="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rgbClr val="FFFF00"/>
                </a:solidFill>
              </a:defRPr>
            </a:lvl2pPr>
            <a:lvl3pPr>
              <a:defRPr>
                <a:solidFill>
                  <a:srgbClr val="FFFF00"/>
                </a:solidFill>
              </a:defRPr>
            </a:lvl3pPr>
            <a:lvl4pPr>
              <a:defRPr>
                <a:solidFill>
                  <a:srgbClr val="FFFF00"/>
                </a:solidFill>
              </a:defRPr>
            </a:lvl4pPr>
            <a:lvl5pPr>
              <a:defRPr>
                <a:solidFill>
                  <a:srgbClr val="FFFF00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en-US" dirty="0"/>
          </a:p>
        </p:txBody>
      </p:sp>
      <p:grpSp>
        <p:nvGrpSpPr>
          <p:cNvPr id="21" name="Graphic 18">
            <a:extLst>
              <a:ext uri="{FF2B5EF4-FFF2-40B4-BE49-F238E27FC236}">
                <a16:creationId xmlns:a16="http://schemas.microsoft.com/office/drawing/2014/main" id="{991DA92A-1EA4-4B71-D5C9-990A64F6AFDA}"/>
              </a:ext>
            </a:extLst>
          </p:cNvPr>
          <p:cNvGrpSpPr/>
          <p:nvPr/>
        </p:nvGrpSpPr>
        <p:grpSpPr>
          <a:xfrm>
            <a:off x="1019165" y="4125132"/>
            <a:ext cx="177537" cy="177537"/>
            <a:chOff x="2038330" y="8250264"/>
            <a:chExt cx="355074" cy="355074"/>
          </a:xfrm>
          <a:solidFill>
            <a:schemeClr val="tx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28D4EAF-F6FE-AB9D-84DE-22C9F3C052FA}"/>
                </a:ext>
              </a:extLst>
            </p:cNvPr>
            <p:cNvSpPr/>
            <p:nvPr/>
          </p:nvSpPr>
          <p:spPr>
            <a:xfrm>
              <a:off x="2038330" y="8250264"/>
              <a:ext cx="355074" cy="355074"/>
            </a:xfrm>
            <a:custGeom>
              <a:avLst/>
              <a:gdLst>
                <a:gd name="connsiteX0" fmla="*/ 177537 w 355074"/>
                <a:gd name="connsiteY0" fmla="*/ 32048 h 355074"/>
                <a:gd name="connsiteX1" fmla="*/ 249392 w 355074"/>
                <a:gd name="connsiteY1" fmla="*/ 33066 h 355074"/>
                <a:gd name="connsiteX2" fmla="*/ 282330 w 355074"/>
                <a:gd name="connsiteY2" fmla="*/ 39170 h 355074"/>
                <a:gd name="connsiteX3" fmla="*/ 302805 w 355074"/>
                <a:gd name="connsiteY3" fmla="*/ 52524 h 355074"/>
                <a:gd name="connsiteX4" fmla="*/ 316159 w 355074"/>
                <a:gd name="connsiteY4" fmla="*/ 72999 h 355074"/>
                <a:gd name="connsiteX5" fmla="*/ 322263 w 355074"/>
                <a:gd name="connsiteY5" fmla="*/ 105937 h 355074"/>
                <a:gd name="connsiteX6" fmla="*/ 323281 w 355074"/>
                <a:gd name="connsiteY6" fmla="*/ 177792 h 355074"/>
                <a:gd name="connsiteX7" fmla="*/ 322263 w 355074"/>
                <a:gd name="connsiteY7" fmla="*/ 249646 h 355074"/>
                <a:gd name="connsiteX8" fmla="*/ 316159 w 355074"/>
                <a:gd name="connsiteY8" fmla="*/ 282584 h 355074"/>
                <a:gd name="connsiteX9" fmla="*/ 302805 w 355074"/>
                <a:gd name="connsiteY9" fmla="*/ 303060 h 355074"/>
                <a:gd name="connsiteX10" fmla="*/ 282330 w 355074"/>
                <a:gd name="connsiteY10" fmla="*/ 316413 h 355074"/>
                <a:gd name="connsiteX11" fmla="*/ 249392 w 355074"/>
                <a:gd name="connsiteY11" fmla="*/ 322518 h 355074"/>
                <a:gd name="connsiteX12" fmla="*/ 177537 w 355074"/>
                <a:gd name="connsiteY12" fmla="*/ 323535 h 355074"/>
                <a:gd name="connsiteX13" fmla="*/ 105683 w 355074"/>
                <a:gd name="connsiteY13" fmla="*/ 322518 h 355074"/>
                <a:gd name="connsiteX14" fmla="*/ 72745 w 355074"/>
                <a:gd name="connsiteY14" fmla="*/ 316413 h 355074"/>
                <a:gd name="connsiteX15" fmla="*/ 52269 w 355074"/>
                <a:gd name="connsiteY15" fmla="*/ 303060 h 355074"/>
                <a:gd name="connsiteX16" fmla="*/ 38916 w 355074"/>
                <a:gd name="connsiteY16" fmla="*/ 282584 h 355074"/>
                <a:gd name="connsiteX17" fmla="*/ 32811 w 355074"/>
                <a:gd name="connsiteY17" fmla="*/ 249646 h 355074"/>
                <a:gd name="connsiteX18" fmla="*/ 31794 w 355074"/>
                <a:gd name="connsiteY18" fmla="*/ 177792 h 355074"/>
                <a:gd name="connsiteX19" fmla="*/ 32811 w 355074"/>
                <a:gd name="connsiteY19" fmla="*/ 105937 h 355074"/>
                <a:gd name="connsiteX20" fmla="*/ 38916 w 355074"/>
                <a:gd name="connsiteY20" fmla="*/ 72999 h 355074"/>
                <a:gd name="connsiteX21" fmla="*/ 52269 w 355074"/>
                <a:gd name="connsiteY21" fmla="*/ 52524 h 355074"/>
                <a:gd name="connsiteX22" fmla="*/ 72745 w 355074"/>
                <a:gd name="connsiteY22" fmla="*/ 39170 h 355074"/>
                <a:gd name="connsiteX23" fmla="*/ 105683 w 355074"/>
                <a:gd name="connsiteY23" fmla="*/ 33066 h 355074"/>
                <a:gd name="connsiteX24" fmla="*/ 177537 w 355074"/>
                <a:gd name="connsiteY24" fmla="*/ 32048 h 355074"/>
                <a:gd name="connsiteX25" fmla="*/ 177537 w 355074"/>
                <a:gd name="connsiteY25" fmla="*/ 0 h 355074"/>
                <a:gd name="connsiteX26" fmla="*/ 104284 w 355074"/>
                <a:gd name="connsiteY26" fmla="*/ 1017 h 355074"/>
                <a:gd name="connsiteX27" fmla="*/ 61172 w 355074"/>
                <a:gd name="connsiteY27" fmla="*/ 9284 h 355074"/>
                <a:gd name="connsiteX28" fmla="*/ 29759 w 355074"/>
                <a:gd name="connsiteY28" fmla="*/ 29759 h 355074"/>
                <a:gd name="connsiteX29" fmla="*/ 9284 w 355074"/>
                <a:gd name="connsiteY29" fmla="*/ 61171 h 355074"/>
                <a:gd name="connsiteX30" fmla="*/ 1017 w 355074"/>
                <a:gd name="connsiteY30" fmla="*/ 104284 h 355074"/>
                <a:gd name="connsiteX31" fmla="*/ 0 w 355074"/>
                <a:gd name="connsiteY31" fmla="*/ 177537 h 355074"/>
                <a:gd name="connsiteX32" fmla="*/ 1017 w 355074"/>
                <a:gd name="connsiteY32" fmla="*/ 250791 h 355074"/>
                <a:gd name="connsiteX33" fmla="*/ 9284 w 355074"/>
                <a:gd name="connsiteY33" fmla="*/ 293903 h 355074"/>
                <a:gd name="connsiteX34" fmla="*/ 29759 w 355074"/>
                <a:gd name="connsiteY34" fmla="*/ 325316 h 355074"/>
                <a:gd name="connsiteX35" fmla="*/ 61172 w 355074"/>
                <a:gd name="connsiteY35" fmla="*/ 345791 h 355074"/>
                <a:gd name="connsiteX36" fmla="*/ 104284 w 355074"/>
                <a:gd name="connsiteY36" fmla="*/ 354057 h 355074"/>
                <a:gd name="connsiteX37" fmla="*/ 177537 w 355074"/>
                <a:gd name="connsiteY37" fmla="*/ 355075 h 355074"/>
                <a:gd name="connsiteX38" fmla="*/ 250791 w 355074"/>
                <a:gd name="connsiteY38" fmla="*/ 354057 h 355074"/>
                <a:gd name="connsiteX39" fmla="*/ 293903 w 355074"/>
                <a:gd name="connsiteY39" fmla="*/ 345791 h 355074"/>
                <a:gd name="connsiteX40" fmla="*/ 325316 w 355074"/>
                <a:gd name="connsiteY40" fmla="*/ 325316 h 355074"/>
                <a:gd name="connsiteX41" fmla="*/ 345791 w 355074"/>
                <a:gd name="connsiteY41" fmla="*/ 293903 h 355074"/>
                <a:gd name="connsiteX42" fmla="*/ 354057 w 355074"/>
                <a:gd name="connsiteY42" fmla="*/ 250791 h 355074"/>
                <a:gd name="connsiteX43" fmla="*/ 355075 w 355074"/>
                <a:gd name="connsiteY43" fmla="*/ 177537 h 355074"/>
                <a:gd name="connsiteX44" fmla="*/ 354057 w 355074"/>
                <a:gd name="connsiteY44" fmla="*/ 104284 h 355074"/>
                <a:gd name="connsiteX45" fmla="*/ 345791 w 355074"/>
                <a:gd name="connsiteY45" fmla="*/ 61171 h 355074"/>
                <a:gd name="connsiteX46" fmla="*/ 325316 w 355074"/>
                <a:gd name="connsiteY46" fmla="*/ 29759 h 355074"/>
                <a:gd name="connsiteX47" fmla="*/ 293903 w 355074"/>
                <a:gd name="connsiteY47" fmla="*/ 9284 h 355074"/>
                <a:gd name="connsiteX48" fmla="*/ 250791 w 355074"/>
                <a:gd name="connsiteY48" fmla="*/ 1017 h 355074"/>
                <a:gd name="connsiteX49" fmla="*/ 177537 w 355074"/>
                <a:gd name="connsiteY49" fmla="*/ 0 h 355074"/>
                <a:gd name="connsiteX50" fmla="*/ 177537 w 355074"/>
                <a:gd name="connsiteY50" fmla="*/ 0 h 355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55074" h="355074">
                  <a:moveTo>
                    <a:pt x="177537" y="32048"/>
                  </a:moveTo>
                  <a:cubicBezTo>
                    <a:pt x="224974" y="32048"/>
                    <a:pt x="230570" y="32175"/>
                    <a:pt x="249392" y="33066"/>
                  </a:cubicBezTo>
                  <a:cubicBezTo>
                    <a:pt x="266687" y="33829"/>
                    <a:pt x="276098" y="36754"/>
                    <a:pt x="282330" y="39170"/>
                  </a:cubicBezTo>
                  <a:cubicBezTo>
                    <a:pt x="290597" y="42350"/>
                    <a:pt x="296574" y="46292"/>
                    <a:pt x="302805" y="52524"/>
                  </a:cubicBezTo>
                  <a:cubicBezTo>
                    <a:pt x="309037" y="58755"/>
                    <a:pt x="312852" y="64605"/>
                    <a:pt x="316159" y="72999"/>
                  </a:cubicBezTo>
                  <a:cubicBezTo>
                    <a:pt x="318575" y="79231"/>
                    <a:pt x="321500" y="88641"/>
                    <a:pt x="322263" y="105937"/>
                  </a:cubicBezTo>
                  <a:cubicBezTo>
                    <a:pt x="323154" y="124632"/>
                    <a:pt x="323281" y="130228"/>
                    <a:pt x="323281" y="177792"/>
                  </a:cubicBezTo>
                  <a:cubicBezTo>
                    <a:pt x="323281" y="225355"/>
                    <a:pt x="323154" y="230824"/>
                    <a:pt x="322263" y="249646"/>
                  </a:cubicBezTo>
                  <a:cubicBezTo>
                    <a:pt x="321500" y="266942"/>
                    <a:pt x="318575" y="276353"/>
                    <a:pt x="316159" y="282584"/>
                  </a:cubicBezTo>
                  <a:cubicBezTo>
                    <a:pt x="312979" y="290851"/>
                    <a:pt x="309037" y="296828"/>
                    <a:pt x="302805" y="303060"/>
                  </a:cubicBezTo>
                  <a:cubicBezTo>
                    <a:pt x="296574" y="309291"/>
                    <a:pt x="290724" y="313107"/>
                    <a:pt x="282330" y="316413"/>
                  </a:cubicBezTo>
                  <a:cubicBezTo>
                    <a:pt x="276098" y="318830"/>
                    <a:pt x="266687" y="321755"/>
                    <a:pt x="249392" y="322518"/>
                  </a:cubicBezTo>
                  <a:cubicBezTo>
                    <a:pt x="230697" y="323408"/>
                    <a:pt x="225101" y="323535"/>
                    <a:pt x="177537" y="323535"/>
                  </a:cubicBezTo>
                  <a:cubicBezTo>
                    <a:pt x="129974" y="323535"/>
                    <a:pt x="124505" y="323408"/>
                    <a:pt x="105683" y="322518"/>
                  </a:cubicBezTo>
                  <a:cubicBezTo>
                    <a:pt x="88387" y="321755"/>
                    <a:pt x="78976" y="318830"/>
                    <a:pt x="72745" y="316413"/>
                  </a:cubicBezTo>
                  <a:cubicBezTo>
                    <a:pt x="64478" y="313234"/>
                    <a:pt x="58501" y="309291"/>
                    <a:pt x="52269" y="303060"/>
                  </a:cubicBezTo>
                  <a:cubicBezTo>
                    <a:pt x="46038" y="296828"/>
                    <a:pt x="42222" y="290978"/>
                    <a:pt x="38916" y="282584"/>
                  </a:cubicBezTo>
                  <a:cubicBezTo>
                    <a:pt x="36499" y="276353"/>
                    <a:pt x="33574" y="266942"/>
                    <a:pt x="32811" y="249646"/>
                  </a:cubicBezTo>
                  <a:cubicBezTo>
                    <a:pt x="31921" y="230951"/>
                    <a:pt x="31794" y="225355"/>
                    <a:pt x="31794" y="177792"/>
                  </a:cubicBezTo>
                  <a:cubicBezTo>
                    <a:pt x="31794" y="130228"/>
                    <a:pt x="31921" y="124759"/>
                    <a:pt x="32811" y="105937"/>
                  </a:cubicBezTo>
                  <a:cubicBezTo>
                    <a:pt x="33574" y="88641"/>
                    <a:pt x="36499" y="79231"/>
                    <a:pt x="38916" y="72999"/>
                  </a:cubicBezTo>
                  <a:cubicBezTo>
                    <a:pt x="42095" y="64732"/>
                    <a:pt x="46038" y="58755"/>
                    <a:pt x="52269" y="52524"/>
                  </a:cubicBezTo>
                  <a:cubicBezTo>
                    <a:pt x="58501" y="46292"/>
                    <a:pt x="64351" y="42477"/>
                    <a:pt x="72745" y="39170"/>
                  </a:cubicBezTo>
                  <a:cubicBezTo>
                    <a:pt x="78976" y="36754"/>
                    <a:pt x="88387" y="33829"/>
                    <a:pt x="105683" y="33066"/>
                  </a:cubicBezTo>
                  <a:cubicBezTo>
                    <a:pt x="124378" y="32175"/>
                    <a:pt x="129974" y="32048"/>
                    <a:pt x="177537" y="32048"/>
                  </a:cubicBezTo>
                  <a:moveTo>
                    <a:pt x="177537" y="0"/>
                  </a:moveTo>
                  <a:cubicBezTo>
                    <a:pt x="129338" y="0"/>
                    <a:pt x="123233" y="254"/>
                    <a:pt x="104284" y="1017"/>
                  </a:cubicBezTo>
                  <a:cubicBezTo>
                    <a:pt x="85335" y="1908"/>
                    <a:pt x="72490" y="4833"/>
                    <a:pt x="61172" y="9284"/>
                  </a:cubicBezTo>
                  <a:cubicBezTo>
                    <a:pt x="49471" y="13862"/>
                    <a:pt x="39552" y="19839"/>
                    <a:pt x="29759" y="29759"/>
                  </a:cubicBezTo>
                  <a:cubicBezTo>
                    <a:pt x="19839" y="39679"/>
                    <a:pt x="13862" y="49599"/>
                    <a:pt x="9284" y="61171"/>
                  </a:cubicBezTo>
                  <a:cubicBezTo>
                    <a:pt x="4833" y="72490"/>
                    <a:pt x="1908" y="85335"/>
                    <a:pt x="1017" y="104284"/>
                  </a:cubicBezTo>
                  <a:cubicBezTo>
                    <a:pt x="127" y="123233"/>
                    <a:pt x="0" y="129338"/>
                    <a:pt x="0" y="177537"/>
                  </a:cubicBezTo>
                  <a:cubicBezTo>
                    <a:pt x="0" y="225737"/>
                    <a:pt x="254" y="231841"/>
                    <a:pt x="1017" y="250791"/>
                  </a:cubicBezTo>
                  <a:cubicBezTo>
                    <a:pt x="1908" y="269740"/>
                    <a:pt x="4833" y="282584"/>
                    <a:pt x="9284" y="293903"/>
                  </a:cubicBezTo>
                  <a:cubicBezTo>
                    <a:pt x="13862" y="305603"/>
                    <a:pt x="19839" y="315523"/>
                    <a:pt x="29759" y="325316"/>
                  </a:cubicBezTo>
                  <a:cubicBezTo>
                    <a:pt x="39679" y="335235"/>
                    <a:pt x="49599" y="341212"/>
                    <a:pt x="61172" y="345791"/>
                  </a:cubicBezTo>
                  <a:cubicBezTo>
                    <a:pt x="72490" y="350242"/>
                    <a:pt x="85335" y="353167"/>
                    <a:pt x="104284" y="354057"/>
                  </a:cubicBezTo>
                  <a:cubicBezTo>
                    <a:pt x="123233" y="354947"/>
                    <a:pt x="129338" y="355075"/>
                    <a:pt x="177537" y="355075"/>
                  </a:cubicBezTo>
                  <a:cubicBezTo>
                    <a:pt x="225737" y="355075"/>
                    <a:pt x="231841" y="354820"/>
                    <a:pt x="250791" y="354057"/>
                  </a:cubicBezTo>
                  <a:cubicBezTo>
                    <a:pt x="269740" y="353167"/>
                    <a:pt x="282584" y="350242"/>
                    <a:pt x="293903" y="345791"/>
                  </a:cubicBezTo>
                  <a:cubicBezTo>
                    <a:pt x="305603" y="341212"/>
                    <a:pt x="315523" y="335235"/>
                    <a:pt x="325316" y="325316"/>
                  </a:cubicBezTo>
                  <a:cubicBezTo>
                    <a:pt x="335235" y="315396"/>
                    <a:pt x="341212" y="305476"/>
                    <a:pt x="345791" y="293903"/>
                  </a:cubicBezTo>
                  <a:cubicBezTo>
                    <a:pt x="350242" y="282584"/>
                    <a:pt x="353167" y="269740"/>
                    <a:pt x="354057" y="250791"/>
                  </a:cubicBezTo>
                  <a:cubicBezTo>
                    <a:pt x="354947" y="231841"/>
                    <a:pt x="355075" y="225737"/>
                    <a:pt x="355075" y="177537"/>
                  </a:cubicBezTo>
                  <a:cubicBezTo>
                    <a:pt x="355075" y="129338"/>
                    <a:pt x="354820" y="123233"/>
                    <a:pt x="354057" y="104284"/>
                  </a:cubicBezTo>
                  <a:cubicBezTo>
                    <a:pt x="353167" y="85335"/>
                    <a:pt x="350242" y="72490"/>
                    <a:pt x="345791" y="61171"/>
                  </a:cubicBezTo>
                  <a:cubicBezTo>
                    <a:pt x="341212" y="49471"/>
                    <a:pt x="335235" y="39552"/>
                    <a:pt x="325316" y="29759"/>
                  </a:cubicBezTo>
                  <a:cubicBezTo>
                    <a:pt x="315396" y="19839"/>
                    <a:pt x="305476" y="13862"/>
                    <a:pt x="293903" y="9284"/>
                  </a:cubicBezTo>
                  <a:cubicBezTo>
                    <a:pt x="282584" y="4833"/>
                    <a:pt x="269740" y="1908"/>
                    <a:pt x="250791" y="1017"/>
                  </a:cubicBezTo>
                  <a:cubicBezTo>
                    <a:pt x="231841" y="127"/>
                    <a:pt x="225737" y="0"/>
                    <a:pt x="177537" y="0"/>
                  </a:cubicBezTo>
                  <a:lnTo>
                    <a:pt x="177537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38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FE565B3-DB41-050E-116A-19EFCB6371CF}"/>
                </a:ext>
              </a:extLst>
            </p:cNvPr>
            <p:cNvSpPr/>
            <p:nvPr/>
          </p:nvSpPr>
          <p:spPr>
            <a:xfrm>
              <a:off x="2124682" y="8336743"/>
              <a:ext cx="182369" cy="182369"/>
            </a:xfrm>
            <a:custGeom>
              <a:avLst/>
              <a:gdLst>
                <a:gd name="connsiteX0" fmla="*/ 91185 w 182369"/>
                <a:gd name="connsiteY0" fmla="*/ 0 h 182369"/>
                <a:gd name="connsiteX1" fmla="*/ 0 w 182369"/>
                <a:gd name="connsiteY1" fmla="*/ 91185 h 182369"/>
                <a:gd name="connsiteX2" fmla="*/ 91185 w 182369"/>
                <a:gd name="connsiteY2" fmla="*/ 182370 h 182369"/>
                <a:gd name="connsiteX3" fmla="*/ 182370 w 182369"/>
                <a:gd name="connsiteY3" fmla="*/ 91185 h 182369"/>
                <a:gd name="connsiteX4" fmla="*/ 91185 w 182369"/>
                <a:gd name="connsiteY4" fmla="*/ 0 h 182369"/>
                <a:gd name="connsiteX5" fmla="*/ 91185 w 182369"/>
                <a:gd name="connsiteY5" fmla="*/ 150449 h 182369"/>
                <a:gd name="connsiteX6" fmla="*/ 31921 w 182369"/>
                <a:gd name="connsiteY6" fmla="*/ 91185 h 182369"/>
                <a:gd name="connsiteX7" fmla="*/ 91185 w 182369"/>
                <a:gd name="connsiteY7" fmla="*/ 31921 h 182369"/>
                <a:gd name="connsiteX8" fmla="*/ 150449 w 182369"/>
                <a:gd name="connsiteY8" fmla="*/ 91185 h 182369"/>
                <a:gd name="connsiteX9" fmla="*/ 91185 w 182369"/>
                <a:gd name="connsiteY9" fmla="*/ 150449 h 182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369" h="182369">
                  <a:moveTo>
                    <a:pt x="91185" y="0"/>
                  </a:moveTo>
                  <a:cubicBezTo>
                    <a:pt x="40823" y="0"/>
                    <a:pt x="0" y="40823"/>
                    <a:pt x="0" y="91185"/>
                  </a:cubicBezTo>
                  <a:cubicBezTo>
                    <a:pt x="0" y="141547"/>
                    <a:pt x="40823" y="182370"/>
                    <a:pt x="91185" y="182370"/>
                  </a:cubicBezTo>
                  <a:cubicBezTo>
                    <a:pt x="141547" y="182370"/>
                    <a:pt x="182370" y="141547"/>
                    <a:pt x="182370" y="91185"/>
                  </a:cubicBezTo>
                  <a:cubicBezTo>
                    <a:pt x="182370" y="40823"/>
                    <a:pt x="141547" y="0"/>
                    <a:pt x="91185" y="0"/>
                  </a:cubicBezTo>
                  <a:close/>
                  <a:moveTo>
                    <a:pt x="91185" y="150449"/>
                  </a:moveTo>
                  <a:cubicBezTo>
                    <a:pt x="58501" y="150449"/>
                    <a:pt x="31921" y="123996"/>
                    <a:pt x="31921" y="91185"/>
                  </a:cubicBezTo>
                  <a:cubicBezTo>
                    <a:pt x="31921" y="58374"/>
                    <a:pt x="58374" y="31921"/>
                    <a:pt x="91185" y="31921"/>
                  </a:cubicBezTo>
                  <a:cubicBezTo>
                    <a:pt x="123996" y="31921"/>
                    <a:pt x="150449" y="58374"/>
                    <a:pt x="150449" y="91185"/>
                  </a:cubicBezTo>
                  <a:cubicBezTo>
                    <a:pt x="150449" y="123996"/>
                    <a:pt x="123996" y="150449"/>
                    <a:pt x="91185" y="150449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38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2F6207D-A1FD-0581-F63F-18F3E3533A04}"/>
                </a:ext>
              </a:extLst>
            </p:cNvPr>
            <p:cNvSpPr/>
            <p:nvPr/>
          </p:nvSpPr>
          <p:spPr>
            <a:xfrm>
              <a:off x="2289248" y="8311817"/>
              <a:ext cx="42731" cy="42731"/>
            </a:xfrm>
            <a:custGeom>
              <a:avLst/>
              <a:gdLst>
                <a:gd name="connsiteX0" fmla="*/ 42731 w 42731"/>
                <a:gd name="connsiteY0" fmla="*/ 21366 h 42731"/>
                <a:gd name="connsiteX1" fmla="*/ 21366 w 42731"/>
                <a:gd name="connsiteY1" fmla="*/ 42731 h 42731"/>
                <a:gd name="connsiteX2" fmla="*/ 0 w 42731"/>
                <a:gd name="connsiteY2" fmla="*/ 21366 h 42731"/>
                <a:gd name="connsiteX3" fmla="*/ 21366 w 42731"/>
                <a:gd name="connsiteY3" fmla="*/ 0 h 42731"/>
                <a:gd name="connsiteX4" fmla="*/ 42731 w 42731"/>
                <a:gd name="connsiteY4" fmla="*/ 21366 h 4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31" h="42731">
                  <a:moveTo>
                    <a:pt x="42731" y="21366"/>
                  </a:moveTo>
                  <a:cubicBezTo>
                    <a:pt x="42731" y="33165"/>
                    <a:pt x="33165" y="42731"/>
                    <a:pt x="21366" y="42731"/>
                  </a:cubicBezTo>
                  <a:cubicBezTo>
                    <a:pt x="9566" y="42731"/>
                    <a:pt x="0" y="33165"/>
                    <a:pt x="0" y="21366"/>
                  </a:cubicBezTo>
                  <a:cubicBezTo>
                    <a:pt x="0" y="9566"/>
                    <a:pt x="9566" y="0"/>
                    <a:pt x="21366" y="0"/>
                  </a:cubicBezTo>
                  <a:cubicBezTo>
                    <a:pt x="33165" y="0"/>
                    <a:pt x="42731" y="9566"/>
                    <a:pt x="42731" y="21366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380"/>
            </a:p>
          </p:txBody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D45B8A5-4786-1848-C260-345CA78267C4}"/>
              </a:ext>
            </a:extLst>
          </p:cNvPr>
          <p:cNvSpPr/>
          <p:nvPr/>
        </p:nvSpPr>
        <p:spPr>
          <a:xfrm>
            <a:off x="3012966" y="4087168"/>
            <a:ext cx="101548" cy="193945"/>
          </a:xfrm>
          <a:custGeom>
            <a:avLst/>
            <a:gdLst>
              <a:gd name="connsiteX0" fmla="*/ 162022 w 203099"/>
              <a:gd name="connsiteY0" fmla="*/ 64609 h 387889"/>
              <a:gd name="connsiteX1" fmla="*/ 203099 w 203099"/>
              <a:gd name="connsiteY1" fmla="*/ 64609 h 387889"/>
              <a:gd name="connsiteX2" fmla="*/ 203099 w 203099"/>
              <a:gd name="connsiteY2" fmla="*/ 4 h 387889"/>
              <a:gd name="connsiteX3" fmla="*/ 141419 w 203099"/>
              <a:gd name="connsiteY3" fmla="*/ 4 h 387889"/>
              <a:gd name="connsiteX4" fmla="*/ 77958 w 203099"/>
              <a:gd name="connsiteY4" fmla="*/ 31162 h 387889"/>
              <a:gd name="connsiteX5" fmla="*/ 60917 w 203099"/>
              <a:gd name="connsiteY5" fmla="*/ 93478 h 387889"/>
              <a:gd name="connsiteX6" fmla="*/ 60917 w 203099"/>
              <a:gd name="connsiteY6" fmla="*/ 93478 h 387889"/>
              <a:gd name="connsiteX7" fmla="*/ 60917 w 203099"/>
              <a:gd name="connsiteY7" fmla="*/ 141932 h 387889"/>
              <a:gd name="connsiteX8" fmla="*/ 0 w 203099"/>
              <a:gd name="connsiteY8" fmla="*/ 141932 h 387889"/>
              <a:gd name="connsiteX9" fmla="*/ 0 w 203099"/>
              <a:gd name="connsiteY9" fmla="*/ 210607 h 387889"/>
              <a:gd name="connsiteX10" fmla="*/ 60917 w 203099"/>
              <a:gd name="connsiteY10" fmla="*/ 210607 h 387889"/>
              <a:gd name="connsiteX11" fmla="*/ 60917 w 203099"/>
              <a:gd name="connsiteY11" fmla="*/ 387889 h 387889"/>
              <a:gd name="connsiteX12" fmla="*/ 131118 w 203099"/>
              <a:gd name="connsiteY12" fmla="*/ 387889 h 387889"/>
              <a:gd name="connsiteX13" fmla="*/ 131118 w 203099"/>
              <a:gd name="connsiteY13" fmla="*/ 210607 h 387889"/>
              <a:gd name="connsiteX14" fmla="*/ 191527 w 203099"/>
              <a:gd name="connsiteY14" fmla="*/ 210607 h 387889"/>
              <a:gd name="connsiteX15" fmla="*/ 199920 w 203099"/>
              <a:gd name="connsiteY15" fmla="*/ 141932 h 387889"/>
              <a:gd name="connsiteX16" fmla="*/ 131118 w 203099"/>
              <a:gd name="connsiteY16" fmla="*/ 141932 h 387889"/>
              <a:gd name="connsiteX17" fmla="*/ 131118 w 203099"/>
              <a:gd name="connsiteY17" fmla="*/ 93478 h 387889"/>
              <a:gd name="connsiteX18" fmla="*/ 131118 w 203099"/>
              <a:gd name="connsiteY18" fmla="*/ 93478 h 387889"/>
              <a:gd name="connsiteX19" fmla="*/ 161894 w 203099"/>
              <a:gd name="connsiteY19" fmla="*/ 64609 h 387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03099" h="387889">
                <a:moveTo>
                  <a:pt x="162022" y="64609"/>
                </a:moveTo>
                <a:lnTo>
                  <a:pt x="203099" y="64609"/>
                </a:lnTo>
                <a:lnTo>
                  <a:pt x="203099" y="4"/>
                </a:lnTo>
                <a:lnTo>
                  <a:pt x="141419" y="4"/>
                </a:lnTo>
                <a:cubicBezTo>
                  <a:pt x="141419" y="4"/>
                  <a:pt x="102631" y="-1014"/>
                  <a:pt x="77958" y="31162"/>
                </a:cubicBezTo>
                <a:cubicBezTo>
                  <a:pt x="77958" y="31162"/>
                  <a:pt x="61171" y="47059"/>
                  <a:pt x="60917" y="93478"/>
                </a:cubicBezTo>
                <a:lnTo>
                  <a:pt x="60917" y="93478"/>
                </a:lnTo>
                <a:lnTo>
                  <a:pt x="60917" y="141932"/>
                </a:lnTo>
                <a:lnTo>
                  <a:pt x="0" y="141932"/>
                </a:lnTo>
                <a:lnTo>
                  <a:pt x="0" y="210607"/>
                </a:lnTo>
                <a:lnTo>
                  <a:pt x="60917" y="210607"/>
                </a:lnTo>
                <a:lnTo>
                  <a:pt x="60917" y="387889"/>
                </a:lnTo>
                <a:lnTo>
                  <a:pt x="131118" y="387889"/>
                </a:lnTo>
                <a:lnTo>
                  <a:pt x="131118" y="210607"/>
                </a:lnTo>
                <a:lnTo>
                  <a:pt x="191527" y="210607"/>
                </a:lnTo>
                <a:lnTo>
                  <a:pt x="199920" y="141932"/>
                </a:lnTo>
                <a:lnTo>
                  <a:pt x="131118" y="141932"/>
                </a:lnTo>
                <a:lnTo>
                  <a:pt x="131118" y="93478"/>
                </a:lnTo>
                <a:lnTo>
                  <a:pt x="131118" y="93478"/>
                </a:lnTo>
                <a:cubicBezTo>
                  <a:pt x="131245" y="88009"/>
                  <a:pt x="133661" y="64227"/>
                  <a:pt x="161894" y="64609"/>
                </a:cubicBezTo>
                <a:close/>
              </a:path>
            </a:pathLst>
          </a:custGeom>
          <a:solidFill>
            <a:schemeClr val="tx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380"/>
          </a:p>
        </p:txBody>
      </p:sp>
      <p:grpSp>
        <p:nvGrpSpPr>
          <p:cNvPr id="26" name="Graphic 18">
            <a:extLst>
              <a:ext uri="{FF2B5EF4-FFF2-40B4-BE49-F238E27FC236}">
                <a16:creationId xmlns:a16="http://schemas.microsoft.com/office/drawing/2014/main" id="{51BCE835-09FB-6402-DBB3-BB908039A744}"/>
              </a:ext>
            </a:extLst>
          </p:cNvPr>
          <p:cNvGrpSpPr/>
          <p:nvPr/>
        </p:nvGrpSpPr>
        <p:grpSpPr>
          <a:xfrm>
            <a:off x="2966228" y="3724784"/>
            <a:ext cx="194706" cy="193943"/>
            <a:chOff x="5932451" y="7449566"/>
            <a:chExt cx="389412" cy="387885"/>
          </a:xfrm>
          <a:solidFill>
            <a:schemeClr val="tx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9DF0491-A28C-E70D-549E-FEB01BEFDBAF}"/>
                </a:ext>
              </a:extLst>
            </p:cNvPr>
            <p:cNvSpPr/>
            <p:nvPr/>
          </p:nvSpPr>
          <p:spPr>
            <a:xfrm>
              <a:off x="5932451" y="7449566"/>
              <a:ext cx="93601" cy="387885"/>
            </a:xfrm>
            <a:custGeom>
              <a:avLst/>
              <a:gdLst>
                <a:gd name="connsiteX0" fmla="*/ 6486 w 93601"/>
                <a:gd name="connsiteY0" fmla="*/ 128829 h 387885"/>
                <a:gd name="connsiteX1" fmla="*/ 87115 w 93601"/>
                <a:gd name="connsiteY1" fmla="*/ 128829 h 387885"/>
                <a:gd name="connsiteX2" fmla="*/ 87115 w 93601"/>
                <a:gd name="connsiteY2" fmla="*/ 387886 h 387885"/>
                <a:gd name="connsiteX3" fmla="*/ 6486 w 93601"/>
                <a:gd name="connsiteY3" fmla="*/ 387886 h 387885"/>
                <a:gd name="connsiteX4" fmla="*/ 6486 w 93601"/>
                <a:gd name="connsiteY4" fmla="*/ 128829 h 387885"/>
                <a:gd name="connsiteX5" fmla="*/ 46801 w 93601"/>
                <a:gd name="connsiteY5" fmla="*/ 0 h 387885"/>
                <a:gd name="connsiteX6" fmla="*/ 93601 w 93601"/>
                <a:gd name="connsiteY6" fmla="*/ 46673 h 387885"/>
                <a:gd name="connsiteX7" fmla="*/ 46801 w 93601"/>
                <a:gd name="connsiteY7" fmla="*/ 93347 h 387885"/>
                <a:gd name="connsiteX8" fmla="*/ 0 w 93601"/>
                <a:gd name="connsiteY8" fmla="*/ 46673 h 387885"/>
                <a:gd name="connsiteX9" fmla="*/ 46801 w 93601"/>
                <a:gd name="connsiteY9" fmla="*/ 0 h 38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601" h="387885">
                  <a:moveTo>
                    <a:pt x="6486" y="128829"/>
                  </a:moveTo>
                  <a:lnTo>
                    <a:pt x="87115" y="128829"/>
                  </a:lnTo>
                  <a:lnTo>
                    <a:pt x="87115" y="387886"/>
                  </a:lnTo>
                  <a:lnTo>
                    <a:pt x="6486" y="387886"/>
                  </a:lnTo>
                  <a:lnTo>
                    <a:pt x="6486" y="128829"/>
                  </a:lnTo>
                  <a:close/>
                  <a:moveTo>
                    <a:pt x="46801" y="0"/>
                  </a:moveTo>
                  <a:cubicBezTo>
                    <a:pt x="72617" y="0"/>
                    <a:pt x="93601" y="20984"/>
                    <a:pt x="93601" y="46673"/>
                  </a:cubicBezTo>
                  <a:cubicBezTo>
                    <a:pt x="93601" y="72363"/>
                    <a:pt x="72617" y="93347"/>
                    <a:pt x="46801" y="93347"/>
                  </a:cubicBezTo>
                  <a:cubicBezTo>
                    <a:pt x="20984" y="93347"/>
                    <a:pt x="0" y="72490"/>
                    <a:pt x="0" y="46673"/>
                  </a:cubicBezTo>
                  <a:cubicBezTo>
                    <a:pt x="0" y="20857"/>
                    <a:pt x="20857" y="0"/>
                    <a:pt x="46801" y="0"/>
                  </a:cubicBezTo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38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3641298-FB0D-3AAA-0CE0-D9AB1FDD135F}"/>
                </a:ext>
              </a:extLst>
            </p:cNvPr>
            <p:cNvSpPr/>
            <p:nvPr/>
          </p:nvSpPr>
          <p:spPr>
            <a:xfrm>
              <a:off x="6070182" y="7572036"/>
              <a:ext cx="251680" cy="265415"/>
            </a:xfrm>
            <a:custGeom>
              <a:avLst/>
              <a:gdLst>
                <a:gd name="connsiteX0" fmla="*/ 0 w 251680"/>
                <a:gd name="connsiteY0" fmla="*/ 6359 h 265415"/>
                <a:gd name="connsiteX1" fmla="*/ 77450 w 251680"/>
                <a:gd name="connsiteY1" fmla="*/ 6359 h 265415"/>
                <a:gd name="connsiteX2" fmla="*/ 77450 w 251680"/>
                <a:gd name="connsiteY2" fmla="*/ 41841 h 265415"/>
                <a:gd name="connsiteX3" fmla="*/ 78595 w 251680"/>
                <a:gd name="connsiteY3" fmla="*/ 41841 h 265415"/>
                <a:gd name="connsiteX4" fmla="*/ 154900 w 251680"/>
                <a:gd name="connsiteY4" fmla="*/ 0 h 265415"/>
                <a:gd name="connsiteX5" fmla="*/ 251681 w 251680"/>
                <a:gd name="connsiteY5" fmla="*/ 123360 h 265415"/>
                <a:gd name="connsiteX6" fmla="*/ 251681 w 251680"/>
                <a:gd name="connsiteY6" fmla="*/ 265416 h 265415"/>
                <a:gd name="connsiteX7" fmla="*/ 171052 w 251680"/>
                <a:gd name="connsiteY7" fmla="*/ 265416 h 265415"/>
                <a:gd name="connsiteX8" fmla="*/ 171052 w 251680"/>
                <a:gd name="connsiteY8" fmla="*/ 139385 h 265415"/>
                <a:gd name="connsiteX9" fmla="*/ 129083 w 251680"/>
                <a:gd name="connsiteY9" fmla="*/ 70710 h 265415"/>
                <a:gd name="connsiteX10" fmla="*/ 80757 w 251680"/>
                <a:gd name="connsiteY10" fmla="*/ 137223 h 265415"/>
                <a:gd name="connsiteX11" fmla="*/ 80757 w 251680"/>
                <a:gd name="connsiteY11" fmla="*/ 265416 h 265415"/>
                <a:gd name="connsiteX12" fmla="*/ 127 w 251680"/>
                <a:gd name="connsiteY12" fmla="*/ 265416 h 265415"/>
                <a:gd name="connsiteX13" fmla="*/ 127 w 251680"/>
                <a:gd name="connsiteY13" fmla="*/ 6359 h 265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1680" h="265415">
                  <a:moveTo>
                    <a:pt x="0" y="6359"/>
                  </a:moveTo>
                  <a:lnTo>
                    <a:pt x="77450" y="6359"/>
                  </a:lnTo>
                  <a:lnTo>
                    <a:pt x="77450" y="41841"/>
                  </a:lnTo>
                  <a:lnTo>
                    <a:pt x="78595" y="41841"/>
                  </a:lnTo>
                  <a:cubicBezTo>
                    <a:pt x="89405" y="21493"/>
                    <a:pt x="115730" y="0"/>
                    <a:pt x="154900" y="0"/>
                  </a:cubicBezTo>
                  <a:cubicBezTo>
                    <a:pt x="236547" y="0"/>
                    <a:pt x="251681" y="53668"/>
                    <a:pt x="251681" y="123360"/>
                  </a:cubicBezTo>
                  <a:lnTo>
                    <a:pt x="251681" y="265416"/>
                  </a:lnTo>
                  <a:lnTo>
                    <a:pt x="171052" y="265416"/>
                  </a:lnTo>
                  <a:lnTo>
                    <a:pt x="171052" y="139385"/>
                  </a:lnTo>
                  <a:cubicBezTo>
                    <a:pt x="171052" y="109371"/>
                    <a:pt x="170543" y="70710"/>
                    <a:pt x="129083" y="70710"/>
                  </a:cubicBezTo>
                  <a:cubicBezTo>
                    <a:pt x="87624" y="70710"/>
                    <a:pt x="80757" y="103521"/>
                    <a:pt x="80757" y="137223"/>
                  </a:cubicBezTo>
                  <a:lnTo>
                    <a:pt x="80757" y="265416"/>
                  </a:lnTo>
                  <a:lnTo>
                    <a:pt x="127" y="265416"/>
                  </a:lnTo>
                  <a:lnTo>
                    <a:pt x="127" y="6359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380"/>
            </a:p>
          </p:txBody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8049C59-1D1D-DB09-DEAD-E3BAFABD2AAC}"/>
              </a:ext>
            </a:extLst>
          </p:cNvPr>
          <p:cNvSpPr/>
          <p:nvPr/>
        </p:nvSpPr>
        <p:spPr>
          <a:xfrm>
            <a:off x="1010835" y="4520905"/>
            <a:ext cx="194070" cy="135823"/>
          </a:xfrm>
          <a:custGeom>
            <a:avLst/>
            <a:gdLst>
              <a:gd name="connsiteX0" fmla="*/ 380001 w 388140"/>
              <a:gd name="connsiteY0" fmla="*/ 42477 h 271647"/>
              <a:gd name="connsiteX1" fmla="*/ 345664 w 388140"/>
              <a:gd name="connsiteY1" fmla="*/ 8139 h 271647"/>
              <a:gd name="connsiteX2" fmla="*/ 194070 w 388140"/>
              <a:gd name="connsiteY2" fmla="*/ 0 h 271647"/>
              <a:gd name="connsiteX3" fmla="*/ 42477 w 388140"/>
              <a:gd name="connsiteY3" fmla="*/ 8139 h 271647"/>
              <a:gd name="connsiteX4" fmla="*/ 8139 w 388140"/>
              <a:gd name="connsiteY4" fmla="*/ 42477 h 271647"/>
              <a:gd name="connsiteX5" fmla="*/ 0 w 388140"/>
              <a:gd name="connsiteY5" fmla="*/ 135824 h 271647"/>
              <a:gd name="connsiteX6" fmla="*/ 8139 w 388140"/>
              <a:gd name="connsiteY6" fmla="*/ 229171 h 271647"/>
              <a:gd name="connsiteX7" fmla="*/ 42477 w 388140"/>
              <a:gd name="connsiteY7" fmla="*/ 263508 h 271647"/>
              <a:gd name="connsiteX8" fmla="*/ 194070 w 388140"/>
              <a:gd name="connsiteY8" fmla="*/ 271647 h 271647"/>
              <a:gd name="connsiteX9" fmla="*/ 345664 w 388140"/>
              <a:gd name="connsiteY9" fmla="*/ 263508 h 271647"/>
              <a:gd name="connsiteX10" fmla="*/ 380001 w 388140"/>
              <a:gd name="connsiteY10" fmla="*/ 229171 h 271647"/>
              <a:gd name="connsiteX11" fmla="*/ 388140 w 388140"/>
              <a:gd name="connsiteY11" fmla="*/ 135824 h 271647"/>
              <a:gd name="connsiteX12" fmla="*/ 380001 w 388140"/>
              <a:gd name="connsiteY12" fmla="*/ 42477 h 271647"/>
              <a:gd name="connsiteX13" fmla="*/ 155409 w 388140"/>
              <a:gd name="connsiteY13" fmla="*/ 194070 h 271647"/>
              <a:gd name="connsiteX14" fmla="*/ 155409 w 388140"/>
              <a:gd name="connsiteY14" fmla="*/ 77704 h 271647"/>
              <a:gd name="connsiteX15" fmla="*/ 256132 w 388140"/>
              <a:gd name="connsiteY15" fmla="*/ 135951 h 271647"/>
              <a:gd name="connsiteX16" fmla="*/ 155409 w 388140"/>
              <a:gd name="connsiteY16" fmla="*/ 194070 h 27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8140" h="271647">
                <a:moveTo>
                  <a:pt x="380001" y="42477"/>
                </a:moveTo>
                <a:cubicBezTo>
                  <a:pt x="375550" y="25817"/>
                  <a:pt x="362451" y="12590"/>
                  <a:pt x="345664" y="8139"/>
                </a:cubicBezTo>
                <a:cubicBezTo>
                  <a:pt x="315396" y="0"/>
                  <a:pt x="194070" y="0"/>
                  <a:pt x="194070" y="0"/>
                </a:cubicBezTo>
                <a:cubicBezTo>
                  <a:pt x="194070" y="0"/>
                  <a:pt x="72745" y="0"/>
                  <a:pt x="42477" y="8139"/>
                </a:cubicBezTo>
                <a:cubicBezTo>
                  <a:pt x="25817" y="12590"/>
                  <a:pt x="12590" y="25690"/>
                  <a:pt x="8139" y="42477"/>
                </a:cubicBezTo>
                <a:cubicBezTo>
                  <a:pt x="0" y="72745"/>
                  <a:pt x="0" y="135824"/>
                  <a:pt x="0" y="135824"/>
                </a:cubicBezTo>
                <a:cubicBezTo>
                  <a:pt x="0" y="135824"/>
                  <a:pt x="0" y="198903"/>
                  <a:pt x="8139" y="229171"/>
                </a:cubicBezTo>
                <a:cubicBezTo>
                  <a:pt x="12590" y="245831"/>
                  <a:pt x="25689" y="259057"/>
                  <a:pt x="42477" y="263508"/>
                </a:cubicBezTo>
                <a:cubicBezTo>
                  <a:pt x="72745" y="271647"/>
                  <a:pt x="194070" y="271647"/>
                  <a:pt x="194070" y="271647"/>
                </a:cubicBezTo>
                <a:cubicBezTo>
                  <a:pt x="194070" y="271647"/>
                  <a:pt x="315396" y="271647"/>
                  <a:pt x="345664" y="263508"/>
                </a:cubicBezTo>
                <a:cubicBezTo>
                  <a:pt x="362324" y="259057"/>
                  <a:pt x="375550" y="245958"/>
                  <a:pt x="380001" y="229171"/>
                </a:cubicBezTo>
                <a:cubicBezTo>
                  <a:pt x="388140" y="198903"/>
                  <a:pt x="388140" y="135824"/>
                  <a:pt x="388140" y="135824"/>
                </a:cubicBezTo>
                <a:cubicBezTo>
                  <a:pt x="388140" y="135824"/>
                  <a:pt x="388140" y="72745"/>
                  <a:pt x="380001" y="42477"/>
                </a:cubicBezTo>
                <a:close/>
                <a:moveTo>
                  <a:pt x="155409" y="194070"/>
                </a:moveTo>
                <a:lnTo>
                  <a:pt x="155409" y="77704"/>
                </a:lnTo>
                <a:lnTo>
                  <a:pt x="256132" y="135951"/>
                </a:lnTo>
                <a:lnTo>
                  <a:pt x="155409" y="194070"/>
                </a:lnTo>
                <a:close/>
              </a:path>
            </a:pathLst>
          </a:custGeom>
          <a:solidFill>
            <a:schemeClr val="tx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380"/>
          </a:p>
        </p:txBody>
      </p:sp>
      <p:grpSp>
        <p:nvGrpSpPr>
          <p:cNvPr id="2" name="object 4">
            <a:extLst>
              <a:ext uri="{FF2B5EF4-FFF2-40B4-BE49-F238E27FC236}">
                <a16:creationId xmlns:a16="http://schemas.microsoft.com/office/drawing/2014/main" id="{6BDEDC9F-B664-1389-6BE6-D4F9A89011F1}"/>
              </a:ext>
            </a:extLst>
          </p:cNvPr>
          <p:cNvGrpSpPr>
            <a:grpSpLocks/>
          </p:cNvGrpSpPr>
          <p:nvPr userDrawn="1"/>
        </p:nvGrpSpPr>
        <p:grpSpPr>
          <a:xfrm>
            <a:off x="1022351" y="5313363"/>
            <a:ext cx="806450" cy="806450"/>
            <a:chOff x="1675341" y="756689"/>
            <a:chExt cx="2275205" cy="2272030"/>
          </a:xfrm>
        </p:grpSpPr>
        <p:sp>
          <p:nvSpPr>
            <p:cNvPr id="3" name="object 5">
              <a:extLst>
                <a:ext uri="{FF2B5EF4-FFF2-40B4-BE49-F238E27FC236}">
                  <a16:creationId xmlns:a16="http://schemas.microsoft.com/office/drawing/2014/main" id="{D3BF2969-A446-E114-3297-33F3F7801E1C}"/>
                </a:ext>
              </a:extLst>
            </p:cNvPr>
            <p:cNvSpPr/>
            <p:nvPr/>
          </p:nvSpPr>
          <p:spPr>
            <a:xfrm>
              <a:off x="1675341" y="756689"/>
              <a:ext cx="2275205" cy="2272030"/>
            </a:xfrm>
            <a:custGeom>
              <a:avLst/>
              <a:gdLst/>
              <a:ahLst/>
              <a:cxnLst/>
              <a:rect l="l" t="t" r="r" b="b"/>
              <a:pathLst>
                <a:path w="2275204" h="2272030">
                  <a:moveTo>
                    <a:pt x="2274988" y="0"/>
                  </a:moveTo>
                  <a:lnTo>
                    <a:pt x="0" y="0"/>
                  </a:lnTo>
                  <a:lnTo>
                    <a:pt x="0" y="2271417"/>
                  </a:lnTo>
                  <a:lnTo>
                    <a:pt x="2274988" y="2271417"/>
                  </a:lnTo>
                  <a:lnTo>
                    <a:pt x="22749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3A19D4AE-3FB9-B9FF-BCFD-DACEF079A18F}"/>
                </a:ext>
              </a:extLst>
            </p:cNvPr>
            <p:cNvSpPr/>
            <p:nvPr/>
          </p:nvSpPr>
          <p:spPr>
            <a:xfrm>
              <a:off x="1695006" y="774583"/>
              <a:ext cx="2235835" cy="2235835"/>
            </a:xfrm>
            <a:custGeom>
              <a:avLst/>
              <a:gdLst/>
              <a:ahLst/>
              <a:cxnLst/>
              <a:rect l="l" t="t" r="r" b="b"/>
              <a:pathLst>
                <a:path w="2235835" h="2235835">
                  <a:moveTo>
                    <a:pt x="2235638" y="0"/>
                  </a:moveTo>
                  <a:lnTo>
                    <a:pt x="0" y="0"/>
                  </a:lnTo>
                  <a:lnTo>
                    <a:pt x="0" y="2235649"/>
                  </a:lnTo>
                  <a:lnTo>
                    <a:pt x="2235638" y="2235649"/>
                  </a:lnTo>
                  <a:lnTo>
                    <a:pt x="2235638" y="0"/>
                  </a:lnTo>
                  <a:close/>
                </a:path>
              </a:pathLst>
            </a:custGeom>
            <a:solidFill>
              <a:srgbClr val="002046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A13A303D-0069-79A5-D675-2B4A3680369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3232" y="2234279"/>
              <a:ext cx="97546" cy="136760"/>
            </a:xfrm>
            <a:prstGeom prst="rect">
              <a:avLst/>
            </a:prstGeom>
          </p:spPr>
        </p:pic>
        <p:pic>
          <p:nvPicPr>
            <p:cNvPr id="18" name="object 8">
              <a:extLst>
                <a:ext uri="{FF2B5EF4-FFF2-40B4-BE49-F238E27FC236}">
                  <a16:creationId xmlns:a16="http://schemas.microsoft.com/office/drawing/2014/main" id="{55E43E12-640E-E398-7352-B5537674D0D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60611" y="2234280"/>
              <a:ext cx="97337" cy="134142"/>
            </a:xfrm>
            <a:prstGeom prst="rect">
              <a:avLst/>
            </a:prstGeom>
          </p:spPr>
        </p:pic>
        <p:sp>
          <p:nvSpPr>
            <p:cNvPr id="19" name="object 9">
              <a:extLst>
                <a:ext uri="{FF2B5EF4-FFF2-40B4-BE49-F238E27FC236}">
                  <a16:creationId xmlns:a16="http://schemas.microsoft.com/office/drawing/2014/main" id="{CF05C3ED-0838-4386-C40C-0E604BCB645D}"/>
                </a:ext>
              </a:extLst>
            </p:cNvPr>
            <p:cNvSpPr/>
            <p:nvPr/>
          </p:nvSpPr>
          <p:spPr>
            <a:xfrm>
              <a:off x="2212068" y="2234287"/>
              <a:ext cx="18415" cy="134620"/>
            </a:xfrm>
            <a:custGeom>
              <a:avLst/>
              <a:gdLst/>
              <a:ahLst/>
              <a:cxnLst/>
              <a:rect l="l" t="t" r="r" b="b"/>
              <a:pathLst>
                <a:path w="18414" h="134619">
                  <a:moveTo>
                    <a:pt x="18104" y="0"/>
                  </a:moveTo>
                  <a:lnTo>
                    <a:pt x="0" y="0"/>
                  </a:lnTo>
                  <a:lnTo>
                    <a:pt x="0" y="134142"/>
                  </a:lnTo>
                  <a:lnTo>
                    <a:pt x="18104" y="134142"/>
                  </a:lnTo>
                  <a:lnTo>
                    <a:pt x="18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20" name="object 10">
              <a:extLst>
                <a:ext uri="{FF2B5EF4-FFF2-40B4-BE49-F238E27FC236}">
                  <a16:creationId xmlns:a16="http://schemas.microsoft.com/office/drawing/2014/main" id="{6449F760-74B1-8520-25F7-D8F08EDE0B2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64586" y="2234280"/>
              <a:ext cx="113221" cy="134142"/>
            </a:xfrm>
            <a:prstGeom prst="rect">
              <a:avLst/>
            </a:prstGeom>
          </p:spPr>
        </p:pic>
        <p:sp>
          <p:nvSpPr>
            <p:cNvPr id="31" name="object 11">
              <a:extLst>
                <a:ext uri="{FF2B5EF4-FFF2-40B4-BE49-F238E27FC236}">
                  <a16:creationId xmlns:a16="http://schemas.microsoft.com/office/drawing/2014/main" id="{02D3BBD3-3383-F0E0-6427-4C7AECD0836E}"/>
                </a:ext>
              </a:extLst>
            </p:cNvPr>
            <p:cNvSpPr/>
            <p:nvPr/>
          </p:nvSpPr>
          <p:spPr>
            <a:xfrm>
              <a:off x="2412962" y="2233808"/>
              <a:ext cx="76200" cy="134620"/>
            </a:xfrm>
            <a:custGeom>
              <a:avLst/>
              <a:gdLst/>
              <a:ahLst/>
              <a:cxnLst/>
              <a:rect l="l" t="t" r="r" b="b"/>
              <a:pathLst>
                <a:path w="76200" h="134619">
                  <a:moveTo>
                    <a:pt x="75819" y="119380"/>
                  </a:moveTo>
                  <a:lnTo>
                    <a:pt x="17691" y="119380"/>
                  </a:lnTo>
                  <a:lnTo>
                    <a:pt x="17691" y="72390"/>
                  </a:lnTo>
                  <a:lnTo>
                    <a:pt x="70789" y="72390"/>
                  </a:lnTo>
                  <a:lnTo>
                    <a:pt x="70789" y="57150"/>
                  </a:lnTo>
                  <a:lnTo>
                    <a:pt x="17691" y="57150"/>
                  </a:lnTo>
                  <a:lnTo>
                    <a:pt x="17691" y="15240"/>
                  </a:lnTo>
                  <a:lnTo>
                    <a:pt x="74218" y="15240"/>
                  </a:lnTo>
                  <a:lnTo>
                    <a:pt x="74218" y="0"/>
                  </a:lnTo>
                  <a:lnTo>
                    <a:pt x="0" y="0"/>
                  </a:lnTo>
                  <a:lnTo>
                    <a:pt x="0" y="15240"/>
                  </a:lnTo>
                  <a:lnTo>
                    <a:pt x="0" y="57150"/>
                  </a:lnTo>
                  <a:lnTo>
                    <a:pt x="0" y="72390"/>
                  </a:lnTo>
                  <a:lnTo>
                    <a:pt x="0" y="119380"/>
                  </a:lnTo>
                  <a:lnTo>
                    <a:pt x="0" y="134620"/>
                  </a:lnTo>
                  <a:lnTo>
                    <a:pt x="75819" y="134620"/>
                  </a:lnTo>
                  <a:lnTo>
                    <a:pt x="75819" y="1193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32" name="object 12">
              <a:extLst>
                <a:ext uri="{FF2B5EF4-FFF2-40B4-BE49-F238E27FC236}">
                  <a16:creationId xmlns:a16="http://schemas.microsoft.com/office/drawing/2014/main" id="{F930F93F-CA85-13FF-EB8D-3A8C67E6ACC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30110" y="2234284"/>
              <a:ext cx="92311" cy="134142"/>
            </a:xfrm>
            <a:prstGeom prst="rect">
              <a:avLst/>
            </a:prstGeom>
          </p:spPr>
        </p:pic>
        <p:pic>
          <p:nvPicPr>
            <p:cNvPr id="33" name="object 13">
              <a:extLst>
                <a:ext uri="{FF2B5EF4-FFF2-40B4-BE49-F238E27FC236}">
                  <a16:creationId xmlns:a16="http://schemas.microsoft.com/office/drawing/2014/main" id="{F34B2A3E-95C7-5810-EB8C-E66F669D044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50302" y="2231664"/>
              <a:ext cx="85264" cy="139576"/>
            </a:xfrm>
            <a:prstGeom prst="rect">
              <a:avLst/>
            </a:prstGeom>
          </p:spPr>
        </p:pic>
        <p:sp>
          <p:nvSpPr>
            <p:cNvPr id="34" name="object 14">
              <a:extLst>
                <a:ext uri="{FF2B5EF4-FFF2-40B4-BE49-F238E27FC236}">
                  <a16:creationId xmlns:a16="http://schemas.microsoft.com/office/drawing/2014/main" id="{FA3B4BB8-436D-0D9A-4E01-9A407F25FDA2}"/>
                </a:ext>
              </a:extLst>
            </p:cNvPr>
            <p:cNvSpPr/>
            <p:nvPr/>
          </p:nvSpPr>
          <p:spPr>
            <a:xfrm>
              <a:off x="2777978" y="2234287"/>
              <a:ext cx="18415" cy="134620"/>
            </a:xfrm>
            <a:custGeom>
              <a:avLst/>
              <a:gdLst/>
              <a:ahLst/>
              <a:cxnLst/>
              <a:rect l="l" t="t" r="r" b="b"/>
              <a:pathLst>
                <a:path w="18414" h="134619">
                  <a:moveTo>
                    <a:pt x="18104" y="0"/>
                  </a:moveTo>
                  <a:lnTo>
                    <a:pt x="0" y="0"/>
                  </a:lnTo>
                  <a:lnTo>
                    <a:pt x="0" y="134142"/>
                  </a:lnTo>
                  <a:lnTo>
                    <a:pt x="18104" y="134142"/>
                  </a:lnTo>
                  <a:lnTo>
                    <a:pt x="18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35" name="object 15">
              <a:extLst>
                <a:ext uri="{FF2B5EF4-FFF2-40B4-BE49-F238E27FC236}">
                  <a16:creationId xmlns:a16="http://schemas.microsoft.com/office/drawing/2014/main" id="{B8258FA1-B8D8-C5C8-2F13-7481DC524E2A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30980" y="2233925"/>
              <a:ext cx="217271" cy="134620"/>
            </a:xfrm>
            <a:prstGeom prst="rect">
              <a:avLst/>
            </a:prstGeom>
          </p:spPr>
        </p:pic>
        <p:pic>
          <p:nvPicPr>
            <p:cNvPr id="36" name="object 16">
              <a:extLst>
                <a:ext uri="{FF2B5EF4-FFF2-40B4-BE49-F238E27FC236}">
                  <a16:creationId xmlns:a16="http://schemas.microsoft.com/office/drawing/2014/main" id="{ED815061-EFB0-9B0E-5A02-B0AF80EA59E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37399" y="2231666"/>
              <a:ext cx="122581" cy="139377"/>
            </a:xfrm>
            <a:prstGeom prst="rect">
              <a:avLst/>
            </a:prstGeom>
          </p:spPr>
        </p:pic>
        <p:pic>
          <p:nvPicPr>
            <p:cNvPr id="37" name="object 17">
              <a:extLst>
                <a:ext uri="{FF2B5EF4-FFF2-40B4-BE49-F238E27FC236}">
                  <a16:creationId xmlns:a16="http://schemas.microsoft.com/office/drawing/2014/main" id="{0587118D-0124-85D8-B306-D112B912B5FF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02992" y="2234285"/>
              <a:ext cx="72594" cy="134132"/>
            </a:xfrm>
            <a:prstGeom prst="rect">
              <a:avLst/>
            </a:prstGeom>
          </p:spPr>
        </p:pic>
        <p:sp>
          <p:nvSpPr>
            <p:cNvPr id="38" name="object 18">
              <a:extLst>
                <a:ext uri="{FF2B5EF4-FFF2-40B4-BE49-F238E27FC236}">
                  <a16:creationId xmlns:a16="http://schemas.microsoft.com/office/drawing/2014/main" id="{5BCBC6D2-187A-410E-F8EA-CB392CC6255A}"/>
                </a:ext>
              </a:extLst>
            </p:cNvPr>
            <p:cNvSpPr/>
            <p:nvPr/>
          </p:nvSpPr>
          <p:spPr>
            <a:xfrm>
              <a:off x="1887258" y="2487135"/>
              <a:ext cx="1851025" cy="293370"/>
            </a:xfrm>
            <a:custGeom>
              <a:avLst/>
              <a:gdLst/>
              <a:ahLst/>
              <a:cxnLst/>
              <a:rect l="l" t="t" r="r" b="b"/>
              <a:pathLst>
                <a:path w="1851025" h="293369">
                  <a:moveTo>
                    <a:pt x="297827" y="144932"/>
                  </a:moveTo>
                  <a:lnTo>
                    <a:pt x="290436" y="98386"/>
                  </a:lnTo>
                  <a:lnTo>
                    <a:pt x="269697" y="58508"/>
                  </a:lnTo>
                  <a:lnTo>
                    <a:pt x="249885" y="39217"/>
                  </a:lnTo>
                  <a:lnTo>
                    <a:pt x="249885" y="146519"/>
                  </a:lnTo>
                  <a:lnTo>
                    <a:pt x="243865" y="195300"/>
                  </a:lnTo>
                  <a:lnTo>
                    <a:pt x="225425" y="237185"/>
                  </a:lnTo>
                  <a:lnTo>
                    <a:pt x="193979" y="266509"/>
                  </a:lnTo>
                  <a:lnTo>
                    <a:pt x="148920" y="277545"/>
                  </a:lnTo>
                  <a:lnTo>
                    <a:pt x="106260" y="268046"/>
                  </a:lnTo>
                  <a:lnTo>
                    <a:pt x="74599" y="241287"/>
                  </a:lnTo>
                  <a:lnTo>
                    <a:pt x="54889" y="199910"/>
                  </a:lnTo>
                  <a:lnTo>
                    <a:pt x="48107" y="146519"/>
                  </a:lnTo>
                  <a:lnTo>
                    <a:pt x="54114" y="97866"/>
                  </a:lnTo>
                  <a:lnTo>
                    <a:pt x="72529" y="56070"/>
                  </a:lnTo>
                  <a:lnTo>
                    <a:pt x="103924" y="26822"/>
                  </a:lnTo>
                  <a:lnTo>
                    <a:pt x="148920" y="15811"/>
                  </a:lnTo>
                  <a:lnTo>
                    <a:pt x="191655" y="25260"/>
                  </a:lnTo>
                  <a:lnTo>
                    <a:pt x="223367" y="51917"/>
                  </a:lnTo>
                  <a:lnTo>
                    <a:pt x="243090" y="93192"/>
                  </a:lnTo>
                  <a:lnTo>
                    <a:pt x="249885" y="146519"/>
                  </a:lnTo>
                  <a:lnTo>
                    <a:pt x="249885" y="39217"/>
                  </a:lnTo>
                  <a:lnTo>
                    <a:pt x="237769" y="27406"/>
                  </a:lnTo>
                  <a:lnTo>
                    <a:pt x="214249" y="15811"/>
                  </a:lnTo>
                  <a:lnTo>
                    <a:pt x="196799" y="7200"/>
                  </a:lnTo>
                  <a:lnTo>
                    <a:pt x="148920" y="0"/>
                  </a:lnTo>
                  <a:lnTo>
                    <a:pt x="101688" y="7162"/>
                  </a:lnTo>
                  <a:lnTo>
                    <a:pt x="60794" y="27419"/>
                  </a:lnTo>
                  <a:lnTo>
                    <a:pt x="28613" y="58889"/>
                  </a:lnTo>
                  <a:lnTo>
                    <a:pt x="7556" y="99745"/>
                  </a:lnTo>
                  <a:lnTo>
                    <a:pt x="0" y="148107"/>
                  </a:lnTo>
                  <a:lnTo>
                    <a:pt x="7404" y="194652"/>
                  </a:lnTo>
                  <a:lnTo>
                    <a:pt x="28155" y="234530"/>
                  </a:lnTo>
                  <a:lnTo>
                    <a:pt x="60096" y="265645"/>
                  </a:lnTo>
                  <a:lnTo>
                    <a:pt x="101079" y="285864"/>
                  </a:lnTo>
                  <a:lnTo>
                    <a:pt x="148920" y="293065"/>
                  </a:lnTo>
                  <a:lnTo>
                    <a:pt x="196176" y="285915"/>
                  </a:lnTo>
                  <a:lnTo>
                    <a:pt x="213093" y="277545"/>
                  </a:lnTo>
                  <a:lnTo>
                    <a:pt x="237109" y="265645"/>
                  </a:lnTo>
                  <a:lnTo>
                    <a:pt x="269240" y="234200"/>
                  </a:lnTo>
                  <a:lnTo>
                    <a:pt x="290283" y="193332"/>
                  </a:lnTo>
                  <a:lnTo>
                    <a:pt x="297827" y="144932"/>
                  </a:lnTo>
                  <a:close/>
                </a:path>
                <a:path w="1851025" h="293369">
                  <a:moveTo>
                    <a:pt x="616991" y="277533"/>
                  </a:moveTo>
                  <a:lnTo>
                    <a:pt x="576516" y="263029"/>
                  </a:lnTo>
                  <a:lnTo>
                    <a:pt x="481545" y="135674"/>
                  </a:lnTo>
                  <a:lnTo>
                    <a:pt x="562622" y="34023"/>
                  </a:lnTo>
                  <a:lnTo>
                    <a:pt x="609879" y="15811"/>
                  </a:lnTo>
                  <a:lnTo>
                    <a:pt x="609879" y="4787"/>
                  </a:lnTo>
                  <a:lnTo>
                    <a:pt x="508279" y="4787"/>
                  </a:lnTo>
                  <a:lnTo>
                    <a:pt x="508279" y="15811"/>
                  </a:lnTo>
                  <a:lnTo>
                    <a:pt x="540575" y="22936"/>
                  </a:lnTo>
                  <a:lnTo>
                    <a:pt x="540575" y="26098"/>
                  </a:lnTo>
                  <a:lnTo>
                    <a:pt x="470458" y="119964"/>
                  </a:lnTo>
                  <a:lnTo>
                    <a:pt x="468858" y="119964"/>
                  </a:lnTo>
                  <a:lnTo>
                    <a:pt x="405917" y="30835"/>
                  </a:lnTo>
                  <a:lnTo>
                    <a:pt x="401142" y="24498"/>
                  </a:lnTo>
                  <a:lnTo>
                    <a:pt x="400354" y="22148"/>
                  </a:lnTo>
                  <a:lnTo>
                    <a:pt x="435813" y="15811"/>
                  </a:lnTo>
                  <a:lnTo>
                    <a:pt x="435813" y="4787"/>
                  </a:lnTo>
                  <a:lnTo>
                    <a:pt x="310502" y="4787"/>
                  </a:lnTo>
                  <a:lnTo>
                    <a:pt x="310502" y="15811"/>
                  </a:lnTo>
                  <a:lnTo>
                    <a:pt x="334086" y="21374"/>
                  </a:lnTo>
                  <a:lnTo>
                    <a:pt x="340283" y="23482"/>
                  </a:lnTo>
                  <a:lnTo>
                    <a:pt x="345909" y="26416"/>
                  </a:lnTo>
                  <a:lnTo>
                    <a:pt x="350964" y="30391"/>
                  </a:lnTo>
                  <a:lnTo>
                    <a:pt x="355422" y="35636"/>
                  </a:lnTo>
                  <a:lnTo>
                    <a:pt x="440575" y="150533"/>
                  </a:lnTo>
                  <a:lnTo>
                    <a:pt x="355422" y="259295"/>
                  </a:lnTo>
                  <a:lnTo>
                    <a:pt x="308076" y="277533"/>
                  </a:lnTo>
                  <a:lnTo>
                    <a:pt x="308076" y="288671"/>
                  </a:lnTo>
                  <a:lnTo>
                    <a:pt x="409778" y="288671"/>
                  </a:lnTo>
                  <a:lnTo>
                    <a:pt x="409778" y="277533"/>
                  </a:lnTo>
                  <a:lnTo>
                    <a:pt x="384517" y="272046"/>
                  </a:lnTo>
                  <a:lnTo>
                    <a:pt x="375856" y="270433"/>
                  </a:lnTo>
                  <a:lnTo>
                    <a:pt x="376618" y="268820"/>
                  </a:lnTo>
                  <a:lnTo>
                    <a:pt x="381381" y="262496"/>
                  </a:lnTo>
                  <a:lnTo>
                    <a:pt x="451497" y="166357"/>
                  </a:lnTo>
                  <a:lnTo>
                    <a:pt x="453047" y="166357"/>
                  </a:lnTo>
                  <a:lnTo>
                    <a:pt x="526326" y="268820"/>
                  </a:lnTo>
                  <a:lnTo>
                    <a:pt x="527126" y="271233"/>
                  </a:lnTo>
                  <a:lnTo>
                    <a:pt x="491667" y="277533"/>
                  </a:lnTo>
                  <a:lnTo>
                    <a:pt x="491667" y="288671"/>
                  </a:lnTo>
                  <a:lnTo>
                    <a:pt x="616991" y="288671"/>
                  </a:lnTo>
                  <a:lnTo>
                    <a:pt x="616991" y="277533"/>
                  </a:lnTo>
                  <a:close/>
                </a:path>
                <a:path w="1851025" h="293369">
                  <a:moveTo>
                    <a:pt x="870724" y="4775"/>
                  </a:moveTo>
                  <a:lnTo>
                    <a:pt x="655612" y="4775"/>
                  </a:lnTo>
                  <a:lnTo>
                    <a:pt x="655612" y="15811"/>
                  </a:lnTo>
                  <a:lnTo>
                    <a:pt x="684720" y="22161"/>
                  </a:lnTo>
                  <a:lnTo>
                    <a:pt x="693420" y="23723"/>
                  </a:lnTo>
                  <a:lnTo>
                    <a:pt x="696595" y="27711"/>
                  </a:lnTo>
                  <a:lnTo>
                    <a:pt x="696595" y="265722"/>
                  </a:lnTo>
                  <a:lnTo>
                    <a:pt x="694232" y="268833"/>
                  </a:lnTo>
                  <a:lnTo>
                    <a:pt x="684720" y="271233"/>
                  </a:lnTo>
                  <a:lnTo>
                    <a:pt x="655612" y="277545"/>
                  </a:lnTo>
                  <a:lnTo>
                    <a:pt x="655612" y="288671"/>
                  </a:lnTo>
                  <a:lnTo>
                    <a:pt x="783297" y="288671"/>
                  </a:lnTo>
                  <a:lnTo>
                    <a:pt x="783297" y="277545"/>
                  </a:lnTo>
                  <a:lnTo>
                    <a:pt x="750925" y="271233"/>
                  </a:lnTo>
                  <a:lnTo>
                    <a:pt x="741540" y="269621"/>
                  </a:lnTo>
                  <a:lnTo>
                    <a:pt x="739165" y="265722"/>
                  </a:lnTo>
                  <a:lnTo>
                    <a:pt x="739165" y="155232"/>
                  </a:lnTo>
                  <a:lnTo>
                    <a:pt x="817181" y="155232"/>
                  </a:lnTo>
                  <a:lnTo>
                    <a:pt x="823506" y="159219"/>
                  </a:lnTo>
                  <a:lnTo>
                    <a:pt x="825779" y="169456"/>
                  </a:lnTo>
                  <a:lnTo>
                    <a:pt x="831316" y="196418"/>
                  </a:lnTo>
                  <a:lnTo>
                    <a:pt x="844715" y="196418"/>
                  </a:lnTo>
                  <a:lnTo>
                    <a:pt x="844715" y="102539"/>
                  </a:lnTo>
                  <a:lnTo>
                    <a:pt x="831316" y="102539"/>
                  </a:lnTo>
                  <a:lnTo>
                    <a:pt x="825779" y="125476"/>
                  </a:lnTo>
                  <a:lnTo>
                    <a:pt x="823506" y="135686"/>
                  </a:lnTo>
                  <a:lnTo>
                    <a:pt x="817181" y="139382"/>
                  </a:lnTo>
                  <a:lnTo>
                    <a:pt x="739165" y="139382"/>
                  </a:lnTo>
                  <a:lnTo>
                    <a:pt x="739165" y="20599"/>
                  </a:lnTo>
                  <a:lnTo>
                    <a:pt x="836815" y="20599"/>
                  </a:lnTo>
                  <a:lnTo>
                    <a:pt x="843140" y="24498"/>
                  </a:lnTo>
                  <a:lnTo>
                    <a:pt x="857377" y="75653"/>
                  </a:lnTo>
                  <a:lnTo>
                    <a:pt x="870724" y="75653"/>
                  </a:lnTo>
                  <a:lnTo>
                    <a:pt x="870724" y="4775"/>
                  </a:lnTo>
                  <a:close/>
                </a:path>
                <a:path w="1851025" h="293369">
                  <a:moveTo>
                    <a:pt x="1207160" y="144932"/>
                  </a:moveTo>
                  <a:lnTo>
                    <a:pt x="1199756" y="98386"/>
                  </a:lnTo>
                  <a:lnTo>
                    <a:pt x="1179017" y="58508"/>
                  </a:lnTo>
                  <a:lnTo>
                    <a:pt x="1159141" y="39166"/>
                  </a:lnTo>
                  <a:lnTo>
                    <a:pt x="1159141" y="146519"/>
                  </a:lnTo>
                  <a:lnTo>
                    <a:pt x="1153121" y="195300"/>
                  </a:lnTo>
                  <a:lnTo>
                    <a:pt x="1134681" y="237185"/>
                  </a:lnTo>
                  <a:lnTo>
                    <a:pt x="1103249" y="266509"/>
                  </a:lnTo>
                  <a:lnTo>
                    <a:pt x="1058227" y="277545"/>
                  </a:lnTo>
                  <a:lnTo>
                    <a:pt x="1015555" y="268046"/>
                  </a:lnTo>
                  <a:lnTo>
                    <a:pt x="983881" y="241287"/>
                  </a:lnTo>
                  <a:lnTo>
                    <a:pt x="964171" y="199910"/>
                  </a:lnTo>
                  <a:lnTo>
                    <a:pt x="957389" y="146519"/>
                  </a:lnTo>
                  <a:lnTo>
                    <a:pt x="963396" y="97866"/>
                  </a:lnTo>
                  <a:lnTo>
                    <a:pt x="981798" y="56070"/>
                  </a:lnTo>
                  <a:lnTo>
                    <a:pt x="1013218" y="26822"/>
                  </a:lnTo>
                  <a:lnTo>
                    <a:pt x="1058227" y="15811"/>
                  </a:lnTo>
                  <a:lnTo>
                    <a:pt x="1100950" y="25260"/>
                  </a:lnTo>
                  <a:lnTo>
                    <a:pt x="1132636" y="51917"/>
                  </a:lnTo>
                  <a:lnTo>
                    <a:pt x="1152359" y="93192"/>
                  </a:lnTo>
                  <a:lnTo>
                    <a:pt x="1159141" y="146519"/>
                  </a:lnTo>
                  <a:lnTo>
                    <a:pt x="1159141" y="39166"/>
                  </a:lnTo>
                  <a:lnTo>
                    <a:pt x="1147064" y="27406"/>
                  </a:lnTo>
                  <a:lnTo>
                    <a:pt x="1123543" y="15811"/>
                  </a:lnTo>
                  <a:lnTo>
                    <a:pt x="1106081" y="7200"/>
                  </a:lnTo>
                  <a:lnTo>
                    <a:pt x="1058227" y="0"/>
                  </a:lnTo>
                  <a:lnTo>
                    <a:pt x="1010996" y="7162"/>
                  </a:lnTo>
                  <a:lnTo>
                    <a:pt x="970089" y="27419"/>
                  </a:lnTo>
                  <a:lnTo>
                    <a:pt x="937920" y="58889"/>
                  </a:lnTo>
                  <a:lnTo>
                    <a:pt x="916876" y="99745"/>
                  </a:lnTo>
                  <a:lnTo>
                    <a:pt x="909320" y="148107"/>
                  </a:lnTo>
                  <a:lnTo>
                    <a:pt x="916724" y="194652"/>
                  </a:lnTo>
                  <a:lnTo>
                    <a:pt x="937475" y="234530"/>
                  </a:lnTo>
                  <a:lnTo>
                    <a:pt x="969429" y="265645"/>
                  </a:lnTo>
                  <a:lnTo>
                    <a:pt x="1010399" y="285864"/>
                  </a:lnTo>
                  <a:lnTo>
                    <a:pt x="1058227" y="293065"/>
                  </a:lnTo>
                  <a:lnTo>
                    <a:pt x="1105496" y="285915"/>
                  </a:lnTo>
                  <a:lnTo>
                    <a:pt x="1122413" y="277545"/>
                  </a:lnTo>
                  <a:lnTo>
                    <a:pt x="1146429" y="265645"/>
                  </a:lnTo>
                  <a:lnTo>
                    <a:pt x="1178560" y="234200"/>
                  </a:lnTo>
                  <a:lnTo>
                    <a:pt x="1199616" y="193332"/>
                  </a:lnTo>
                  <a:lnTo>
                    <a:pt x="1207160" y="144932"/>
                  </a:lnTo>
                  <a:close/>
                </a:path>
                <a:path w="1851025" h="293369">
                  <a:moveTo>
                    <a:pt x="1533385" y="277545"/>
                  </a:moveTo>
                  <a:lnTo>
                    <a:pt x="1493786" y="267690"/>
                  </a:lnTo>
                  <a:lnTo>
                    <a:pt x="1426489" y="182397"/>
                  </a:lnTo>
                  <a:lnTo>
                    <a:pt x="1414792" y="168097"/>
                  </a:lnTo>
                  <a:lnTo>
                    <a:pt x="1409788" y="163131"/>
                  </a:lnTo>
                  <a:lnTo>
                    <a:pt x="1407236" y="160604"/>
                  </a:lnTo>
                  <a:lnTo>
                    <a:pt x="1400987" y="156832"/>
                  </a:lnTo>
                  <a:lnTo>
                    <a:pt x="1400987" y="155232"/>
                  </a:lnTo>
                  <a:lnTo>
                    <a:pt x="1451914" y="127393"/>
                  </a:lnTo>
                  <a:lnTo>
                    <a:pt x="1470317" y="81203"/>
                  </a:lnTo>
                  <a:lnTo>
                    <a:pt x="1467129" y="60591"/>
                  </a:lnTo>
                  <a:lnTo>
                    <a:pt x="1457820" y="41084"/>
                  </a:lnTo>
                  <a:lnTo>
                    <a:pt x="1442745" y="24511"/>
                  </a:lnTo>
                  <a:lnTo>
                    <a:pt x="1435989" y="20599"/>
                  </a:lnTo>
                  <a:lnTo>
                    <a:pt x="1422298" y="12674"/>
                  </a:lnTo>
                  <a:lnTo>
                    <a:pt x="1422298" y="82003"/>
                  </a:lnTo>
                  <a:lnTo>
                    <a:pt x="1419733" y="105879"/>
                  </a:lnTo>
                  <a:lnTo>
                    <a:pt x="1410068" y="126796"/>
                  </a:lnTo>
                  <a:lnTo>
                    <a:pt x="1390345" y="141655"/>
                  </a:lnTo>
                  <a:lnTo>
                    <a:pt x="1357642" y="147307"/>
                  </a:lnTo>
                  <a:lnTo>
                    <a:pt x="1322197" y="147307"/>
                  </a:lnTo>
                  <a:lnTo>
                    <a:pt x="1322197" y="20599"/>
                  </a:lnTo>
                  <a:lnTo>
                    <a:pt x="1343494" y="20599"/>
                  </a:lnTo>
                  <a:lnTo>
                    <a:pt x="1386852" y="26911"/>
                  </a:lnTo>
                  <a:lnTo>
                    <a:pt x="1420291" y="64719"/>
                  </a:lnTo>
                  <a:lnTo>
                    <a:pt x="1422298" y="82003"/>
                  </a:lnTo>
                  <a:lnTo>
                    <a:pt x="1422298" y="12674"/>
                  </a:lnTo>
                  <a:lnTo>
                    <a:pt x="1410398" y="9093"/>
                  </a:lnTo>
                  <a:lnTo>
                    <a:pt x="1396885" y="6642"/>
                  </a:lnTo>
                  <a:lnTo>
                    <a:pt x="1381302" y="5232"/>
                  </a:lnTo>
                  <a:lnTo>
                    <a:pt x="1363179" y="4775"/>
                  </a:lnTo>
                  <a:lnTo>
                    <a:pt x="1238732" y="4775"/>
                  </a:lnTo>
                  <a:lnTo>
                    <a:pt x="1238732" y="15811"/>
                  </a:lnTo>
                  <a:lnTo>
                    <a:pt x="1267853" y="22161"/>
                  </a:lnTo>
                  <a:lnTo>
                    <a:pt x="1276565" y="23723"/>
                  </a:lnTo>
                  <a:lnTo>
                    <a:pt x="1279613" y="27711"/>
                  </a:lnTo>
                  <a:lnTo>
                    <a:pt x="1279613" y="265722"/>
                  </a:lnTo>
                  <a:lnTo>
                    <a:pt x="1277340" y="268833"/>
                  </a:lnTo>
                  <a:lnTo>
                    <a:pt x="1267853" y="271233"/>
                  </a:lnTo>
                  <a:lnTo>
                    <a:pt x="1238732" y="277545"/>
                  </a:lnTo>
                  <a:lnTo>
                    <a:pt x="1238732" y="288671"/>
                  </a:lnTo>
                  <a:lnTo>
                    <a:pt x="1366342" y="288671"/>
                  </a:lnTo>
                  <a:lnTo>
                    <a:pt x="1366342" y="277545"/>
                  </a:lnTo>
                  <a:lnTo>
                    <a:pt x="1334020" y="271233"/>
                  </a:lnTo>
                  <a:lnTo>
                    <a:pt x="1324559" y="269621"/>
                  </a:lnTo>
                  <a:lnTo>
                    <a:pt x="1322197" y="265722"/>
                  </a:lnTo>
                  <a:lnTo>
                    <a:pt x="1322197" y="163131"/>
                  </a:lnTo>
                  <a:lnTo>
                    <a:pt x="1343494" y="163131"/>
                  </a:lnTo>
                  <a:lnTo>
                    <a:pt x="1386852" y="193992"/>
                  </a:lnTo>
                  <a:lnTo>
                    <a:pt x="1445920" y="276720"/>
                  </a:lnTo>
                  <a:lnTo>
                    <a:pt x="1452994" y="286258"/>
                  </a:lnTo>
                  <a:lnTo>
                    <a:pt x="1456956" y="288671"/>
                  </a:lnTo>
                  <a:lnTo>
                    <a:pt x="1533385" y="288671"/>
                  </a:lnTo>
                  <a:lnTo>
                    <a:pt x="1533385" y="277545"/>
                  </a:lnTo>
                  <a:close/>
                </a:path>
                <a:path w="1851025" h="293369">
                  <a:moveTo>
                    <a:pt x="1850898" y="148107"/>
                  </a:moveTo>
                  <a:lnTo>
                    <a:pt x="1846249" y="109499"/>
                  </a:lnTo>
                  <a:lnTo>
                    <a:pt x="1832000" y="73304"/>
                  </a:lnTo>
                  <a:lnTo>
                    <a:pt x="1807692" y="42227"/>
                  </a:lnTo>
                  <a:lnTo>
                    <a:pt x="1802879" y="39027"/>
                  </a:lnTo>
                  <a:lnTo>
                    <a:pt x="1802879" y="148920"/>
                  </a:lnTo>
                  <a:lnTo>
                    <a:pt x="1800453" y="183375"/>
                  </a:lnTo>
                  <a:lnTo>
                    <a:pt x="1779943" y="237337"/>
                  </a:lnTo>
                  <a:lnTo>
                    <a:pt x="1746745" y="264134"/>
                  </a:lnTo>
                  <a:lnTo>
                    <a:pt x="1709458" y="272021"/>
                  </a:lnTo>
                  <a:lnTo>
                    <a:pt x="1686255" y="272846"/>
                  </a:lnTo>
                  <a:lnTo>
                    <a:pt x="1641348" y="272846"/>
                  </a:lnTo>
                  <a:lnTo>
                    <a:pt x="1638998" y="270421"/>
                  </a:lnTo>
                  <a:lnTo>
                    <a:pt x="1638998" y="20599"/>
                  </a:lnTo>
                  <a:lnTo>
                    <a:pt x="1679943" y="20599"/>
                  </a:lnTo>
                  <a:lnTo>
                    <a:pt x="1702650" y="21107"/>
                  </a:lnTo>
                  <a:lnTo>
                    <a:pt x="1750885" y="32410"/>
                  </a:lnTo>
                  <a:lnTo>
                    <a:pt x="1791652" y="81280"/>
                  </a:lnTo>
                  <a:lnTo>
                    <a:pt x="1802879" y="148920"/>
                  </a:lnTo>
                  <a:lnTo>
                    <a:pt x="1802879" y="39027"/>
                  </a:lnTo>
                  <a:lnTo>
                    <a:pt x="1755978" y="12750"/>
                  </a:lnTo>
                  <a:lnTo>
                    <a:pt x="1714754" y="5664"/>
                  </a:lnTo>
                  <a:lnTo>
                    <a:pt x="1689417" y="4775"/>
                  </a:lnTo>
                  <a:lnTo>
                    <a:pt x="1556232" y="4775"/>
                  </a:lnTo>
                  <a:lnTo>
                    <a:pt x="1556232" y="15811"/>
                  </a:lnTo>
                  <a:lnTo>
                    <a:pt x="1585366" y="22161"/>
                  </a:lnTo>
                  <a:lnTo>
                    <a:pt x="1594040" y="23723"/>
                  </a:lnTo>
                  <a:lnTo>
                    <a:pt x="1597202" y="27711"/>
                  </a:lnTo>
                  <a:lnTo>
                    <a:pt x="1597202" y="265722"/>
                  </a:lnTo>
                  <a:lnTo>
                    <a:pt x="1594827" y="268833"/>
                  </a:lnTo>
                  <a:lnTo>
                    <a:pt x="1585366" y="271246"/>
                  </a:lnTo>
                  <a:lnTo>
                    <a:pt x="1556232" y="277533"/>
                  </a:lnTo>
                  <a:lnTo>
                    <a:pt x="1556232" y="288658"/>
                  </a:lnTo>
                  <a:lnTo>
                    <a:pt x="1690992" y="288658"/>
                  </a:lnTo>
                  <a:lnTo>
                    <a:pt x="1719364" y="287604"/>
                  </a:lnTo>
                  <a:lnTo>
                    <a:pt x="1744268" y="284378"/>
                  </a:lnTo>
                  <a:lnTo>
                    <a:pt x="1765769" y="278942"/>
                  </a:lnTo>
                  <a:lnTo>
                    <a:pt x="1780159" y="272846"/>
                  </a:lnTo>
                  <a:lnTo>
                    <a:pt x="1783943" y="271246"/>
                  </a:lnTo>
                  <a:lnTo>
                    <a:pt x="1814703" y="248412"/>
                  </a:lnTo>
                  <a:lnTo>
                    <a:pt x="1835467" y="219138"/>
                  </a:lnTo>
                  <a:lnTo>
                    <a:pt x="1847202" y="185127"/>
                  </a:lnTo>
                  <a:lnTo>
                    <a:pt x="1850898" y="1481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39" name="object 19">
              <a:extLst>
                <a:ext uri="{FF2B5EF4-FFF2-40B4-BE49-F238E27FC236}">
                  <a16:creationId xmlns:a16="http://schemas.microsoft.com/office/drawing/2014/main" id="{CCAF373E-E3E1-E8BB-A10C-2320FB36694E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21167" y="926515"/>
              <a:ext cx="915186" cy="1092200"/>
            </a:xfrm>
            <a:prstGeom prst="rect">
              <a:avLst/>
            </a:prstGeom>
          </p:spPr>
        </p:pic>
      </p:grpSp>
      <p:pic>
        <p:nvPicPr>
          <p:cNvPr id="6" name="Picture 5" descr="A blue x on a black background&#10;&#10;Description automatically generated">
            <a:extLst>
              <a:ext uri="{FF2B5EF4-FFF2-40B4-BE49-F238E27FC236}">
                <a16:creationId xmlns:a16="http://schemas.microsoft.com/office/drawing/2014/main" id="{CD12198B-D9B6-E234-BA2B-0C9D399931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4" r="17073"/>
          <a:stretch/>
        </p:blipFill>
        <p:spPr>
          <a:xfrm>
            <a:off x="1013785" y="3761357"/>
            <a:ext cx="192321" cy="18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4648C25F-5F87-8627-60D6-91179D97EC45}"/>
              </a:ext>
            </a:extLst>
          </p:cNvPr>
          <p:cNvSpPr/>
          <p:nvPr userDrawn="1"/>
        </p:nvSpPr>
        <p:spPr>
          <a:xfrm>
            <a:off x="428" y="1143259"/>
            <a:ext cx="12192000" cy="5714743"/>
          </a:xfrm>
          <a:custGeom>
            <a:avLst/>
            <a:gdLst/>
            <a:ahLst/>
            <a:cxnLst/>
            <a:rect l="l" t="t" r="r" b="b"/>
            <a:pathLst>
              <a:path w="20104100" h="9424035">
                <a:moveTo>
                  <a:pt x="20104099" y="0"/>
                </a:moveTo>
                <a:lnTo>
                  <a:pt x="0" y="0"/>
                </a:lnTo>
                <a:lnTo>
                  <a:pt x="0" y="9423482"/>
                </a:lnTo>
                <a:lnTo>
                  <a:pt x="20104099" y="9423482"/>
                </a:lnTo>
                <a:lnTo>
                  <a:pt x="20104099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sz="38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0F752A4-9620-D91E-7B32-C5781C400D2E}"/>
              </a:ext>
            </a:extLst>
          </p:cNvPr>
          <p:cNvSpPr/>
          <p:nvPr userDrawn="1"/>
        </p:nvSpPr>
        <p:spPr>
          <a:xfrm>
            <a:off x="3543302" y="1143258"/>
            <a:ext cx="8648701" cy="5725965"/>
          </a:xfrm>
          <a:custGeom>
            <a:avLst/>
            <a:gdLst>
              <a:gd name="connsiteX0" fmla="*/ 14720601 w 17297399"/>
              <a:gd name="connsiteY0" fmla="*/ 11010155 h 11451929"/>
              <a:gd name="connsiteX1" fmla="*/ 14720727 w 17297399"/>
              <a:gd name="connsiteY1" fmla="*/ 11010282 h 11451929"/>
              <a:gd name="connsiteX2" fmla="*/ 14720601 w 17297399"/>
              <a:gd name="connsiteY2" fmla="*/ 11010256 h 11451929"/>
              <a:gd name="connsiteX3" fmla="*/ 6030463 w 17297399"/>
              <a:gd name="connsiteY3" fmla="*/ 618027 h 11451929"/>
              <a:gd name="connsiteX4" fmla="*/ 1948181 w 17297399"/>
              <a:gd name="connsiteY4" fmla="*/ 5725393 h 11451929"/>
              <a:gd name="connsiteX5" fmla="*/ 6030463 w 17297399"/>
              <a:gd name="connsiteY5" fmla="*/ 10844839 h 11451929"/>
              <a:gd name="connsiteX6" fmla="*/ 10119611 w 17297399"/>
              <a:gd name="connsiteY6" fmla="*/ 5725393 h 11451929"/>
              <a:gd name="connsiteX7" fmla="*/ 6030463 w 17297399"/>
              <a:gd name="connsiteY7" fmla="*/ 618027 h 11451929"/>
              <a:gd name="connsiteX8" fmla="*/ 10570159 w 17297399"/>
              <a:gd name="connsiteY8" fmla="*/ 7248 h 11451929"/>
              <a:gd name="connsiteX9" fmla="*/ 15809267 w 17297399"/>
              <a:gd name="connsiteY9" fmla="*/ 7248 h 11451929"/>
              <a:gd name="connsiteX10" fmla="*/ 15809267 w 17297399"/>
              <a:gd name="connsiteY10" fmla="*/ 452329 h 11451929"/>
              <a:gd name="connsiteX11" fmla="*/ 14687155 w 17297399"/>
              <a:gd name="connsiteY11" fmla="*/ 645367 h 11451929"/>
              <a:gd name="connsiteX12" fmla="*/ 14559355 w 17297399"/>
              <a:gd name="connsiteY12" fmla="*/ 1058402 h 11451929"/>
              <a:gd name="connsiteX13" fmla="*/ 17191055 w 17297399"/>
              <a:gd name="connsiteY13" fmla="*/ 4653765 h 11451929"/>
              <a:gd name="connsiteX14" fmla="*/ 17258071 w 17297399"/>
              <a:gd name="connsiteY14" fmla="*/ 4653765 h 11451929"/>
              <a:gd name="connsiteX15" fmla="*/ 17297399 w 17297399"/>
              <a:gd name="connsiteY15" fmla="*/ 4602936 h 11451929"/>
              <a:gd name="connsiteX16" fmla="*/ 17297399 w 17297399"/>
              <a:gd name="connsiteY16" fmla="*/ 7562483 h 11451929"/>
              <a:gd name="connsiteX17" fmla="*/ 16529791 w 17297399"/>
              <a:gd name="connsiteY17" fmla="*/ 6525266 h 11451929"/>
              <a:gd name="connsiteX18" fmla="*/ 16465063 w 17297399"/>
              <a:gd name="connsiteY18" fmla="*/ 6525266 h 11451929"/>
              <a:gd name="connsiteX19" fmla="*/ 13533379 w 17297399"/>
              <a:gd name="connsiteY19" fmla="*/ 10403827 h 11451929"/>
              <a:gd name="connsiteX20" fmla="*/ 13664743 w 17297399"/>
              <a:gd name="connsiteY20" fmla="*/ 10788504 h 11451929"/>
              <a:gd name="connsiteX21" fmla="*/ 14720601 w 17297399"/>
              <a:gd name="connsiteY21" fmla="*/ 11010256 h 11451929"/>
              <a:gd name="connsiteX22" fmla="*/ 14720601 w 17297399"/>
              <a:gd name="connsiteY22" fmla="*/ 11429488 h 11451929"/>
              <a:gd name="connsiteX23" fmla="*/ 10469063 w 17297399"/>
              <a:gd name="connsiteY23" fmla="*/ 11429488 h 11451929"/>
              <a:gd name="connsiteX24" fmla="*/ 10469063 w 17297399"/>
              <a:gd name="connsiteY24" fmla="*/ 11010155 h 11451929"/>
              <a:gd name="connsiteX25" fmla="*/ 11522631 w 17297399"/>
              <a:gd name="connsiteY25" fmla="*/ 10788377 h 11451929"/>
              <a:gd name="connsiteX26" fmla="*/ 12448019 w 17297399"/>
              <a:gd name="connsiteY26" fmla="*/ 10274500 h 11451929"/>
              <a:gd name="connsiteX27" fmla="*/ 16007901 w 17297399"/>
              <a:gd name="connsiteY27" fmla="*/ 5886639 h 11451929"/>
              <a:gd name="connsiteX28" fmla="*/ 12448019 w 17297399"/>
              <a:gd name="connsiteY28" fmla="*/ 1251821 h 11451929"/>
              <a:gd name="connsiteX29" fmla="*/ 11556075 w 17297399"/>
              <a:gd name="connsiteY29" fmla="*/ 676650 h 11451929"/>
              <a:gd name="connsiteX30" fmla="*/ 10570159 w 17297399"/>
              <a:gd name="connsiteY30" fmla="*/ 452329 h 11451929"/>
              <a:gd name="connsiteX31" fmla="*/ 6030463 w 17297399"/>
              <a:gd name="connsiteY31" fmla="*/ 0 h 11451929"/>
              <a:gd name="connsiteX32" fmla="*/ 12060927 w 17297399"/>
              <a:gd name="connsiteY32" fmla="*/ 5663717 h 11451929"/>
              <a:gd name="connsiteX33" fmla="*/ 6030463 w 17297399"/>
              <a:gd name="connsiteY33" fmla="*/ 11451929 h 11451929"/>
              <a:gd name="connsiteX34" fmla="*/ 0 w 17297399"/>
              <a:gd name="connsiteY34" fmla="*/ 5787196 h 11451929"/>
              <a:gd name="connsiteX35" fmla="*/ 6030463 w 17297399"/>
              <a:gd name="connsiteY35" fmla="*/ 0 h 11451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7297399" h="11451929">
                <a:moveTo>
                  <a:pt x="14720601" y="11010155"/>
                </a:moveTo>
                <a:lnTo>
                  <a:pt x="14720727" y="11010282"/>
                </a:lnTo>
                <a:lnTo>
                  <a:pt x="14720601" y="11010256"/>
                </a:lnTo>
                <a:close/>
                <a:moveTo>
                  <a:pt x="6030463" y="618027"/>
                </a:moveTo>
                <a:cubicBezTo>
                  <a:pt x="3223910" y="618027"/>
                  <a:pt x="1948181" y="3109971"/>
                  <a:pt x="1948181" y="5725393"/>
                </a:cubicBezTo>
                <a:cubicBezTo>
                  <a:pt x="1948181" y="8774196"/>
                  <a:pt x="3447849" y="10844839"/>
                  <a:pt x="6030463" y="10844839"/>
                </a:cubicBezTo>
                <a:cubicBezTo>
                  <a:pt x="8841339" y="10844839"/>
                  <a:pt x="10119611" y="8347046"/>
                  <a:pt x="10119611" y="5725393"/>
                </a:cubicBezTo>
                <a:cubicBezTo>
                  <a:pt x="10119611" y="2677479"/>
                  <a:pt x="8618671" y="618027"/>
                  <a:pt x="6030463" y="618027"/>
                </a:cubicBezTo>
                <a:close/>
                <a:moveTo>
                  <a:pt x="10570159" y="7248"/>
                </a:moveTo>
                <a:lnTo>
                  <a:pt x="15809267" y="7248"/>
                </a:lnTo>
                <a:lnTo>
                  <a:pt x="15809267" y="452329"/>
                </a:lnTo>
                <a:lnTo>
                  <a:pt x="14687155" y="645367"/>
                </a:lnTo>
                <a:cubicBezTo>
                  <a:pt x="14326513" y="708060"/>
                  <a:pt x="14359959" y="802544"/>
                  <a:pt x="14559355" y="1058402"/>
                </a:cubicBezTo>
                <a:lnTo>
                  <a:pt x="17191055" y="4653765"/>
                </a:lnTo>
                <a:lnTo>
                  <a:pt x="17258071" y="4653765"/>
                </a:lnTo>
                <a:lnTo>
                  <a:pt x="17297399" y="4602936"/>
                </a:lnTo>
                <a:lnTo>
                  <a:pt x="17297399" y="7562483"/>
                </a:lnTo>
                <a:lnTo>
                  <a:pt x="16529791" y="6525266"/>
                </a:lnTo>
                <a:lnTo>
                  <a:pt x="16465063" y="6525266"/>
                </a:lnTo>
                <a:lnTo>
                  <a:pt x="13533379" y="10403827"/>
                </a:lnTo>
                <a:cubicBezTo>
                  <a:pt x="13334363" y="10659050"/>
                  <a:pt x="13302827" y="10723523"/>
                  <a:pt x="13664743" y="10788504"/>
                </a:cubicBezTo>
                <a:lnTo>
                  <a:pt x="14720601" y="11010256"/>
                </a:lnTo>
                <a:lnTo>
                  <a:pt x="14720601" y="11429488"/>
                </a:lnTo>
                <a:lnTo>
                  <a:pt x="10469063" y="11429488"/>
                </a:lnTo>
                <a:lnTo>
                  <a:pt x="10469063" y="11010155"/>
                </a:lnTo>
                <a:lnTo>
                  <a:pt x="11522631" y="10788377"/>
                </a:lnTo>
                <a:cubicBezTo>
                  <a:pt x="11917991" y="10690714"/>
                  <a:pt x="12215559" y="10566345"/>
                  <a:pt x="12448019" y="10274500"/>
                </a:cubicBezTo>
                <a:lnTo>
                  <a:pt x="16007901" y="5886639"/>
                </a:lnTo>
                <a:lnTo>
                  <a:pt x="12448019" y="1251821"/>
                </a:lnTo>
                <a:cubicBezTo>
                  <a:pt x="12215559" y="932126"/>
                  <a:pt x="11917991" y="771388"/>
                  <a:pt x="11556075" y="676650"/>
                </a:cubicBezTo>
                <a:lnTo>
                  <a:pt x="10570159" y="452329"/>
                </a:lnTo>
                <a:close/>
                <a:moveTo>
                  <a:pt x="6030463" y="0"/>
                </a:moveTo>
                <a:cubicBezTo>
                  <a:pt x="9377852" y="0"/>
                  <a:pt x="12060927" y="2460534"/>
                  <a:pt x="12060927" y="5663717"/>
                </a:cubicBezTo>
                <a:cubicBezTo>
                  <a:pt x="12060927" y="9020644"/>
                  <a:pt x="9381666" y="11451929"/>
                  <a:pt x="6030463" y="11451929"/>
                </a:cubicBezTo>
                <a:cubicBezTo>
                  <a:pt x="2679258" y="11451929"/>
                  <a:pt x="0" y="8989488"/>
                  <a:pt x="0" y="5787196"/>
                </a:cubicBezTo>
                <a:cubicBezTo>
                  <a:pt x="0" y="2584902"/>
                  <a:pt x="2683073" y="0"/>
                  <a:pt x="6030463" y="0"/>
                </a:cubicBezTo>
                <a:close/>
              </a:path>
            </a:pathLst>
          </a:custGeom>
          <a:solidFill>
            <a:srgbClr val="BA1C33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380"/>
          </a:p>
        </p:txBody>
      </p:sp>
      <p:grpSp>
        <p:nvGrpSpPr>
          <p:cNvPr id="7" name="object 4">
            <a:extLst>
              <a:ext uri="{FF2B5EF4-FFF2-40B4-BE49-F238E27FC236}">
                <a16:creationId xmlns:a16="http://schemas.microsoft.com/office/drawing/2014/main" id="{F24E19B8-C345-CDB2-4CD3-6222E8F87872}"/>
              </a:ext>
            </a:extLst>
          </p:cNvPr>
          <p:cNvGrpSpPr/>
          <p:nvPr userDrawn="1"/>
        </p:nvGrpSpPr>
        <p:grpSpPr>
          <a:xfrm>
            <a:off x="1016359" y="458857"/>
            <a:ext cx="1379688" cy="1377762"/>
            <a:chOff x="1675341" y="756689"/>
            <a:chExt cx="2275205" cy="2272030"/>
          </a:xfrm>
        </p:grpSpPr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F024CC0E-E5BE-B95C-3E91-4E3E2C9AF735}"/>
                </a:ext>
              </a:extLst>
            </p:cNvPr>
            <p:cNvSpPr/>
            <p:nvPr/>
          </p:nvSpPr>
          <p:spPr>
            <a:xfrm>
              <a:off x="1675341" y="756689"/>
              <a:ext cx="2275205" cy="2272030"/>
            </a:xfrm>
            <a:custGeom>
              <a:avLst/>
              <a:gdLst/>
              <a:ahLst/>
              <a:cxnLst/>
              <a:rect l="l" t="t" r="r" b="b"/>
              <a:pathLst>
                <a:path w="2275204" h="2272030">
                  <a:moveTo>
                    <a:pt x="2274988" y="0"/>
                  </a:moveTo>
                  <a:lnTo>
                    <a:pt x="0" y="0"/>
                  </a:lnTo>
                  <a:lnTo>
                    <a:pt x="0" y="2271417"/>
                  </a:lnTo>
                  <a:lnTo>
                    <a:pt x="2274988" y="2271417"/>
                  </a:lnTo>
                  <a:lnTo>
                    <a:pt x="22749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F76FE19D-1A72-53E6-F7EE-A0D4E58E5EF3}"/>
                </a:ext>
              </a:extLst>
            </p:cNvPr>
            <p:cNvSpPr/>
            <p:nvPr/>
          </p:nvSpPr>
          <p:spPr>
            <a:xfrm>
              <a:off x="1695006" y="774583"/>
              <a:ext cx="2235835" cy="2235835"/>
            </a:xfrm>
            <a:custGeom>
              <a:avLst/>
              <a:gdLst/>
              <a:ahLst/>
              <a:cxnLst/>
              <a:rect l="l" t="t" r="r" b="b"/>
              <a:pathLst>
                <a:path w="2235835" h="2235835">
                  <a:moveTo>
                    <a:pt x="2235638" y="0"/>
                  </a:moveTo>
                  <a:lnTo>
                    <a:pt x="0" y="0"/>
                  </a:lnTo>
                  <a:lnTo>
                    <a:pt x="0" y="2235649"/>
                  </a:lnTo>
                  <a:lnTo>
                    <a:pt x="2235638" y="2235649"/>
                  </a:lnTo>
                  <a:lnTo>
                    <a:pt x="2235638" y="0"/>
                  </a:lnTo>
                  <a:close/>
                </a:path>
              </a:pathLst>
            </a:custGeom>
            <a:solidFill>
              <a:srgbClr val="002046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13" name="object 7">
              <a:extLst>
                <a:ext uri="{FF2B5EF4-FFF2-40B4-BE49-F238E27FC236}">
                  <a16:creationId xmlns:a16="http://schemas.microsoft.com/office/drawing/2014/main" id="{94F6E90F-308B-4F2B-462D-EF2E852E4DD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3232" y="2234279"/>
              <a:ext cx="97546" cy="136760"/>
            </a:xfrm>
            <a:prstGeom prst="rect">
              <a:avLst/>
            </a:prstGeom>
          </p:spPr>
        </p:pic>
        <p:pic>
          <p:nvPicPr>
            <p:cNvPr id="14" name="object 8">
              <a:extLst>
                <a:ext uri="{FF2B5EF4-FFF2-40B4-BE49-F238E27FC236}">
                  <a16:creationId xmlns:a16="http://schemas.microsoft.com/office/drawing/2014/main" id="{5DEB18E0-3AB0-58AD-14EB-F065BD386E0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60611" y="2234280"/>
              <a:ext cx="97337" cy="134142"/>
            </a:xfrm>
            <a:prstGeom prst="rect">
              <a:avLst/>
            </a:prstGeom>
          </p:spPr>
        </p:pic>
        <p:sp>
          <p:nvSpPr>
            <p:cNvPr id="15" name="object 9">
              <a:extLst>
                <a:ext uri="{FF2B5EF4-FFF2-40B4-BE49-F238E27FC236}">
                  <a16:creationId xmlns:a16="http://schemas.microsoft.com/office/drawing/2014/main" id="{432C503B-4A47-08C8-1D2E-5839870C88B2}"/>
                </a:ext>
              </a:extLst>
            </p:cNvPr>
            <p:cNvSpPr/>
            <p:nvPr/>
          </p:nvSpPr>
          <p:spPr>
            <a:xfrm>
              <a:off x="2212068" y="2234287"/>
              <a:ext cx="18415" cy="134620"/>
            </a:xfrm>
            <a:custGeom>
              <a:avLst/>
              <a:gdLst/>
              <a:ahLst/>
              <a:cxnLst/>
              <a:rect l="l" t="t" r="r" b="b"/>
              <a:pathLst>
                <a:path w="18414" h="134619">
                  <a:moveTo>
                    <a:pt x="18104" y="0"/>
                  </a:moveTo>
                  <a:lnTo>
                    <a:pt x="0" y="0"/>
                  </a:lnTo>
                  <a:lnTo>
                    <a:pt x="0" y="134142"/>
                  </a:lnTo>
                  <a:lnTo>
                    <a:pt x="18104" y="134142"/>
                  </a:lnTo>
                  <a:lnTo>
                    <a:pt x="18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16" name="object 10">
              <a:extLst>
                <a:ext uri="{FF2B5EF4-FFF2-40B4-BE49-F238E27FC236}">
                  <a16:creationId xmlns:a16="http://schemas.microsoft.com/office/drawing/2014/main" id="{5E72D531-95F7-9584-0C4B-76DD0D9E879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64586" y="2234280"/>
              <a:ext cx="113221" cy="134142"/>
            </a:xfrm>
            <a:prstGeom prst="rect">
              <a:avLst/>
            </a:prstGeom>
          </p:spPr>
        </p:pic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B7AD32C3-7060-19EA-8E28-96A8584FECD2}"/>
                </a:ext>
              </a:extLst>
            </p:cNvPr>
            <p:cNvSpPr/>
            <p:nvPr/>
          </p:nvSpPr>
          <p:spPr>
            <a:xfrm>
              <a:off x="2412962" y="2233808"/>
              <a:ext cx="76200" cy="134620"/>
            </a:xfrm>
            <a:custGeom>
              <a:avLst/>
              <a:gdLst/>
              <a:ahLst/>
              <a:cxnLst/>
              <a:rect l="l" t="t" r="r" b="b"/>
              <a:pathLst>
                <a:path w="76200" h="134619">
                  <a:moveTo>
                    <a:pt x="75819" y="119380"/>
                  </a:moveTo>
                  <a:lnTo>
                    <a:pt x="17691" y="119380"/>
                  </a:lnTo>
                  <a:lnTo>
                    <a:pt x="17691" y="72390"/>
                  </a:lnTo>
                  <a:lnTo>
                    <a:pt x="70789" y="72390"/>
                  </a:lnTo>
                  <a:lnTo>
                    <a:pt x="70789" y="57150"/>
                  </a:lnTo>
                  <a:lnTo>
                    <a:pt x="17691" y="57150"/>
                  </a:lnTo>
                  <a:lnTo>
                    <a:pt x="17691" y="15240"/>
                  </a:lnTo>
                  <a:lnTo>
                    <a:pt x="74218" y="15240"/>
                  </a:lnTo>
                  <a:lnTo>
                    <a:pt x="74218" y="0"/>
                  </a:lnTo>
                  <a:lnTo>
                    <a:pt x="0" y="0"/>
                  </a:lnTo>
                  <a:lnTo>
                    <a:pt x="0" y="15240"/>
                  </a:lnTo>
                  <a:lnTo>
                    <a:pt x="0" y="57150"/>
                  </a:lnTo>
                  <a:lnTo>
                    <a:pt x="0" y="72390"/>
                  </a:lnTo>
                  <a:lnTo>
                    <a:pt x="0" y="119380"/>
                  </a:lnTo>
                  <a:lnTo>
                    <a:pt x="0" y="134620"/>
                  </a:lnTo>
                  <a:lnTo>
                    <a:pt x="75819" y="134620"/>
                  </a:lnTo>
                  <a:lnTo>
                    <a:pt x="75819" y="1193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18" name="object 12">
              <a:extLst>
                <a:ext uri="{FF2B5EF4-FFF2-40B4-BE49-F238E27FC236}">
                  <a16:creationId xmlns:a16="http://schemas.microsoft.com/office/drawing/2014/main" id="{2A9BCCA0-3859-B1E5-BC88-14C631A83BF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30110" y="2234284"/>
              <a:ext cx="92311" cy="134142"/>
            </a:xfrm>
            <a:prstGeom prst="rect">
              <a:avLst/>
            </a:prstGeom>
          </p:spPr>
        </p:pic>
        <p:pic>
          <p:nvPicPr>
            <p:cNvPr id="19" name="object 13">
              <a:extLst>
                <a:ext uri="{FF2B5EF4-FFF2-40B4-BE49-F238E27FC236}">
                  <a16:creationId xmlns:a16="http://schemas.microsoft.com/office/drawing/2014/main" id="{A7B071CA-F115-775C-8872-D0A436F35DD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50302" y="2231664"/>
              <a:ext cx="85264" cy="139576"/>
            </a:xfrm>
            <a:prstGeom prst="rect">
              <a:avLst/>
            </a:prstGeom>
          </p:spPr>
        </p:pic>
        <p:sp>
          <p:nvSpPr>
            <p:cNvPr id="20" name="object 14">
              <a:extLst>
                <a:ext uri="{FF2B5EF4-FFF2-40B4-BE49-F238E27FC236}">
                  <a16:creationId xmlns:a16="http://schemas.microsoft.com/office/drawing/2014/main" id="{E214B573-C51F-BAE7-8C9F-E29EB64831BD}"/>
                </a:ext>
              </a:extLst>
            </p:cNvPr>
            <p:cNvSpPr/>
            <p:nvPr/>
          </p:nvSpPr>
          <p:spPr>
            <a:xfrm>
              <a:off x="2777978" y="2234287"/>
              <a:ext cx="18415" cy="134620"/>
            </a:xfrm>
            <a:custGeom>
              <a:avLst/>
              <a:gdLst/>
              <a:ahLst/>
              <a:cxnLst/>
              <a:rect l="l" t="t" r="r" b="b"/>
              <a:pathLst>
                <a:path w="18414" h="134619">
                  <a:moveTo>
                    <a:pt x="18104" y="0"/>
                  </a:moveTo>
                  <a:lnTo>
                    <a:pt x="0" y="0"/>
                  </a:lnTo>
                  <a:lnTo>
                    <a:pt x="0" y="134142"/>
                  </a:lnTo>
                  <a:lnTo>
                    <a:pt x="18104" y="134142"/>
                  </a:lnTo>
                  <a:lnTo>
                    <a:pt x="18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21" name="object 15">
              <a:extLst>
                <a:ext uri="{FF2B5EF4-FFF2-40B4-BE49-F238E27FC236}">
                  <a16:creationId xmlns:a16="http://schemas.microsoft.com/office/drawing/2014/main" id="{EAA3A2ED-57C4-926E-6F77-83256774647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30980" y="2233925"/>
              <a:ext cx="217271" cy="134620"/>
            </a:xfrm>
            <a:prstGeom prst="rect">
              <a:avLst/>
            </a:prstGeom>
          </p:spPr>
        </p:pic>
        <p:pic>
          <p:nvPicPr>
            <p:cNvPr id="22" name="object 16">
              <a:extLst>
                <a:ext uri="{FF2B5EF4-FFF2-40B4-BE49-F238E27FC236}">
                  <a16:creationId xmlns:a16="http://schemas.microsoft.com/office/drawing/2014/main" id="{770AA6EC-D832-6076-AFA6-91069EB63D15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37399" y="2231666"/>
              <a:ext cx="122581" cy="139377"/>
            </a:xfrm>
            <a:prstGeom prst="rect">
              <a:avLst/>
            </a:prstGeom>
          </p:spPr>
        </p:pic>
        <p:pic>
          <p:nvPicPr>
            <p:cNvPr id="23" name="object 17">
              <a:extLst>
                <a:ext uri="{FF2B5EF4-FFF2-40B4-BE49-F238E27FC236}">
                  <a16:creationId xmlns:a16="http://schemas.microsoft.com/office/drawing/2014/main" id="{6630B7C7-8568-CDA6-27F2-5B4D42F60833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02992" y="2234285"/>
              <a:ext cx="72594" cy="134132"/>
            </a:xfrm>
            <a:prstGeom prst="rect">
              <a:avLst/>
            </a:prstGeom>
          </p:spPr>
        </p:pic>
        <p:sp>
          <p:nvSpPr>
            <p:cNvPr id="24" name="object 18">
              <a:extLst>
                <a:ext uri="{FF2B5EF4-FFF2-40B4-BE49-F238E27FC236}">
                  <a16:creationId xmlns:a16="http://schemas.microsoft.com/office/drawing/2014/main" id="{150790B4-415C-BA92-5FD3-D30ABF741537}"/>
                </a:ext>
              </a:extLst>
            </p:cNvPr>
            <p:cNvSpPr/>
            <p:nvPr/>
          </p:nvSpPr>
          <p:spPr>
            <a:xfrm>
              <a:off x="1887258" y="2487135"/>
              <a:ext cx="1851025" cy="293370"/>
            </a:xfrm>
            <a:custGeom>
              <a:avLst/>
              <a:gdLst/>
              <a:ahLst/>
              <a:cxnLst/>
              <a:rect l="l" t="t" r="r" b="b"/>
              <a:pathLst>
                <a:path w="1851025" h="293369">
                  <a:moveTo>
                    <a:pt x="297827" y="144932"/>
                  </a:moveTo>
                  <a:lnTo>
                    <a:pt x="290436" y="98386"/>
                  </a:lnTo>
                  <a:lnTo>
                    <a:pt x="269697" y="58508"/>
                  </a:lnTo>
                  <a:lnTo>
                    <a:pt x="249885" y="39217"/>
                  </a:lnTo>
                  <a:lnTo>
                    <a:pt x="249885" y="146519"/>
                  </a:lnTo>
                  <a:lnTo>
                    <a:pt x="243865" y="195300"/>
                  </a:lnTo>
                  <a:lnTo>
                    <a:pt x="225425" y="237185"/>
                  </a:lnTo>
                  <a:lnTo>
                    <a:pt x="193979" y="266509"/>
                  </a:lnTo>
                  <a:lnTo>
                    <a:pt x="148920" y="277545"/>
                  </a:lnTo>
                  <a:lnTo>
                    <a:pt x="106260" y="268046"/>
                  </a:lnTo>
                  <a:lnTo>
                    <a:pt x="74599" y="241287"/>
                  </a:lnTo>
                  <a:lnTo>
                    <a:pt x="54889" y="199910"/>
                  </a:lnTo>
                  <a:lnTo>
                    <a:pt x="48107" y="146519"/>
                  </a:lnTo>
                  <a:lnTo>
                    <a:pt x="54114" y="97866"/>
                  </a:lnTo>
                  <a:lnTo>
                    <a:pt x="72529" y="56070"/>
                  </a:lnTo>
                  <a:lnTo>
                    <a:pt x="103924" y="26822"/>
                  </a:lnTo>
                  <a:lnTo>
                    <a:pt x="148920" y="15811"/>
                  </a:lnTo>
                  <a:lnTo>
                    <a:pt x="191655" y="25260"/>
                  </a:lnTo>
                  <a:lnTo>
                    <a:pt x="223367" y="51917"/>
                  </a:lnTo>
                  <a:lnTo>
                    <a:pt x="243090" y="93192"/>
                  </a:lnTo>
                  <a:lnTo>
                    <a:pt x="249885" y="146519"/>
                  </a:lnTo>
                  <a:lnTo>
                    <a:pt x="249885" y="39217"/>
                  </a:lnTo>
                  <a:lnTo>
                    <a:pt x="237769" y="27406"/>
                  </a:lnTo>
                  <a:lnTo>
                    <a:pt x="214249" y="15811"/>
                  </a:lnTo>
                  <a:lnTo>
                    <a:pt x="196799" y="7200"/>
                  </a:lnTo>
                  <a:lnTo>
                    <a:pt x="148920" y="0"/>
                  </a:lnTo>
                  <a:lnTo>
                    <a:pt x="101688" y="7162"/>
                  </a:lnTo>
                  <a:lnTo>
                    <a:pt x="60794" y="27419"/>
                  </a:lnTo>
                  <a:lnTo>
                    <a:pt x="28613" y="58889"/>
                  </a:lnTo>
                  <a:lnTo>
                    <a:pt x="7556" y="99745"/>
                  </a:lnTo>
                  <a:lnTo>
                    <a:pt x="0" y="148107"/>
                  </a:lnTo>
                  <a:lnTo>
                    <a:pt x="7404" y="194652"/>
                  </a:lnTo>
                  <a:lnTo>
                    <a:pt x="28155" y="234530"/>
                  </a:lnTo>
                  <a:lnTo>
                    <a:pt x="60096" y="265645"/>
                  </a:lnTo>
                  <a:lnTo>
                    <a:pt x="101079" y="285864"/>
                  </a:lnTo>
                  <a:lnTo>
                    <a:pt x="148920" y="293065"/>
                  </a:lnTo>
                  <a:lnTo>
                    <a:pt x="196176" y="285915"/>
                  </a:lnTo>
                  <a:lnTo>
                    <a:pt x="213093" y="277545"/>
                  </a:lnTo>
                  <a:lnTo>
                    <a:pt x="237109" y="265645"/>
                  </a:lnTo>
                  <a:lnTo>
                    <a:pt x="269240" y="234200"/>
                  </a:lnTo>
                  <a:lnTo>
                    <a:pt x="290283" y="193332"/>
                  </a:lnTo>
                  <a:lnTo>
                    <a:pt x="297827" y="144932"/>
                  </a:lnTo>
                  <a:close/>
                </a:path>
                <a:path w="1851025" h="293369">
                  <a:moveTo>
                    <a:pt x="616991" y="277533"/>
                  </a:moveTo>
                  <a:lnTo>
                    <a:pt x="576516" y="263029"/>
                  </a:lnTo>
                  <a:lnTo>
                    <a:pt x="481545" y="135674"/>
                  </a:lnTo>
                  <a:lnTo>
                    <a:pt x="562622" y="34023"/>
                  </a:lnTo>
                  <a:lnTo>
                    <a:pt x="609879" y="15811"/>
                  </a:lnTo>
                  <a:lnTo>
                    <a:pt x="609879" y="4787"/>
                  </a:lnTo>
                  <a:lnTo>
                    <a:pt x="508279" y="4787"/>
                  </a:lnTo>
                  <a:lnTo>
                    <a:pt x="508279" y="15811"/>
                  </a:lnTo>
                  <a:lnTo>
                    <a:pt x="540575" y="22936"/>
                  </a:lnTo>
                  <a:lnTo>
                    <a:pt x="540575" y="26098"/>
                  </a:lnTo>
                  <a:lnTo>
                    <a:pt x="470458" y="119964"/>
                  </a:lnTo>
                  <a:lnTo>
                    <a:pt x="468858" y="119964"/>
                  </a:lnTo>
                  <a:lnTo>
                    <a:pt x="405917" y="30835"/>
                  </a:lnTo>
                  <a:lnTo>
                    <a:pt x="401142" y="24498"/>
                  </a:lnTo>
                  <a:lnTo>
                    <a:pt x="400354" y="22148"/>
                  </a:lnTo>
                  <a:lnTo>
                    <a:pt x="435813" y="15811"/>
                  </a:lnTo>
                  <a:lnTo>
                    <a:pt x="435813" y="4787"/>
                  </a:lnTo>
                  <a:lnTo>
                    <a:pt x="310502" y="4787"/>
                  </a:lnTo>
                  <a:lnTo>
                    <a:pt x="310502" y="15811"/>
                  </a:lnTo>
                  <a:lnTo>
                    <a:pt x="334086" y="21374"/>
                  </a:lnTo>
                  <a:lnTo>
                    <a:pt x="340283" y="23482"/>
                  </a:lnTo>
                  <a:lnTo>
                    <a:pt x="345909" y="26416"/>
                  </a:lnTo>
                  <a:lnTo>
                    <a:pt x="350964" y="30391"/>
                  </a:lnTo>
                  <a:lnTo>
                    <a:pt x="355422" y="35636"/>
                  </a:lnTo>
                  <a:lnTo>
                    <a:pt x="440575" y="150533"/>
                  </a:lnTo>
                  <a:lnTo>
                    <a:pt x="355422" y="259295"/>
                  </a:lnTo>
                  <a:lnTo>
                    <a:pt x="308076" y="277533"/>
                  </a:lnTo>
                  <a:lnTo>
                    <a:pt x="308076" y="288671"/>
                  </a:lnTo>
                  <a:lnTo>
                    <a:pt x="409778" y="288671"/>
                  </a:lnTo>
                  <a:lnTo>
                    <a:pt x="409778" y="277533"/>
                  </a:lnTo>
                  <a:lnTo>
                    <a:pt x="384517" y="272046"/>
                  </a:lnTo>
                  <a:lnTo>
                    <a:pt x="375856" y="270433"/>
                  </a:lnTo>
                  <a:lnTo>
                    <a:pt x="376618" y="268820"/>
                  </a:lnTo>
                  <a:lnTo>
                    <a:pt x="381381" y="262496"/>
                  </a:lnTo>
                  <a:lnTo>
                    <a:pt x="451497" y="166357"/>
                  </a:lnTo>
                  <a:lnTo>
                    <a:pt x="453047" y="166357"/>
                  </a:lnTo>
                  <a:lnTo>
                    <a:pt x="526326" y="268820"/>
                  </a:lnTo>
                  <a:lnTo>
                    <a:pt x="527126" y="271233"/>
                  </a:lnTo>
                  <a:lnTo>
                    <a:pt x="491667" y="277533"/>
                  </a:lnTo>
                  <a:lnTo>
                    <a:pt x="491667" y="288671"/>
                  </a:lnTo>
                  <a:lnTo>
                    <a:pt x="616991" y="288671"/>
                  </a:lnTo>
                  <a:lnTo>
                    <a:pt x="616991" y="277533"/>
                  </a:lnTo>
                  <a:close/>
                </a:path>
                <a:path w="1851025" h="293369">
                  <a:moveTo>
                    <a:pt x="870724" y="4775"/>
                  </a:moveTo>
                  <a:lnTo>
                    <a:pt x="655612" y="4775"/>
                  </a:lnTo>
                  <a:lnTo>
                    <a:pt x="655612" y="15811"/>
                  </a:lnTo>
                  <a:lnTo>
                    <a:pt x="684720" y="22161"/>
                  </a:lnTo>
                  <a:lnTo>
                    <a:pt x="693420" y="23723"/>
                  </a:lnTo>
                  <a:lnTo>
                    <a:pt x="696595" y="27711"/>
                  </a:lnTo>
                  <a:lnTo>
                    <a:pt x="696595" y="265722"/>
                  </a:lnTo>
                  <a:lnTo>
                    <a:pt x="694232" y="268833"/>
                  </a:lnTo>
                  <a:lnTo>
                    <a:pt x="684720" y="271233"/>
                  </a:lnTo>
                  <a:lnTo>
                    <a:pt x="655612" y="277545"/>
                  </a:lnTo>
                  <a:lnTo>
                    <a:pt x="655612" y="288671"/>
                  </a:lnTo>
                  <a:lnTo>
                    <a:pt x="783297" y="288671"/>
                  </a:lnTo>
                  <a:lnTo>
                    <a:pt x="783297" y="277545"/>
                  </a:lnTo>
                  <a:lnTo>
                    <a:pt x="750925" y="271233"/>
                  </a:lnTo>
                  <a:lnTo>
                    <a:pt x="741540" y="269621"/>
                  </a:lnTo>
                  <a:lnTo>
                    <a:pt x="739165" y="265722"/>
                  </a:lnTo>
                  <a:lnTo>
                    <a:pt x="739165" y="155232"/>
                  </a:lnTo>
                  <a:lnTo>
                    <a:pt x="817181" y="155232"/>
                  </a:lnTo>
                  <a:lnTo>
                    <a:pt x="823506" y="159219"/>
                  </a:lnTo>
                  <a:lnTo>
                    <a:pt x="825779" y="169456"/>
                  </a:lnTo>
                  <a:lnTo>
                    <a:pt x="831316" y="196418"/>
                  </a:lnTo>
                  <a:lnTo>
                    <a:pt x="844715" y="196418"/>
                  </a:lnTo>
                  <a:lnTo>
                    <a:pt x="844715" y="102539"/>
                  </a:lnTo>
                  <a:lnTo>
                    <a:pt x="831316" y="102539"/>
                  </a:lnTo>
                  <a:lnTo>
                    <a:pt x="825779" y="125476"/>
                  </a:lnTo>
                  <a:lnTo>
                    <a:pt x="823506" y="135686"/>
                  </a:lnTo>
                  <a:lnTo>
                    <a:pt x="817181" y="139382"/>
                  </a:lnTo>
                  <a:lnTo>
                    <a:pt x="739165" y="139382"/>
                  </a:lnTo>
                  <a:lnTo>
                    <a:pt x="739165" y="20599"/>
                  </a:lnTo>
                  <a:lnTo>
                    <a:pt x="836815" y="20599"/>
                  </a:lnTo>
                  <a:lnTo>
                    <a:pt x="843140" y="24498"/>
                  </a:lnTo>
                  <a:lnTo>
                    <a:pt x="857377" y="75653"/>
                  </a:lnTo>
                  <a:lnTo>
                    <a:pt x="870724" y="75653"/>
                  </a:lnTo>
                  <a:lnTo>
                    <a:pt x="870724" y="4775"/>
                  </a:lnTo>
                  <a:close/>
                </a:path>
                <a:path w="1851025" h="293369">
                  <a:moveTo>
                    <a:pt x="1207160" y="144932"/>
                  </a:moveTo>
                  <a:lnTo>
                    <a:pt x="1199756" y="98386"/>
                  </a:lnTo>
                  <a:lnTo>
                    <a:pt x="1179017" y="58508"/>
                  </a:lnTo>
                  <a:lnTo>
                    <a:pt x="1159141" y="39166"/>
                  </a:lnTo>
                  <a:lnTo>
                    <a:pt x="1159141" y="146519"/>
                  </a:lnTo>
                  <a:lnTo>
                    <a:pt x="1153121" y="195300"/>
                  </a:lnTo>
                  <a:lnTo>
                    <a:pt x="1134681" y="237185"/>
                  </a:lnTo>
                  <a:lnTo>
                    <a:pt x="1103249" y="266509"/>
                  </a:lnTo>
                  <a:lnTo>
                    <a:pt x="1058227" y="277545"/>
                  </a:lnTo>
                  <a:lnTo>
                    <a:pt x="1015555" y="268046"/>
                  </a:lnTo>
                  <a:lnTo>
                    <a:pt x="983881" y="241287"/>
                  </a:lnTo>
                  <a:lnTo>
                    <a:pt x="964171" y="199910"/>
                  </a:lnTo>
                  <a:lnTo>
                    <a:pt x="957389" y="146519"/>
                  </a:lnTo>
                  <a:lnTo>
                    <a:pt x="963396" y="97866"/>
                  </a:lnTo>
                  <a:lnTo>
                    <a:pt x="981798" y="56070"/>
                  </a:lnTo>
                  <a:lnTo>
                    <a:pt x="1013218" y="26822"/>
                  </a:lnTo>
                  <a:lnTo>
                    <a:pt x="1058227" y="15811"/>
                  </a:lnTo>
                  <a:lnTo>
                    <a:pt x="1100950" y="25260"/>
                  </a:lnTo>
                  <a:lnTo>
                    <a:pt x="1132636" y="51917"/>
                  </a:lnTo>
                  <a:lnTo>
                    <a:pt x="1152359" y="93192"/>
                  </a:lnTo>
                  <a:lnTo>
                    <a:pt x="1159141" y="146519"/>
                  </a:lnTo>
                  <a:lnTo>
                    <a:pt x="1159141" y="39166"/>
                  </a:lnTo>
                  <a:lnTo>
                    <a:pt x="1147064" y="27406"/>
                  </a:lnTo>
                  <a:lnTo>
                    <a:pt x="1123543" y="15811"/>
                  </a:lnTo>
                  <a:lnTo>
                    <a:pt x="1106081" y="7200"/>
                  </a:lnTo>
                  <a:lnTo>
                    <a:pt x="1058227" y="0"/>
                  </a:lnTo>
                  <a:lnTo>
                    <a:pt x="1010996" y="7162"/>
                  </a:lnTo>
                  <a:lnTo>
                    <a:pt x="970089" y="27419"/>
                  </a:lnTo>
                  <a:lnTo>
                    <a:pt x="937920" y="58889"/>
                  </a:lnTo>
                  <a:lnTo>
                    <a:pt x="916876" y="99745"/>
                  </a:lnTo>
                  <a:lnTo>
                    <a:pt x="909320" y="148107"/>
                  </a:lnTo>
                  <a:lnTo>
                    <a:pt x="916724" y="194652"/>
                  </a:lnTo>
                  <a:lnTo>
                    <a:pt x="937475" y="234530"/>
                  </a:lnTo>
                  <a:lnTo>
                    <a:pt x="969429" y="265645"/>
                  </a:lnTo>
                  <a:lnTo>
                    <a:pt x="1010399" y="285864"/>
                  </a:lnTo>
                  <a:lnTo>
                    <a:pt x="1058227" y="293065"/>
                  </a:lnTo>
                  <a:lnTo>
                    <a:pt x="1105496" y="285915"/>
                  </a:lnTo>
                  <a:lnTo>
                    <a:pt x="1122413" y="277545"/>
                  </a:lnTo>
                  <a:lnTo>
                    <a:pt x="1146429" y="265645"/>
                  </a:lnTo>
                  <a:lnTo>
                    <a:pt x="1178560" y="234200"/>
                  </a:lnTo>
                  <a:lnTo>
                    <a:pt x="1199616" y="193332"/>
                  </a:lnTo>
                  <a:lnTo>
                    <a:pt x="1207160" y="144932"/>
                  </a:lnTo>
                  <a:close/>
                </a:path>
                <a:path w="1851025" h="293369">
                  <a:moveTo>
                    <a:pt x="1533385" y="277545"/>
                  </a:moveTo>
                  <a:lnTo>
                    <a:pt x="1493786" y="267690"/>
                  </a:lnTo>
                  <a:lnTo>
                    <a:pt x="1426489" y="182397"/>
                  </a:lnTo>
                  <a:lnTo>
                    <a:pt x="1414792" y="168097"/>
                  </a:lnTo>
                  <a:lnTo>
                    <a:pt x="1409788" y="163131"/>
                  </a:lnTo>
                  <a:lnTo>
                    <a:pt x="1407236" y="160604"/>
                  </a:lnTo>
                  <a:lnTo>
                    <a:pt x="1400987" y="156832"/>
                  </a:lnTo>
                  <a:lnTo>
                    <a:pt x="1400987" y="155232"/>
                  </a:lnTo>
                  <a:lnTo>
                    <a:pt x="1451914" y="127393"/>
                  </a:lnTo>
                  <a:lnTo>
                    <a:pt x="1470317" y="81203"/>
                  </a:lnTo>
                  <a:lnTo>
                    <a:pt x="1467129" y="60591"/>
                  </a:lnTo>
                  <a:lnTo>
                    <a:pt x="1457820" y="41084"/>
                  </a:lnTo>
                  <a:lnTo>
                    <a:pt x="1442745" y="24511"/>
                  </a:lnTo>
                  <a:lnTo>
                    <a:pt x="1435989" y="20599"/>
                  </a:lnTo>
                  <a:lnTo>
                    <a:pt x="1422298" y="12674"/>
                  </a:lnTo>
                  <a:lnTo>
                    <a:pt x="1422298" y="82003"/>
                  </a:lnTo>
                  <a:lnTo>
                    <a:pt x="1419733" y="105879"/>
                  </a:lnTo>
                  <a:lnTo>
                    <a:pt x="1410068" y="126796"/>
                  </a:lnTo>
                  <a:lnTo>
                    <a:pt x="1390345" y="141655"/>
                  </a:lnTo>
                  <a:lnTo>
                    <a:pt x="1357642" y="147307"/>
                  </a:lnTo>
                  <a:lnTo>
                    <a:pt x="1322197" y="147307"/>
                  </a:lnTo>
                  <a:lnTo>
                    <a:pt x="1322197" y="20599"/>
                  </a:lnTo>
                  <a:lnTo>
                    <a:pt x="1343494" y="20599"/>
                  </a:lnTo>
                  <a:lnTo>
                    <a:pt x="1386852" y="26911"/>
                  </a:lnTo>
                  <a:lnTo>
                    <a:pt x="1420291" y="64719"/>
                  </a:lnTo>
                  <a:lnTo>
                    <a:pt x="1422298" y="82003"/>
                  </a:lnTo>
                  <a:lnTo>
                    <a:pt x="1422298" y="12674"/>
                  </a:lnTo>
                  <a:lnTo>
                    <a:pt x="1410398" y="9093"/>
                  </a:lnTo>
                  <a:lnTo>
                    <a:pt x="1396885" y="6642"/>
                  </a:lnTo>
                  <a:lnTo>
                    <a:pt x="1381302" y="5232"/>
                  </a:lnTo>
                  <a:lnTo>
                    <a:pt x="1363179" y="4775"/>
                  </a:lnTo>
                  <a:lnTo>
                    <a:pt x="1238732" y="4775"/>
                  </a:lnTo>
                  <a:lnTo>
                    <a:pt x="1238732" y="15811"/>
                  </a:lnTo>
                  <a:lnTo>
                    <a:pt x="1267853" y="22161"/>
                  </a:lnTo>
                  <a:lnTo>
                    <a:pt x="1276565" y="23723"/>
                  </a:lnTo>
                  <a:lnTo>
                    <a:pt x="1279613" y="27711"/>
                  </a:lnTo>
                  <a:lnTo>
                    <a:pt x="1279613" y="265722"/>
                  </a:lnTo>
                  <a:lnTo>
                    <a:pt x="1277340" y="268833"/>
                  </a:lnTo>
                  <a:lnTo>
                    <a:pt x="1267853" y="271233"/>
                  </a:lnTo>
                  <a:lnTo>
                    <a:pt x="1238732" y="277545"/>
                  </a:lnTo>
                  <a:lnTo>
                    <a:pt x="1238732" y="288671"/>
                  </a:lnTo>
                  <a:lnTo>
                    <a:pt x="1366342" y="288671"/>
                  </a:lnTo>
                  <a:lnTo>
                    <a:pt x="1366342" y="277545"/>
                  </a:lnTo>
                  <a:lnTo>
                    <a:pt x="1334020" y="271233"/>
                  </a:lnTo>
                  <a:lnTo>
                    <a:pt x="1324559" y="269621"/>
                  </a:lnTo>
                  <a:lnTo>
                    <a:pt x="1322197" y="265722"/>
                  </a:lnTo>
                  <a:lnTo>
                    <a:pt x="1322197" y="163131"/>
                  </a:lnTo>
                  <a:lnTo>
                    <a:pt x="1343494" y="163131"/>
                  </a:lnTo>
                  <a:lnTo>
                    <a:pt x="1386852" y="193992"/>
                  </a:lnTo>
                  <a:lnTo>
                    <a:pt x="1445920" y="276720"/>
                  </a:lnTo>
                  <a:lnTo>
                    <a:pt x="1452994" y="286258"/>
                  </a:lnTo>
                  <a:lnTo>
                    <a:pt x="1456956" y="288671"/>
                  </a:lnTo>
                  <a:lnTo>
                    <a:pt x="1533385" y="288671"/>
                  </a:lnTo>
                  <a:lnTo>
                    <a:pt x="1533385" y="277545"/>
                  </a:lnTo>
                  <a:close/>
                </a:path>
                <a:path w="1851025" h="293369">
                  <a:moveTo>
                    <a:pt x="1850898" y="148107"/>
                  </a:moveTo>
                  <a:lnTo>
                    <a:pt x="1846249" y="109499"/>
                  </a:lnTo>
                  <a:lnTo>
                    <a:pt x="1832000" y="73304"/>
                  </a:lnTo>
                  <a:lnTo>
                    <a:pt x="1807692" y="42227"/>
                  </a:lnTo>
                  <a:lnTo>
                    <a:pt x="1802879" y="39027"/>
                  </a:lnTo>
                  <a:lnTo>
                    <a:pt x="1802879" y="148920"/>
                  </a:lnTo>
                  <a:lnTo>
                    <a:pt x="1800453" y="183375"/>
                  </a:lnTo>
                  <a:lnTo>
                    <a:pt x="1779943" y="237337"/>
                  </a:lnTo>
                  <a:lnTo>
                    <a:pt x="1746745" y="264134"/>
                  </a:lnTo>
                  <a:lnTo>
                    <a:pt x="1709458" y="272021"/>
                  </a:lnTo>
                  <a:lnTo>
                    <a:pt x="1686255" y="272846"/>
                  </a:lnTo>
                  <a:lnTo>
                    <a:pt x="1641348" y="272846"/>
                  </a:lnTo>
                  <a:lnTo>
                    <a:pt x="1638998" y="270421"/>
                  </a:lnTo>
                  <a:lnTo>
                    <a:pt x="1638998" y="20599"/>
                  </a:lnTo>
                  <a:lnTo>
                    <a:pt x="1679943" y="20599"/>
                  </a:lnTo>
                  <a:lnTo>
                    <a:pt x="1702650" y="21107"/>
                  </a:lnTo>
                  <a:lnTo>
                    <a:pt x="1750885" y="32410"/>
                  </a:lnTo>
                  <a:lnTo>
                    <a:pt x="1791652" y="81280"/>
                  </a:lnTo>
                  <a:lnTo>
                    <a:pt x="1802879" y="148920"/>
                  </a:lnTo>
                  <a:lnTo>
                    <a:pt x="1802879" y="39027"/>
                  </a:lnTo>
                  <a:lnTo>
                    <a:pt x="1755978" y="12750"/>
                  </a:lnTo>
                  <a:lnTo>
                    <a:pt x="1714754" y="5664"/>
                  </a:lnTo>
                  <a:lnTo>
                    <a:pt x="1689417" y="4775"/>
                  </a:lnTo>
                  <a:lnTo>
                    <a:pt x="1556232" y="4775"/>
                  </a:lnTo>
                  <a:lnTo>
                    <a:pt x="1556232" y="15811"/>
                  </a:lnTo>
                  <a:lnTo>
                    <a:pt x="1585366" y="22161"/>
                  </a:lnTo>
                  <a:lnTo>
                    <a:pt x="1594040" y="23723"/>
                  </a:lnTo>
                  <a:lnTo>
                    <a:pt x="1597202" y="27711"/>
                  </a:lnTo>
                  <a:lnTo>
                    <a:pt x="1597202" y="265722"/>
                  </a:lnTo>
                  <a:lnTo>
                    <a:pt x="1594827" y="268833"/>
                  </a:lnTo>
                  <a:lnTo>
                    <a:pt x="1585366" y="271246"/>
                  </a:lnTo>
                  <a:lnTo>
                    <a:pt x="1556232" y="277533"/>
                  </a:lnTo>
                  <a:lnTo>
                    <a:pt x="1556232" y="288658"/>
                  </a:lnTo>
                  <a:lnTo>
                    <a:pt x="1690992" y="288658"/>
                  </a:lnTo>
                  <a:lnTo>
                    <a:pt x="1719364" y="287604"/>
                  </a:lnTo>
                  <a:lnTo>
                    <a:pt x="1744268" y="284378"/>
                  </a:lnTo>
                  <a:lnTo>
                    <a:pt x="1765769" y="278942"/>
                  </a:lnTo>
                  <a:lnTo>
                    <a:pt x="1780159" y="272846"/>
                  </a:lnTo>
                  <a:lnTo>
                    <a:pt x="1783943" y="271246"/>
                  </a:lnTo>
                  <a:lnTo>
                    <a:pt x="1814703" y="248412"/>
                  </a:lnTo>
                  <a:lnTo>
                    <a:pt x="1835467" y="219138"/>
                  </a:lnTo>
                  <a:lnTo>
                    <a:pt x="1847202" y="185127"/>
                  </a:lnTo>
                  <a:lnTo>
                    <a:pt x="1850898" y="1481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25" name="object 19">
              <a:extLst>
                <a:ext uri="{FF2B5EF4-FFF2-40B4-BE49-F238E27FC236}">
                  <a16:creationId xmlns:a16="http://schemas.microsoft.com/office/drawing/2014/main" id="{CD8C4E4E-CB4F-365F-8603-B114D6D47E9B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21167" y="926515"/>
              <a:ext cx="915186" cy="10922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16003" y="2908902"/>
            <a:ext cx="6318250" cy="1290830"/>
          </a:xfrm>
        </p:spPr>
        <p:txBody>
          <a:bodyPr anchor="b"/>
          <a:lstStyle>
            <a:lvl1pPr algn="l">
              <a:lnSpc>
                <a:spcPts val="1646"/>
              </a:lnSpc>
              <a:defRPr sz="1435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16001" y="4325587"/>
            <a:ext cx="4295774" cy="341029"/>
          </a:xfrm>
        </p:spPr>
        <p:txBody>
          <a:bodyPr/>
          <a:lstStyle>
            <a:lvl1pPr marL="0" indent="0" algn="l">
              <a:lnSpc>
                <a:spcPts val="760"/>
              </a:lnSpc>
              <a:spcBef>
                <a:spcPts val="0"/>
              </a:spcBef>
              <a:buNone/>
              <a:defRPr sz="717" cap="all" spc="27" baseline="0">
                <a:solidFill>
                  <a:schemeClr val="bg1"/>
                </a:solidFill>
              </a:defRPr>
            </a:lvl1pPr>
            <a:lvl2pPr marL="192903" indent="0" algn="ctr">
              <a:buNone/>
              <a:defRPr sz="844"/>
            </a:lvl2pPr>
            <a:lvl3pPr marL="385806" indent="0" algn="ctr">
              <a:buNone/>
              <a:defRPr sz="760"/>
            </a:lvl3pPr>
            <a:lvl4pPr marL="578709" indent="0" algn="ctr">
              <a:buNone/>
              <a:defRPr sz="675"/>
            </a:lvl4pPr>
            <a:lvl5pPr marL="771612" indent="0" algn="ctr">
              <a:buNone/>
              <a:defRPr sz="675"/>
            </a:lvl5pPr>
            <a:lvl6pPr marL="964515" indent="0" algn="ctr">
              <a:buNone/>
              <a:defRPr sz="675"/>
            </a:lvl6pPr>
            <a:lvl7pPr marL="1157418" indent="0" algn="ctr">
              <a:buNone/>
              <a:defRPr sz="675"/>
            </a:lvl7pPr>
            <a:lvl8pPr marL="1350321" indent="0" algn="ctr">
              <a:buNone/>
              <a:defRPr sz="675"/>
            </a:lvl8pPr>
            <a:lvl9pPr marL="1543224" indent="0" algn="ctr">
              <a:buNone/>
              <a:defRPr sz="675"/>
            </a:lvl9pPr>
          </a:lstStyle>
          <a:p>
            <a:r>
              <a:rPr lang="en-GB" dirty="0"/>
              <a:t>Speaker name |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65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65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4648C25F-5F87-8627-60D6-91179D97EC45}"/>
              </a:ext>
            </a:extLst>
          </p:cNvPr>
          <p:cNvSpPr/>
          <p:nvPr userDrawn="1"/>
        </p:nvSpPr>
        <p:spPr>
          <a:xfrm>
            <a:off x="428" y="1143259"/>
            <a:ext cx="12192000" cy="5714743"/>
          </a:xfrm>
          <a:custGeom>
            <a:avLst/>
            <a:gdLst/>
            <a:ahLst/>
            <a:cxnLst/>
            <a:rect l="l" t="t" r="r" b="b"/>
            <a:pathLst>
              <a:path w="20104100" h="9424035">
                <a:moveTo>
                  <a:pt x="20104099" y="0"/>
                </a:moveTo>
                <a:lnTo>
                  <a:pt x="0" y="0"/>
                </a:lnTo>
                <a:lnTo>
                  <a:pt x="0" y="9423482"/>
                </a:lnTo>
                <a:lnTo>
                  <a:pt x="20104099" y="9423482"/>
                </a:lnTo>
                <a:lnTo>
                  <a:pt x="20104099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sz="38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0F752A4-9620-D91E-7B32-C5781C400D2E}"/>
              </a:ext>
            </a:extLst>
          </p:cNvPr>
          <p:cNvSpPr/>
          <p:nvPr userDrawn="1"/>
        </p:nvSpPr>
        <p:spPr>
          <a:xfrm>
            <a:off x="3543302" y="1143258"/>
            <a:ext cx="8648701" cy="5725965"/>
          </a:xfrm>
          <a:custGeom>
            <a:avLst/>
            <a:gdLst>
              <a:gd name="connsiteX0" fmla="*/ 14720601 w 17297399"/>
              <a:gd name="connsiteY0" fmla="*/ 11010155 h 11451929"/>
              <a:gd name="connsiteX1" fmla="*/ 14720727 w 17297399"/>
              <a:gd name="connsiteY1" fmla="*/ 11010282 h 11451929"/>
              <a:gd name="connsiteX2" fmla="*/ 14720601 w 17297399"/>
              <a:gd name="connsiteY2" fmla="*/ 11010256 h 11451929"/>
              <a:gd name="connsiteX3" fmla="*/ 6030463 w 17297399"/>
              <a:gd name="connsiteY3" fmla="*/ 618027 h 11451929"/>
              <a:gd name="connsiteX4" fmla="*/ 1948181 w 17297399"/>
              <a:gd name="connsiteY4" fmla="*/ 5725393 h 11451929"/>
              <a:gd name="connsiteX5" fmla="*/ 6030463 w 17297399"/>
              <a:gd name="connsiteY5" fmla="*/ 10844839 h 11451929"/>
              <a:gd name="connsiteX6" fmla="*/ 10119611 w 17297399"/>
              <a:gd name="connsiteY6" fmla="*/ 5725393 h 11451929"/>
              <a:gd name="connsiteX7" fmla="*/ 6030463 w 17297399"/>
              <a:gd name="connsiteY7" fmla="*/ 618027 h 11451929"/>
              <a:gd name="connsiteX8" fmla="*/ 10570159 w 17297399"/>
              <a:gd name="connsiteY8" fmla="*/ 7248 h 11451929"/>
              <a:gd name="connsiteX9" fmla="*/ 15809267 w 17297399"/>
              <a:gd name="connsiteY9" fmla="*/ 7248 h 11451929"/>
              <a:gd name="connsiteX10" fmla="*/ 15809267 w 17297399"/>
              <a:gd name="connsiteY10" fmla="*/ 452329 h 11451929"/>
              <a:gd name="connsiteX11" fmla="*/ 14687155 w 17297399"/>
              <a:gd name="connsiteY11" fmla="*/ 645367 h 11451929"/>
              <a:gd name="connsiteX12" fmla="*/ 14559355 w 17297399"/>
              <a:gd name="connsiteY12" fmla="*/ 1058402 h 11451929"/>
              <a:gd name="connsiteX13" fmla="*/ 17191055 w 17297399"/>
              <a:gd name="connsiteY13" fmla="*/ 4653765 h 11451929"/>
              <a:gd name="connsiteX14" fmla="*/ 17258071 w 17297399"/>
              <a:gd name="connsiteY14" fmla="*/ 4653765 h 11451929"/>
              <a:gd name="connsiteX15" fmla="*/ 17297399 w 17297399"/>
              <a:gd name="connsiteY15" fmla="*/ 4602936 h 11451929"/>
              <a:gd name="connsiteX16" fmla="*/ 17297399 w 17297399"/>
              <a:gd name="connsiteY16" fmla="*/ 7562483 h 11451929"/>
              <a:gd name="connsiteX17" fmla="*/ 16529791 w 17297399"/>
              <a:gd name="connsiteY17" fmla="*/ 6525266 h 11451929"/>
              <a:gd name="connsiteX18" fmla="*/ 16465063 w 17297399"/>
              <a:gd name="connsiteY18" fmla="*/ 6525266 h 11451929"/>
              <a:gd name="connsiteX19" fmla="*/ 13533379 w 17297399"/>
              <a:gd name="connsiteY19" fmla="*/ 10403827 h 11451929"/>
              <a:gd name="connsiteX20" fmla="*/ 13664743 w 17297399"/>
              <a:gd name="connsiteY20" fmla="*/ 10788504 h 11451929"/>
              <a:gd name="connsiteX21" fmla="*/ 14720601 w 17297399"/>
              <a:gd name="connsiteY21" fmla="*/ 11010256 h 11451929"/>
              <a:gd name="connsiteX22" fmla="*/ 14720601 w 17297399"/>
              <a:gd name="connsiteY22" fmla="*/ 11429488 h 11451929"/>
              <a:gd name="connsiteX23" fmla="*/ 10469063 w 17297399"/>
              <a:gd name="connsiteY23" fmla="*/ 11429488 h 11451929"/>
              <a:gd name="connsiteX24" fmla="*/ 10469063 w 17297399"/>
              <a:gd name="connsiteY24" fmla="*/ 11010155 h 11451929"/>
              <a:gd name="connsiteX25" fmla="*/ 11522631 w 17297399"/>
              <a:gd name="connsiteY25" fmla="*/ 10788377 h 11451929"/>
              <a:gd name="connsiteX26" fmla="*/ 12448019 w 17297399"/>
              <a:gd name="connsiteY26" fmla="*/ 10274500 h 11451929"/>
              <a:gd name="connsiteX27" fmla="*/ 16007901 w 17297399"/>
              <a:gd name="connsiteY27" fmla="*/ 5886639 h 11451929"/>
              <a:gd name="connsiteX28" fmla="*/ 12448019 w 17297399"/>
              <a:gd name="connsiteY28" fmla="*/ 1251821 h 11451929"/>
              <a:gd name="connsiteX29" fmla="*/ 11556075 w 17297399"/>
              <a:gd name="connsiteY29" fmla="*/ 676650 h 11451929"/>
              <a:gd name="connsiteX30" fmla="*/ 10570159 w 17297399"/>
              <a:gd name="connsiteY30" fmla="*/ 452329 h 11451929"/>
              <a:gd name="connsiteX31" fmla="*/ 6030463 w 17297399"/>
              <a:gd name="connsiteY31" fmla="*/ 0 h 11451929"/>
              <a:gd name="connsiteX32" fmla="*/ 12060927 w 17297399"/>
              <a:gd name="connsiteY32" fmla="*/ 5663717 h 11451929"/>
              <a:gd name="connsiteX33" fmla="*/ 6030463 w 17297399"/>
              <a:gd name="connsiteY33" fmla="*/ 11451929 h 11451929"/>
              <a:gd name="connsiteX34" fmla="*/ 0 w 17297399"/>
              <a:gd name="connsiteY34" fmla="*/ 5787196 h 11451929"/>
              <a:gd name="connsiteX35" fmla="*/ 6030463 w 17297399"/>
              <a:gd name="connsiteY35" fmla="*/ 0 h 11451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7297399" h="11451929">
                <a:moveTo>
                  <a:pt x="14720601" y="11010155"/>
                </a:moveTo>
                <a:lnTo>
                  <a:pt x="14720727" y="11010282"/>
                </a:lnTo>
                <a:lnTo>
                  <a:pt x="14720601" y="11010256"/>
                </a:lnTo>
                <a:close/>
                <a:moveTo>
                  <a:pt x="6030463" y="618027"/>
                </a:moveTo>
                <a:cubicBezTo>
                  <a:pt x="3223910" y="618027"/>
                  <a:pt x="1948181" y="3109971"/>
                  <a:pt x="1948181" y="5725393"/>
                </a:cubicBezTo>
                <a:cubicBezTo>
                  <a:pt x="1948181" y="8774196"/>
                  <a:pt x="3447849" y="10844839"/>
                  <a:pt x="6030463" y="10844839"/>
                </a:cubicBezTo>
                <a:cubicBezTo>
                  <a:pt x="8841339" y="10844839"/>
                  <a:pt x="10119611" y="8347046"/>
                  <a:pt x="10119611" y="5725393"/>
                </a:cubicBezTo>
                <a:cubicBezTo>
                  <a:pt x="10119611" y="2677479"/>
                  <a:pt x="8618671" y="618027"/>
                  <a:pt x="6030463" y="618027"/>
                </a:cubicBezTo>
                <a:close/>
                <a:moveTo>
                  <a:pt x="10570159" y="7248"/>
                </a:moveTo>
                <a:lnTo>
                  <a:pt x="15809267" y="7248"/>
                </a:lnTo>
                <a:lnTo>
                  <a:pt x="15809267" y="452329"/>
                </a:lnTo>
                <a:lnTo>
                  <a:pt x="14687155" y="645367"/>
                </a:lnTo>
                <a:cubicBezTo>
                  <a:pt x="14326513" y="708060"/>
                  <a:pt x="14359959" y="802544"/>
                  <a:pt x="14559355" y="1058402"/>
                </a:cubicBezTo>
                <a:lnTo>
                  <a:pt x="17191055" y="4653765"/>
                </a:lnTo>
                <a:lnTo>
                  <a:pt x="17258071" y="4653765"/>
                </a:lnTo>
                <a:lnTo>
                  <a:pt x="17297399" y="4602936"/>
                </a:lnTo>
                <a:lnTo>
                  <a:pt x="17297399" y="7562483"/>
                </a:lnTo>
                <a:lnTo>
                  <a:pt x="16529791" y="6525266"/>
                </a:lnTo>
                <a:lnTo>
                  <a:pt x="16465063" y="6525266"/>
                </a:lnTo>
                <a:lnTo>
                  <a:pt x="13533379" y="10403827"/>
                </a:lnTo>
                <a:cubicBezTo>
                  <a:pt x="13334363" y="10659050"/>
                  <a:pt x="13302827" y="10723523"/>
                  <a:pt x="13664743" y="10788504"/>
                </a:cubicBezTo>
                <a:lnTo>
                  <a:pt x="14720601" y="11010256"/>
                </a:lnTo>
                <a:lnTo>
                  <a:pt x="14720601" y="11429488"/>
                </a:lnTo>
                <a:lnTo>
                  <a:pt x="10469063" y="11429488"/>
                </a:lnTo>
                <a:lnTo>
                  <a:pt x="10469063" y="11010155"/>
                </a:lnTo>
                <a:lnTo>
                  <a:pt x="11522631" y="10788377"/>
                </a:lnTo>
                <a:cubicBezTo>
                  <a:pt x="11917991" y="10690714"/>
                  <a:pt x="12215559" y="10566345"/>
                  <a:pt x="12448019" y="10274500"/>
                </a:cubicBezTo>
                <a:lnTo>
                  <a:pt x="16007901" y="5886639"/>
                </a:lnTo>
                <a:lnTo>
                  <a:pt x="12448019" y="1251821"/>
                </a:lnTo>
                <a:cubicBezTo>
                  <a:pt x="12215559" y="932126"/>
                  <a:pt x="11917991" y="771388"/>
                  <a:pt x="11556075" y="676650"/>
                </a:cubicBezTo>
                <a:lnTo>
                  <a:pt x="10570159" y="452329"/>
                </a:lnTo>
                <a:close/>
                <a:moveTo>
                  <a:pt x="6030463" y="0"/>
                </a:moveTo>
                <a:cubicBezTo>
                  <a:pt x="9377852" y="0"/>
                  <a:pt x="12060927" y="2460534"/>
                  <a:pt x="12060927" y="5663717"/>
                </a:cubicBezTo>
                <a:cubicBezTo>
                  <a:pt x="12060927" y="9020644"/>
                  <a:pt x="9381666" y="11451929"/>
                  <a:pt x="6030463" y="11451929"/>
                </a:cubicBezTo>
                <a:cubicBezTo>
                  <a:pt x="2679258" y="11451929"/>
                  <a:pt x="0" y="8989488"/>
                  <a:pt x="0" y="5787196"/>
                </a:cubicBezTo>
                <a:cubicBezTo>
                  <a:pt x="0" y="2584902"/>
                  <a:pt x="2683073" y="0"/>
                  <a:pt x="6030463" y="0"/>
                </a:cubicBezTo>
                <a:close/>
              </a:path>
            </a:pathLst>
          </a:custGeom>
          <a:solidFill>
            <a:srgbClr val="FFF3F3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380"/>
          </a:p>
        </p:txBody>
      </p:sp>
      <p:grpSp>
        <p:nvGrpSpPr>
          <p:cNvPr id="7" name="object 4">
            <a:extLst>
              <a:ext uri="{FF2B5EF4-FFF2-40B4-BE49-F238E27FC236}">
                <a16:creationId xmlns:a16="http://schemas.microsoft.com/office/drawing/2014/main" id="{F24E19B8-C345-CDB2-4CD3-6222E8F87872}"/>
              </a:ext>
            </a:extLst>
          </p:cNvPr>
          <p:cNvGrpSpPr/>
          <p:nvPr userDrawn="1"/>
        </p:nvGrpSpPr>
        <p:grpSpPr>
          <a:xfrm>
            <a:off x="1016359" y="458857"/>
            <a:ext cx="1379688" cy="1377762"/>
            <a:chOff x="1675341" y="756689"/>
            <a:chExt cx="2275205" cy="2272030"/>
          </a:xfrm>
        </p:grpSpPr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F024CC0E-E5BE-B95C-3E91-4E3E2C9AF735}"/>
                </a:ext>
              </a:extLst>
            </p:cNvPr>
            <p:cNvSpPr/>
            <p:nvPr/>
          </p:nvSpPr>
          <p:spPr>
            <a:xfrm>
              <a:off x="1675341" y="756689"/>
              <a:ext cx="2275205" cy="2272030"/>
            </a:xfrm>
            <a:custGeom>
              <a:avLst/>
              <a:gdLst/>
              <a:ahLst/>
              <a:cxnLst/>
              <a:rect l="l" t="t" r="r" b="b"/>
              <a:pathLst>
                <a:path w="2275204" h="2272030">
                  <a:moveTo>
                    <a:pt x="2274988" y="0"/>
                  </a:moveTo>
                  <a:lnTo>
                    <a:pt x="0" y="0"/>
                  </a:lnTo>
                  <a:lnTo>
                    <a:pt x="0" y="2271417"/>
                  </a:lnTo>
                  <a:lnTo>
                    <a:pt x="2274988" y="2271417"/>
                  </a:lnTo>
                  <a:lnTo>
                    <a:pt x="22749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F76FE19D-1A72-53E6-F7EE-A0D4E58E5EF3}"/>
                </a:ext>
              </a:extLst>
            </p:cNvPr>
            <p:cNvSpPr/>
            <p:nvPr/>
          </p:nvSpPr>
          <p:spPr>
            <a:xfrm>
              <a:off x="1695006" y="774583"/>
              <a:ext cx="2235835" cy="2235835"/>
            </a:xfrm>
            <a:custGeom>
              <a:avLst/>
              <a:gdLst/>
              <a:ahLst/>
              <a:cxnLst/>
              <a:rect l="l" t="t" r="r" b="b"/>
              <a:pathLst>
                <a:path w="2235835" h="2235835">
                  <a:moveTo>
                    <a:pt x="2235638" y="0"/>
                  </a:moveTo>
                  <a:lnTo>
                    <a:pt x="0" y="0"/>
                  </a:lnTo>
                  <a:lnTo>
                    <a:pt x="0" y="2235649"/>
                  </a:lnTo>
                  <a:lnTo>
                    <a:pt x="2235638" y="2235649"/>
                  </a:lnTo>
                  <a:lnTo>
                    <a:pt x="2235638" y="0"/>
                  </a:lnTo>
                  <a:close/>
                </a:path>
              </a:pathLst>
            </a:custGeom>
            <a:solidFill>
              <a:srgbClr val="002046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13" name="object 7">
              <a:extLst>
                <a:ext uri="{FF2B5EF4-FFF2-40B4-BE49-F238E27FC236}">
                  <a16:creationId xmlns:a16="http://schemas.microsoft.com/office/drawing/2014/main" id="{94F6E90F-308B-4F2B-462D-EF2E852E4DD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3232" y="2234279"/>
              <a:ext cx="97546" cy="136760"/>
            </a:xfrm>
            <a:prstGeom prst="rect">
              <a:avLst/>
            </a:prstGeom>
          </p:spPr>
        </p:pic>
        <p:pic>
          <p:nvPicPr>
            <p:cNvPr id="14" name="object 8">
              <a:extLst>
                <a:ext uri="{FF2B5EF4-FFF2-40B4-BE49-F238E27FC236}">
                  <a16:creationId xmlns:a16="http://schemas.microsoft.com/office/drawing/2014/main" id="{5DEB18E0-3AB0-58AD-14EB-F065BD386E0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60611" y="2234280"/>
              <a:ext cx="97337" cy="134142"/>
            </a:xfrm>
            <a:prstGeom prst="rect">
              <a:avLst/>
            </a:prstGeom>
          </p:spPr>
        </p:pic>
        <p:sp>
          <p:nvSpPr>
            <p:cNvPr id="15" name="object 9">
              <a:extLst>
                <a:ext uri="{FF2B5EF4-FFF2-40B4-BE49-F238E27FC236}">
                  <a16:creationId xmlns:a16="http://schemas.microsoft.com/office/drawing/2014/main" id="{432C503B-4A47-08C8-1D2E-5839870C88B2}"/>
                </a:ext>
              </a:extLst>
            </p:cNvPr>
            <p:cNvSpPr/>
            <p:nvPr/>
          </p:nvSpPr>
          <p:spPr>
            <a:xfrm>
              <a:off x="2212068" y="2234287"/>
              <a:ext cx="18415" cy="134620"/>
            </a:xfrm>
            <a:custGeom>
              <a:avLst/>
              <a:gdLst/>
              <a:ahLst/>
              <a:cxnLst/>
              <a:rect l="l" t="t" r="r" b="b"/>
              <a:pathLst>
                <a:path w="18414" h="134619">
                  <a:moveTo>
                    <a:pt x="18104" y="0"/>
                  </a:moveTo>
                  <a:lnTo>
                    <a:pt x="0" y="0"/>
                  </a:lnTo>
                  <a:lnTo>
                    <a:pt x="0" y="134142"/>
                  </a:lnTo>
                  <a:lnTo>
                    <a:pt x="18104" y="134142"/>
                  </a:lnTo>
                  <a:lnTo>
                    <a:pt x="18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16" name="object 10">
              <a:extLst>
                <a:ext uri="{FF2B5EF4-FFF2-40B4-BE49-F238E27FC236}">
                  <a16:creationId xmlns:a16="http://schemas.microsoft.com/office/drawing/2014/main" id="{5E72D531-95F7-9584-0C4B-76DD0D9E879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64586" y="2234280"/>
              <a:ext cx="113221" cy="134142"/>
            </a:xfrm>
            <a:prstGeom prst="rect">
              <a:avLst/>
            </a:prstGeom>
          </p:spPr>
        </p:pic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B7AD32C3-7060-19EA-8E28-96A8584FECD2}"/>
                </a:ext>
              </a:extLst>
            </p:cNvPr>
            <p:cNvSpPr/>
            <p:nvPr/>
          </p:nvSpPr>
          <p:spPr>
            <a:xfrm>
              <a:off x="2412962" y="2233808"/>
              <a:ext cx="76200" cy="134620"/>
            </a:xfrm>
            <a:custGeom>
              <a:avLst/>
              <a:gdLst/>
              <a:ahLst/>
              <a:cxnLst/>
              <a:rect l="l" t="t" r="r" b="b"/>
              <a:pathLst>
                <a:path w="76200" h="134619">
                  <a:moveTo>
                    <a:pt x="75819" y="119380"/>
                  </a:moveTo>
                  <a:lnTo>
                    <a:pt x="17691" y="119380"/>
                  </a:lnTo>
                  <a:lnTo>
                    <a:pt x="17691" y="72390"/>
                  </a:lnTo>
                  <a:lnTo>
                    <a:pt x="70789" y="72390"/>
                  </a:lnTo>
                  <a:lnTo>
                    <a:pt x="70789" y="57150"/>
                  </a:lnTo>
                  <a:lnTo>
                    <a:pt x="17691" y="57150"/>
                  </a:lnTo>
                  <a:lnTo>
                    <a:pt x="17691" y="15240"/>
                  </a:lnTo>
                  <a:lnTo>
                    <a:pt x="74218" y="15240"/>
                  </a:lnTo>
                  <a:lnTo>
                    <a:pt x="74218" y="0"/>
                  </a:lnTo>
                  <a:lnTo>
                    <a:pt x="0" y="0"/>
                  </a:lnTo>
                  <a:lnTo>
                    <a:pt x="0" y="15240"/>
                  </a:lnTo>
                  <a:lnTo>
                    <a:pt x="0" y="57150"/>
                  </a:lnTo>
                  <a:lnTo>
                    <a:pt x="0" y="72390"/>
                  </a:lnTo>
                  <a:lnTo>
                    <a:pt x="0" y="119380"/>
                  </a:lnTo>
                  <a:lnTo>
                    <a:pt x="0" y="134620"/>
                  </a:lnTo>
                  <a:lnTo>
                    <a:pt x="75819" y="134620"/>
                  </a:lnTo>
                  <a:lnTo>
                    <a:pt x="75819" y="1193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18" name="object 12">
              <a:extLst>
                <a:ext uri="{FF2B5EF4-FFF2-40B4-BE49-F238E27FC236}">
                  <a16:creationId xmlns:a16="http://schemas.microsoft.com/office/drawing/2014/main" id="{2A9BCCA0-3859-B1E5-BC88-14C631A83BF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30110" y="2234284"/>
              <a:ext cx="92311" cy="134142"/>
            </a:xfrm>
            <a:prstGeom prst="rect">
              <a:avLst/>
            </a:prstGeom>
          </p:spPr>
        </p:pic>
        <p:pic>
          <p:nvPicPr>
            <p:cNvPr id="19" name="object 13">
              <a:extLst>
                <a:ext uri="{FF2B5EF4-FFF2-40B4-BE49-F238E27FC236}">
                  <a16:creationId xmlns:a16="http://schemas.microsoft.com/office/drawing/2014/main" id="{A7B071CA-F115-775C-8872-D0A436F35DD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50302" y="2231664"/>
              <a:ext cx="85264" cy="139576"/>
            </a:xfrm>
            <a:prstGeom prst="rect">
              <a:avLst/>
            </a:prstGeom>
          </p:spPr>
        </p:pic>
        <p:sp>
          <p:nvSpPr>
            <p:cNvPr id="20" name="object 14">
              <a:extLst>
                <a:ext uri="{FF2B5EF4-FFF2-40B4-BE49-F238E27FC236}">
                  <a16:creationId xmlns:a16="http://schemas.microsoft.com/office/drawing/2014/main" id="{E214B573-C51F-BAE7-8C9F-E29EB64831BD}"/>
                </a:ext>
              </a:extLst>
            </p:cNvPr>
            <p:cNvSpPr/>
            <p:nvPr/>
          </p:nvSpPr>
          <p:spPr>
            <a:xfrm>
              <a:off x="2777978" y="2234287"/>
              <a:ext cx="18415" cy="134620"/>
            </a:xfrm>
            <a:custGeom>
              <a:avLst/>
              <a:gdLst/>
              <a:ahLst/>
              <a:cxnLst/>
              <a:rect l="l" t="t" r="r" b="b"/>
              <a:pathLst>
                <a:path w="18414" h="134619">
                  <a:moveTo>
                    <a:pt x="18104" y="0"/>
                  </a:moveTo>
                  <a:lnTo>
                    <a:pt x="0" y="0"/>
                  </a:lnTo>
                  <a:lnTo>
                    <a:pt x="0" y="134142"/>
                  </a:lnTo>
                  <a:lnTo>
                    <a:pt x="18104" y="134142"/>
                  </a:lnTo>
                  <a:lnTo>
                    <a:pt x="18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21" name="object 15">
              <a:extLst>
                <a:ext uri="{FF2B5EF4-FFF2-40B4-BE49-F238E27FC236}">
                  <a16:creationId xmlns:a16="http://schemas.microsoft.com/office/drawing/2014/main" id="{EAA3A2ED-57C4-926E-6F77-83256774647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30980" y="2233925"/>
              <a:ext cx="217271" cy="134620"/>
            </a:xfrm>
            <a:prstGeom prst="rect">
              <a:avLst/>
            </a:prstGeom>
          </p:spPr>
        </p:pic>
        <p:pic>
          <p:nvPicPr>
            <p:cNvPr id="22" name="object 16">
              <a:extLst>
                <a:ext uri="{FF2B5EF4-FFF2-40B4-BE49-F238E27FC236}">
                  <a16:creationId xmlns:a16="http://schemas.microsoft.com/office/drawing/2014/main" id="{770AA6EC-D832-6076-AFA6-91069EB63D15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37399" y="2231666"/>
              <a:ext cx="122581" cy="139377"/>
            </a:xfrm>
            <a:prstGeom prst="rect">
              <a:avLst/>
            </a:prstGeom>
          </p:spPr>
        </p:pic>
        <p:pic>
          <p:nvPicPr>
            <p:cNvPr id="23" name="object 17">
              <a:extLst>
                <a:ext uri="{FF2B5EF4-FFF2-40B4-BE49-F238E27FC236}">
                  <a16:creationId xmlns:a16="http://schemas.microsoft.com/office/drawing/2014/main" id="{6630B7C7-8568-CDA6-27F2-5B4D42F60833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02992" y="2234285"/>
              <a:ext cx="72594" cy="134132"/>
            </a:xfrm>
            <a:prstGeom prst="rect">
              <a:avLst/>
            </a:prstGeom>
          </p:spPr>
        </p:pic>
        <p:sp>
          <p:nvSpPr>
            <p:cNvPr id="24" name="object 18">
              <a:extLst>
                <a:ext uri="{FF2B5EF4-FFF2-40B4-BE49-F238E27FC236}">
                  <a16:creationId xmlns:a16="http://schemas.microsoft.com/office/drawing/2014/main" id="{150790B4-415C-BA92-5FD3-D30ABF741537}"/>
                </a:ext>
              </a:extLst>
            </p:cNvPr>
            <p:cNvSpPr/>
            <p:nvPr/>
          </p:nvSpPr>
          <p:spPr>
            <a:xfrm>
              <a:off x="1887258" y="2487135"/>
              <a:ext cx="1851025" cy="293370"/>
            </a:xfrm>
            <a:custGeom>
              <a:avLst/>
              <a:gdLst/>
              <a:ahLst/>
              <a:cxnLst/>
              <a:rect l="l" t="t" r="r" b="b"/>
              <a:pathLst>
                <a:path w="1851025" h="293369">
                  <a:moveTo>
                    <a:pt x="297827" y="144932"/>
                  </a:moveTo>
                  <a:lnTo>
                    <a:pt x="290436" y="98386"/>
                  </a:lnTo>
                  <a:lnTo>
                    <a:pt x="269697" y="58508"/>
                  </a:lnTo>
                  <a:lnTo>
                    <a:pt x="249885" y="39217"/>
                  </a:lnTo>
                  <a:lnTo>
                    <a:pt x="249885" y="146519"/>
                  </a:lnTo>
                  <a:lnTo>
                    <a:pt x="243865" y="195300"/>
                  </a:lnTo>
                  <a:lnTo>
                    <a:pt x="225425" y="237185"/>
                  </a:lnTo>
                  <a:lnTo>
                    <a:pt x="193979" y="266509"/>
                  </a:lnTo>
                  <a:lnTo>
                    <a:pt x="148920" y="277545"/>
                  </a:lnTo>
                  <a:lnTo>
                    <a:pt x="106260" y="268046"/>
                  </a:lnTo>
                  <a:lnTo>
                    <a:pt x="74599" y="241287"/>
                  </a:lnTo>
                  <a:lnTo>
                    <a:pt x="54889" y="199910"/>
                  </a:lnTo>
                  <a:lnTo>
                    <a:pt x="48107" y="146519"/>
                  </a:lnTo>
                  <a:lnTo>
                    <a:pt x="54114" y="97866"/>
                  </a:lnTo>
                  <a:lnTo>
                    <a:pt x="72529" y="56070"/>
                  </a:lnTo>
                  <a:lnTo>
                    <a:pt x="103924" y="26822"/>
                  </a:lnTo>
                  <a:lnTo>
                    <a:pt x="148920" y="15811"/>
                  </a:lnTo>
                  <a:lnTo>
                    <a:pt x="191655" y="25260"/>
                  </a:lnTo>
                  <a:lnTo>
                    <a:pt x="223367" y="51917"/>
                  </a:lnTo>
                  <a:lnTo>
                    <a:pt x="243090" y="93192"/>
                  </a:lnTo>
                  <a:lnTo>
                    <a:pt x="249885" y="146519"/>
                  </a:lnTo>
                  <a:lnTo>
                    <a:pt x="249885" y="39217"/>
                  </a:lnTo>
                  <a:lnTo>
                    <a:pt x="237769" y="27406"/>
                  </a:lnTo>
                  <a:lnTo>
                    <a:pt x="214249" y="15811"/>
                  </a:lnTo>
                  <a:lnTo>
                    <a:pt x="196799" y="7200"/>
                  </a:lnTo>
                  <a:lnTo>
                    <a:pt x="148920" y="0"/>
                  </a:lnTo>
                  <a:lnTo>
                    <a:pt x="101688" y="7162"/>
                  </a:lnTo>
                  <a:lnTo>
                    <a:pt x="60794" y="27419"/>
                  </a:lnTo>
                  <a:lnTo>
                    <a:pt x="28613" y="58889"/>
                  </a:lnTo>
                  <a:lnTo>
                    <a:pt x="7556" y="99745"/>
                  </a:lnTo>
                  <a:lnTo>
                    <a:pt x="0" y="148107"/>
                  </a:lnTo>
                  <a:lnTo>
                    <a:pt x="7404" y="194652"/>
                  </a:lnTo>
                  <a:lnTo>
                    <a:pt x="28155" y="234530"/>
                  </a:lnTo>
                  <a:lnTo>
                    <a:pt x="60096" y="265645"/>
                  </a:lnTo>
                  <a:lnTo>
                    <a:pt x="101079" y="285864"/>
                  </a:lnTo>
                  <a:lnTo>
                    <a:pt x="148920" y="293065"/>
                  </a:lnTo>
                  <a:lnTo>
                    <a:pt x="196176" y="285915"/>
                  </a:lnTo>
                  <a:lnTo>
                    <a:pt x="213093" y="277545"/>
                  </a:lnTo>
                  <a:lnTo>
                    <a:pt x="237109" y="265645"/>
                  </a:lnTo>
                  <a:lnTo>
                    <a:pt x="269240" y="234200"/>
                  </a:lnTo>
                  <a:lnTo>
                    <a:pt x="290283" y="193332"/>
                  </a:lnTo>
                  <a:lnTo>
                    <a:pt x="297827" y="144932"/>
                  </a:lnTo>
                  <a:close/>
                </a:path>
                <a:path w="1851025" h="293369">
                  <a:moveTo>
                    <a:pt x="616991" y="277533"/>
                  </a:moveTo>
                  <a:lnTo>
                    <a:pt x="576516" y="263029"/>
                  </a:lnTo>
                  <a:lnTo>
                    <a:pt x="481545" y="135674"/>
                  </a:lnTo>
                  <a:lnTo>
                    <a:pt x="562622" y="34023"/>
                  </a:lnTo>
                  <a:lnTo>
                    <a:pt x="609879" y="15811"/>
                  </a:lnTo>
                  <a:lnTo>
                    <a:pt x="609879" y="4787"/>
                  </a:lnTo>
                  <a:lnTo>
                    <a:pt x="508279" y="4787"/>
                  </a:lnTo>
                  <a:lnTo>
                    <a:pt x="508279" y="15811"/>
                  </a:lnTo>
                  <a:lnTo>
                    <a:pt x="540575" y="22936"/>
                  </a:lnTo>
                  <a:lnTo>
                    <a:pt x="540575" y="26098"/>
                  </a:lnTo>
                  <a:lnTo>
                    <a:pt x="470458" y="119964"/>
                  </a:lnTo>
                  <a:lnTo>
                    <a:pt x="468858" y="119964"/>
                  </a:lnTo>
                  <a:lnTo>
                    <a:pt x="405917" y="30835"/>
                  </a:lnTo>
                  <a:lnTo>
                    <a:pt x="401142" y="24498"/>
                  </a:lnTo>
                  <a:lnTo>
                    <a:pt x="400354" y="22148"/>
                  </a:lnTo>
                  <a:lnTo>
                    <a:pt x="435813" y="15811"/>
                  </a:lnTo>
                  <a:lnTo>
                    <a:pt x="435813" y="4787"/>
                  </a:lnTo>
                  <a:lnTo>
                    <a:pt x="310502" y="4787"/>
                  </a:lnTo>
                  <a:lnTo>
                    <a:pt x="310502" y="15811"/>
                  </a:lnTo>
                  <a:lnTo>
                    <a:pt x="334086" y="21374"/>
                  </a:lnTo>
                  <a:lnTo>
                    <a:pt x="340283" y="23482"/>
                  </a:lnTo>
                  <a:lnTo>
                    <a:pt x="345909" y="26416"/>
                  </a:lnTo>
                  <a:lnTo>
                    <a:pt x="350964" y="30391"/>
                  </a:lnTo>
                  <a:lnTo>
                    <a:pt x="355422" y="35636"/>
                  </a:lnTo>
                  <a:lnTo>
                    <a:pt x="440575" y="150533"/>
                  </a:lnTo>
                  <a:lnTo>
                    <a:pt x="355422" y="259295"/>
                  </a:lnTo>
                  <a:lnTo>
                    <a:pt x="308076" y="277533"/>
                  </a:lnTo>
                  <a:lnTo>
                    <a:pt x="308076" y="288671"/>
                  </a:lnTo>
                  <a:lnTo>
                    <a:pt x="409778" y="288671"/>
                  </a:lnTo>
                  <a:lnTo>
                    <a:pt x="409778" y="277533"/>
                  </a:lnTo>
                  <a:lnTo>
                    <a:pt x="384517" y="272046"/>
                  </a:lnTo>
                  <a:lnTo>
                    <a:pt x="375856" y="270433"/>
                  </a:lnTo>
                  <a:lnTo>
                    <a:pt x="376618" y="268820"/>
                  </a:lnTo>
                  <a:lnTo>
                    <a:pt x="381381" y="262496"/>
                  </a:lnTo>
                  <a:lnTo>
                    <a:pt x="451497" y="166357"/>
                  </a:lnTo>
                  <a:lnTo>
                    <a:pt x="453047" y="166357"/>
                  </a:lnTo>
                  <a:lnTo>
                    <a:pt x="526326" y="268820"/>
                  </a:lnTo>
                  <a:lnTo>
                    <a:pt x="527126" y="271233"/>
                  </a:lnTo>
                  <a:lnTo>
                    <a:pt x="491667" y="277533"/>
                  </a:lnTo>
                  <a:lnTo>
                    <a:pt x="491667" y="288671"/>
                  </a:lnTo>
                  <a:lnTo>
                    <a:pt x="616991" y="288671"/>
                  </a:lnTo>
                  <a:lnTo>
                    <a:pt x="616991" y="277533"/>
                  </a:lnTo>
                  <a:close/>
                </a:path>
                <a:path w="1851025" h="293369">
                  <a:moveTo>
                    <a:pt x="870724" y="4775"/>
                  </a:moveTo>
                  <a:lnTo>
                    <a:pt x="655612" y="4775"/>
                  </a:lnTo>
                  <a:lnTo>
                    <a:pt x="655612" y="15811"/>
                  </a:lnTo>
                  <a:lnTo>
                    <a:pt x="684720" y="22161"/>
                  </a:lnTo>
                  <a:lnTo>
                    <a:pt x="693420" y="23723"/>
                  </a:lnTo>
                  <a:lnTo>
                    <a:pt x="696595" y="27711"/>
                  </a:lnTo>
                  <a:lnTo>
                    <a:pt x="696595" y="265722"/>
                  </a:lnTo>
                  <a:lnTo>
                    <a:pt x="694232" y="268833"/>
                  </a:lnTo>
                  <a:lnTo>
                    <a:pt x="684720" y="271233"/>
                  </a:lnTo>
                  <a:lnTo>
                    <a:pt x="655612" y="277545"/>
                  </a:lnTo>
                  <a:lnTo>
                    <a:pt x="655612" y="288671"/>
                  </a:lnTo>
                  <a:lnTo>
                    <a:pt x="783297" y="288671"/>
                  </a:lnTo>
                  <a:lnTo>
                    <a:pt x="783297" y="277545"/>
                  </a:lnTo>
                  <a:lnTo>
                    <a:pt x="750925" y="271233"/>
                  </a:lnTo>
                  <a:lnTo>
                    <a:pt x="741540" y="269621"/>
                  </a:lnTo>
                  <a:lnTo>
                    <a:pt x="739165" y="265722"/>
                  </a:lnTo>
                  <a:lnTo>
                    <a:pt x="739165" y="155232"/>
                  </a:lnTo>
                  <a:lnTo>
                    <a:pt x="817181" y="155232"/>
                  </a:lnTo>
                  <a:lnTo>
                    <a:pt x="823506" y="159219"/>
                  </a:lnTo>
                  <a:lnTo>
                    <a:pt x="825779" y="169456"/>
                  </a:lnTo>
                  <a:lnTo>
                    <a:pt x="831316" y="196418"/>
                  </a:lnTo>
                  <a:lnTo>
                    <a:pt x="844715" y="196418"/>
                  </a:lnTo>
                  <a:lnTo>
                    <a:pt x="844715" y="102539"/>
                  </a:lnTo>
                  <a:lnTo>
                    <a:pt x="831316" y="102539"/>
                  </a:lnTo>
                  <a:lnTo>
                    <a:pt x="825779" y="125476"/>
                  </a:lnTo>
                  <a:lnTo>
                    <a:pt x="823506" y="135686"/>
                  </a:lnTo>
                  <a:lnTo>
                    <a:pt x="817181" y="139382"/>
                  </a:lnTo>
                  <a:lnTo>
                    <a:pt x="739165" y="139382"/>
                  </a:lnTo>
                  <a:lnTo>
                    <a:pt x="739165" y="20599"/>
                  </a:lnTo>
                  <a:lnTo>
                    <a:pt x="836815" y="20599"/>
                  </a:lnTo>
                  <a:lnTo>
                    <a:pt x="843140" y="24498"/>
                  </a:lnTo>
                  <a:lnTo>
                    <a:pt x="857377" y="75653"/>
                  </a:lnTo>
                  <a:lnTo>
                    <a:pt x="870724" y="75653"/>
                  </a:lnTo>
                  <a:lnTo>
                    <a:pt x="870724" y="4775"/>
                  </a:lnTo>
                  <a:close/>
                </a:path>
                <a:path w="1851025" h="293369">
                  <a:moveTo>
                    <a:pt x="1207160" y="144932"/>
                  </a:moveTo>
                  <a:lnTo>
                    <a:pt x="1199756" y="98386"/>
                  </a:lnTo>
                  <a:lnTo>
                    <a:pt x="1179017" y="58508"/>
                  </a:lnTo>
                  <a:lnTo>
                    <a:pt x="1159141" y="39166"/>
                  </a:lnTo>
                  <a:lnTo>
                    <a:pt x="1159141" y="146519"/>
                  </a:lnTo>
                  <a:lnTo>
                    <a:pt x="1153121" y="195300"/>
                  </a:lnTo>
                  <a:lnTo>
                    <a:pt x="1134681" y="237185"/>
                  </a:lnTo>
                  <a:lnTo>
                    <a:pt x="1103249" y="266509"/>
                  </a:lnTo>
                  <a:lnTo>
                    <a:pt x="1058227" y="277545"/>
                  </a:lnTo>
                  <a:lnTo>
                    <a:pt x="1015555" y="268046"/>
                  </a:lnTo>
                  <a:lnTo>
                    <a:pt x="983881" y="241287"/>
                  </a:lnTo>
                  <a:lnTo>
                    <a:pt x="964171" y="199910"/>
                  </a:lnTo>
                  <a:lnTo>
                    <a:pt x="957389" y="146519"/>
                  </a:lnTo>
                  <a:lnTo>
                    <a:pt x="963396" y="97866"/>
                  </a:lnTo>
                  <a:lnTo>
                    <a:pt x="981798" y="56070"/>
                  </a:lnTo>
                  <a:lnTo>
                    <a:pt x="1013218" y="26822"/>
                  </a:lnTo>
                  <a:lnTo>
                    <a:pt x="1058227" y="15811"/>
                  </a:lnTo>
                  <a:lnTo>
                    <a:pt x="1100950" y="25260"/>
                  </a:lnTo>
                  <a:lnTo>
                    <a:pt x="1132636" y="51917"/>
                  </a:lnTo>
                  <a:lnTo>
                    <a:pt x="1152359" y="93192"/>
                  </a:lnTo>
                  <a:lnTo>
                    <a:pt x="1159141" y="146519"/>
                  </a:lnTo>
                  <a:lnTo>
                    <a:pt x="1159141" y="39166"/>
                  </a:lnTo>
                  <a:lnTo>
                    <a:pt x="1147064" y="27406"/>
                  </a:lnTo>
                  <a:lnTo>
                    <a:pt x="1123543" y="15811"/>
                  </a:lnTo>
                  <a:lnTo>
                    <a:pt x="1106081" y="7200"/>
                  </a:lnTo>
                  <a:lnTo>
                    <a:pt x="1058227" y="0"/>
                  </a:lnTo>
                  <a:lnTo>
                    <a:pt x="1010996" y="7162"/>
                  </a:lnTo>
                  <a:lnTo>
                    <a:pt x="970089" y="27419"/>
                  </a:lnTo>
                  <a:lnTo>
                    <a:pt x="937920" y="58889"/>
                  </a:lnTo>
                  <a:lnTo>
                    <a:pt x="916876" y="99745"/>
                  </a:lnTo>
                  <a:lnTo>
                    <a:pt x="909320" y="148107"/>
                  </a:lnTo>
                  <a:lnTo>
                    <a:pt x="916724" y="194652"/>
                  </a:lnTo>
                  <a:lnTo>
                    <a:pt x="937475" y="234530"/>
                  </a:lnTo>
                  <a:lnTo>
                    <a:pt x="969429" y="265645"/>
                  </a:lnTo>
                  <a:lnTo>
                    <a:pt x="1010399" y="285864"/>
                  </a:lnTo>
                  <a:lnTo>
                    <a:pt x="1058227" y="293065"/>
                  </a:lnTo>
                  <a:lnTo>
                    <a:pt x="1105496" y="285915"/>
                  </a:lnTo>
                  <a:lnTo>
                    <a:pt x="1122413" y="277545"/>
                  </a:lnTo>
                  <a:lnTo>
                    <a:pt x="1146429" y="265645"/>
                  </a:lnTo>
                  <a:lnTo>
                    <a:pt x="1178560" y="234200"/>
                  </a:lnTo>
                  <a:lnTo>
                    <a:pt x="1199616" y="193332"/>
                  </a:lnTo>
                  <a:lnTo>
                    <a:pt x="1207160" y="144932"/>
                  </a:lnTo>
                  <a:close/>
                </a:path>
                <a:path w="1851025" h="293369">
                  <a:moveTo>
                    <a:pt x="1533385" y="277545"/>
                  </a:moveTo>
                  <a:lnTo>
                    <a:pt x="1493786" y="267690"/>
                  </a:lnTo>
                  <a:lnTo>
                    <a:pt x="1426489" y="182397"/>
                  </a:lnTo>
                  <a:lnTo>
                    <a:pt x="1414792" y="168097"/>
                  </a:lnTo>
                  <a:lnTo>
                    <a:pt x="1409788" y="163131"/>
                  </a:lnTo>
                  <a:lnTo>
                    <a:pt x="1407236" y="160604"/>
                  </a:lnTo>
                  <a:lnTo>
                    <a:pt x="1400987" y="156832"/>
                  </a:lnTo>
                  <a:lnTo>
                    <a:pt x="1400987" y="155232"/>
                  </a:lnTo>
                  <a:lnTo>
                    <a:pt x="1451914" y="127393"/>
                  </a:lnTo>
                  <a:lnTo>
                    <a:pt x="1470317" y="81203"/>
                  </a:lnTo>
                  <a:lnTo>
                    <a:pt x="1467129" y="60591"/>
                  </a:lnTo>
                  <a:lnTo>
                    <a:pt x="1457820" y="41084"/>
                  </a:lnTo>
                  <a:lnTo>
                    <a:pt x="1442745" y="24511"/>
                  </a:lnTo>
                  <a:lnTo>
                    <a:pt x="1435989" y="20599"/>
                  </a:lnTo>
                  <a:lnTo>
                    <a:pt x="1422298" y="12674"/>
                  </a:lnTo>
                  <a:lnTo>
                    <a:pt x="1422298" y="82003"/>
                  </a:lnTo>
                  <a:lnTo>
                    <a:pt x="1419733" y="105879"/>
                  </a:lnTo>
                  <a:lnTo>
                    <a:pt x="1410068" y="126796"/>
                  </a:lnTo>
                  <a:lnTo>
                    <a:pt x="1390345" y="141655"/>
                  </a:lnTo>
                  <a:lnTo>
                    <a:pt x="1357642" y="147307"/>
                  </a:lnTo>
                  <a:lnTo>
                    <a:pt x="1322197" y="147307"/>
                  </a:lnTo>
                  <a:lnTo>
                    <a:pt x="1322197" y="20599"/>
                  </a:lnTo>
                  <a:lnTo>
                    <a:pt x="1343494" y="20599"/>
                  </a:lnTo>
                  <a:lnTo>
                    <a:pt x="1386852" y="26911"/>
                  </a:lnTo>
                  <a:lnTo>
                    <a:pt x="1420291" y="64719"/>
                  </a:lnTo>
                  <a:lnTo>
                    <a:pt x="1422298" y="82003"/>
                  </a:lnTo>
                  <a:lnTo>
                    <a:pt x="1422298" y="12674"/>
                  </a:lnTo>
                  <a:lnTo>
                    <a:pt x="1410398" y="9093"/>
                  </a:lnTo>
                  <a:lnTo>
                    <a:pt x="1396885" y="6642"/>
                  </a:lnTo>
                  <a:lnTo>
                    <a:pt x="1381302" y="5232"/>
                  </a:lnTo>
                  <a:lnTo>
                    <a:pt x="1363179" y="4775"/>
                  </a:lnTo>
                  <a:lnTo>
                    <a:pt x="1238732" y="4775"/>
                  </a:lnTo>
                  <a:lnTo>
                    <a:pt x="1238732" y="15811"/>
                  </a:lnTo>
                  <a:lnTo>
                    <a:pt x="1267853" y="22161"/>
                  </a:lnTo>
                  <a:lnTo>
                    <a:pt x="1276565" y="23723"/>
                  </a:lnTo>
                  <a:lnTo>
                    <a:pt x="1279613" y="27711"/>
                  </a:lnTo>
                  <a:lnTo>
                    <a:pt x="1279613" y="265722"/>
                  </a:lnTo>
                  <a:lnTo>
                    <a:pt x="1277340" y="268833"/>
                  </a:lnTo>
                  <a:lnTo>
                    <a:pt x="1267853" y="271233"/>
                  </a:lnTo>
                  <a:lnTo>
                    <a:pt x="1238732" y="277545"/>
                  </a:lnTo>
                  <a:lnTo>
                    <a:pt x="1238732" y="288671"/>
                  </a:lnTo>
                  <a:lnTo>
                    <a:pt x="1366342" y="288671"/>
                  </a:lnTo>
                  <a:lnTo>
                    <a:pt x="1366342" y="277545"/>
                  </a:lnTo>
                  <a:lnTo>
                    <a:pt x="1334020" y="271233"/>
                  </a:lnTo>
                  <a:lnTo>
                    <a:pt x="1324559" y="269621"/>
                  </a:lnTo>
                  <a:lnTo>
                    <a:pt x="1322197" y="265722"/>
                  </a:lnTo>
                  <a:lnTo>
                    <a:pt x="1322197" y="163131"/>
                  </a:lnTo>
                  <a:lnTo>
                    <a:pt x="1343494" y="163131"/>
                  </a:lnTo>
                  <a:lnTo>
                    <a:pt x="1386852" y="193992"/>
                  </a:lnTo>
                  <a:lnTo>
                    <a:pt x="1445920" y="276720"/>
                  </a:lnTo>
                  <a:lnTo>
                    <a:pt x="1452994" y="286258"/>
                  </a:lnTo>
                  <a:lnTo>
                    <a:pt x="1456956" y="288671"/>
                  </a:lnTo>
                  <a:lnTo>
                    <a:pt x="1533385" y="288671"/>
                  </a:lnTo>
                  <a:lnTo>
                    <a:pt x="1533385" y="277545"/>
                  </a:lnTo>
                  <a:close/>
                </a:path>
                <a:path w="1851025" h="293369">
                  <a:moveTo>
                    <a:pt x="1850898" y="148107"/>
                  </a:moveTo>
                  <a:lnTo>
                    <a:pt x="1846249" y="109499"/>
                  </a:lnTo>
                  <a:lnTo>
                    <a:pt x="1832000" y="73304"/>
                  </a:lnTo>
                  <a:lnTo>
                    <a:pt x="1807692" y="42227"/>
                  </a:lnTo>
                  <a:lnTo>
                    <a:pt x="1802879" y="39027"/>
                  </a:lnTo>
                  <a:lnTo>
                    <a:pt x="1802879" y="148920"/>
                  </a:lnTo>
                  <a:lnTo>
                    <a:pt x="1800453" y="183375"/>
                  </a:lnTo>
                  <a:lnTo>
                    <a:pt x="1779943" y="237337"/>
                  </a:lnTo>
                  <a:lnTo>
                    <a:pt x="1746745" y="264134"/>
                  </a:lnTo>
                  <a:lnTo>
                    <a:pt x="1709458" y="272021"/>
                  </a:lnTo>
                  <a:lnTo>
                    <a:pt x="1686255" y="272846"/>
                  </a:lnTo>
                  <a:lnTo>
                    <a:pt x="1641348" y="272846"/>
                  </a:lnTo>
                  <a:lnTo>
                    <a:pt x="1638998" y="270421"/>
                  </a:lnTo>
                  <a:lnTo>
                    <a:pt x="1638998" y="20599"/>
                  </a:lnTo>
                  <a:lnTo>
                    <a:pt x="1679943" y="20599"/>
                  </a:lnTo>
                  <a:lnTo>
                    <a:pt x="1702650" y="21107"/>
                  </a:lnTo>
                  <a:lnTo>
                    <a:pt x="1750885" y="32410"/>
                  </a:lnTo>
                  <a:lnTo>
                    <a:pt x="1791652" y="81280"/>
                  </a:lnTo>
                  <a:lnTo>
                    <a:pt x="1802879" y="148920"/>
                  </a:lnTo>
                  <a:lnTo>
                    <a:pt x="1802879" y="39027"/>
                  </a:lnTo>
                  <a:lnTo>
                    <a:pt x="1755978" y="12750"/>
                  </a:lnTo>
                  <a:lnTo>
                    <a:pt x="1714754" y="5664"/>
                  </a:lnTo>
                  <a:lnTo>
                    <a:pt x="1689417" y="4775"/>
                  </a:lnTo>
                  <a:lnTo>
                    <a:pt x="1556232" y="4775"/>
                  </a:lnTo>
                  <a:lnTo>
                    <a:pt x="1556232" y="15811"/>
                  </a:lnTo>
                  <a:lnTo>
                    <a:pt x="1585366" y="22161"/>
                  </a:lnTo>
                  <a:lnTo>
                    <a:pt x="1594040" y="23723"/>
                  </a:lnTo>
                  <a:lnTo>
                    <a:pt x="1597202" y="27711"/>
                  </a:lnTo>
                  <a:lnTo>
                    <a:pt x="1597202" y="265722"/>
                  </a:lnTo>
                  <a:lnTo>
                    <a:pt x="1594827" y="268833"/>
                  </a:lnTo>
                  <a:lnTo>
                    <a:pt x="1585366" y="271246"/>
                  </a:lnTo>
                  <a:lnTo>
                    <a:pt x="1556232" y="277533"/>
                  </a:lnTo>
                  <a:lnTo>
                    <a:pt x="1556232" y="288658"/>
                  </a:lnTo>
                  <a:lnTo>
                    <a:pt x="1690992" y="288658"/>
                  </a:lnTo>
                  <a:lnTo>
                    <a:pt x="1719364" y="287604"/>
                  </a:lnTo>
                  <a:lnTo>
                    <a:pt x="1744268" y="284378"/>
                  </a:lnTo>
                  <a:lnTo>
                    <a:pt x="1765769" y="278942"/>
                  </a:lnTo>
                  <a:lnTo>
                    <a:pt x="1780159" y="272846"/>
                  </a:lnTo>
                  <a:lnTo>
                    <a:pt x="1783943" y="271246"/>
                  </a:lnTo>
                  <a:lnTo>
                    <a:pt x="1814703" y="248412"/>
                  </a:lnTo>
                  <a:lnTo>
                    <a:pt x="1835467" y="219138"/>
                  </a:lnTo>
                  <a:lnTo>
                    <a:pt x="1847202" y="185127"/>
                  </a:lnTo>
                  <a:lnTo>
                    <a:pt x="1850898" y="1481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25" name="object 19">
              <a:extLst>
                <a:ext uri="{FF2B5EF4-FFF2-40B4-BE49-F238E27FC236}">
                  <a16:creationId xmlns:a16="http://schemas.microsoft.com/office/drawing/2014/main" id="{CD8C4E4E-CB4F-365F-8603-B114D6D47E9B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21167" y="926515"/>
              <a:ext cx="915186" cy="10922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16003" y="2908902"/>
            <a:ext cx="6318250" cy="1290830"/>
          </a:xfrm>
        </p:spPr>
        <p:txBody>
          <a:bodyPr anchor="b"/>
          <a:lstStyle>
            <a:lvl1pPr algn="l">
              <a:lnSpc>
                <a:spcPts val="1646"/>
              </a:lnSpc>
              <a:defRPr sz="1435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16001" y="4325587"/>
            <a:ext cx="4295774" cy="341029"/>
          </a:xfrm>
        </p:spPr>
        <p:txBody>
          <a:bodyPr/>
          <a:lstStyle>
            <a:lvl1pPr marL="0" indent="0" algn="l">
              <a:lnSpc>
                <a:spcPts val="760"/>
              </a:lnSpc>
              <a:spcBef>
                <a:spcPts val="0"/>
              </a:spcBef>
              <a:buNone/>
              <a:defRPr sz="717" cap="all" spc="27" baseline="0">
                <a:solidFill>
                  <a:schemeClr val="tx1"/>
                </a:solidFill>
              </a:defRPr>
            </a:lvl1pPr>
            <a:lvl2pPr marL="192903" indent="0" algn="ctr">
              <a:buNone/>
              <a:defRPr sz="844"/>
            </a:lvl2pPr>
            <a:lvl3pPr marL="385806" indent="0" algn="ctr">
              <a:buNone/>
              <a:defRPr sz="760"/>
            </a:lvl3pPr>
            <a:lvl4pPr marL="578709" indent="0" algn="ctr">
              <a:buNone/>
              <a:defRPr sz="675"/>
            </a:lvl4pPr>
            <a:lvl5pPr marL="771612" indent="0" algn="ctr">
              <a:buNone/>
              <a:defRPr sz="675"/>
            </a:lvl5pPr>
            <a:lvl6pPr marL="964515" indent="0" algn="ctr">
              <a:buNone/>
              <a:defRPr sz="675"/>
            </a:lvl6pPr>
            <a:lvl7pPr marL="1157418" indent="0" algn="ctr">
              <a:buNone/>
              <a:defRPr sz="675"/>
            </a:lvl7pPr>
            <a:lvl8pPr marL="1350321" indent="0" algn="ctr">
              <a:buNone/>
              <a:defRPr sz="675"/>
            </a:lvl8pPr>
            <a:lvl9pPr marL="1543224" indent="0" algn="ctr">
              <a:buNone/>
              <a:defRPr sz="675"/>
            </a:lvl9pPr>
          </a:lstStyle>
          <a:p>
            <a:r>
              <a:rPr lang="en-GB" dirty="0"/>
              <a:t>Speaker name |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1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65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g object 16">
            <a:extLst>
              <a:ext uri="{FF2B5EF4-FFF2-40B4-BE49-F238E27FC236}">
                <a16:creationId xmlns:a16="http://schemas.microsoft.com/office/drawing/2014/main" id="{1A0DDDB1-52DB-DC78-3C38-CA810AD340EC}"/>
              </a:ext>
            </a:extLst>
          </p:cNvPr>
          <p:cNvSpPr/>
          <p:nvPr userDrawn="1"/>
        </p:nvSpPr>
        <p:spPr>
          <a:xfrm>
            <a:off x="507998" y="1142922"/>
            <a:ext cx="11176130" cy="5143308"/>
          </a:xfrm>
          <a:custGeom>
            <a:avLst/>
            <a:gdLst/>
            <a:ahLst/>
            <a:cxnLst/>
            <a:rect l="l" t="t" r="r" b="b"/>
            <a:pathLst>
              <a:path w="18428970" h="8481695">
                <a:moveTo>
                  <a:pt x="18428754" y="0"/>
                </a:moveTo>
                <a:lnTo>
                  <a:pt x="0" y="0"/>
                </a:lnTo>
                <a:lnTo>
                  <a:pt x="0" y="658177"/>
                </a:lnTo>
                <a:lnTo>
                  <a:pt x="0" y="668616"/>
                </a:lnTo>
                <a:lnTo>
                  <a:pt x="0" y="8481416"/>
                </a:lnTo>
                <a:lnTo>
                  <a:pt x="18428754" y="8481416"/>
                </a:lnTo>
                <a:lnTo>
                  <a:pt x="18428754" y="668616"/>
                </a:lnTo>
                <a:lnTo>
                  <a:pt x="18428754" y="658177"/>
                </a:lnTo>
                <a:lnTo>
                  <a:pt x="18428754" y="0"/>
                </a:lnTo>
                <a:close/>
              </a:path>
            </a:pathLst>
          </a:custGeom>
          <a:solidFill>
            <a:srgbClr val="FFF3F3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sz="380"/>
          </a:p>
        </p:txBody>
      </p:sp>
      <p:sp>
        <p:nvSpPr>
          <p:cNvPr id="8" name="bg object 17">
            <a:extLst>
              <a:ext uri="{FF2B5EF4-FFF2-40B4-BE49-F238E27FC236}">
                <a16:creationId xmlns:a16="http://schemas.microsoft.com/office/drawing/2014/main" id="{0513E0A2-AF41-A414-087B-7569662369BB}"/>
              </a:ext>
            </a:extLst>
          </p:cNvPr>
          <p:cNvSpPr/>
          <p:nvPr userDrawn="1"/>
        </p:nvSpPr>
        <p:spPr>
          <a:xfrm>
            <a:off x="4139112" y="1138354"/>
            <a:ext cx="8053035" cy="5147928"/>
          </a:xfrm>
          <a:custGeom>
            <a:avLst/>
            <a:gdLst/>
            <a:ahLst/>
            <a:cxnLst/>
            <a:rect l="l" t="t" r="r" b="b"/>
            <a:pathLst>
              <a:path w="13279119" h="8489315">
                <a:moveTo>
                  <a:pt x="8939162" y="4203700"/>
                </a:moveTo>
                <a:lnTo>
                  <a:pt x="8938895" y="4152900"/>
                </a:lnTo>
                <a:lnTo>
                  <a:pt x="8938120" y="4102100"/>
                </a:lnTo>
                <a:lnTo>
                  <a:pt x="8936812" y="4051300"/>
                </a:lnTo>
                <a:lnTo>
                  <a:pt x="8934996" y="4013200"/>
                </a:lnTo>
                <a:lnTo>
                  <a:pt x="8932672" y="3962400"/>
                </a:lnTo>
                <a:lnTo>
                  <a:pt x="8929827" y="3911600"/>
                </a:lnTo>
                <a:lnTo>
                  <a:pt x="8926474" y="3873500"/>
                </a:lnTo>
                <a:lnTo>
                  <a:pt x="8922614" y="3822700"/>
                </a:lnTo>
                <a:lnTo>
                  <a:pt x="8918245" y="3771900"/>
                </a:lnTo>
                <a:lnTo>
                  <a:pt x="8913381" y="3733800"/>
                </a:lnTo>
                <a:lnTo>
                  <a:pt x="8908021" y="3683000"/>
                </a:lnTo>
                <a:lnTo>
                  <a:pt x="8902154" y="3632200"/>
                </a:lnTo>
                <a:lnTo>
                  <a:pt x="8895804" y="3594100"/>
                </a:lnTo>
                <a:lnTo>
                  <a:pt x="8888959" y="3543300"/>
                </a:lnTo>
                <a:lnTo>
                  <a:pt x="8881618" y="3505200"/>
                </a:lnTo>
                <a:lnTo>
                  <a:pt x="8873795" y="3454400"/>
                </a:lnTo>
                <a:lnTo>
                  <a:pt x="8865489" y="3416300"/>
                </a:lnTo>
                <a:lnTo>
                  <a:pt x="8856688" y="3365500"/>
                </a:lnTo>
                <a:lnTo>
                  <a:pt x="8847417" y="3327400"/>
                </a:lnTo>
                <a:lnTo>
                  <a:pt x="8837676" y="3276600"/>
                </a:lnTo>
                <a:lnTo>
                  <a:pt x="8827452" y="3238500"/>
                </a:lnTo>
                <a:lnTo>
                  <a:pt x="8816759" y="3187700"/>
                </a:lnTo>
                <a:lnTo>
                  <a:pt x="8805583" y="3149600"/>
                </a:lnTo>
                <a:lnTo>
                  <a:pt x="8793950" y="3098800"/>
                </a:lnTo>
                <a:lnTo>
                  <a:pt x="8781859" y="3060700"/>
                </a:lnTo>
                <a:lnTo>
                  <a:pt x="8769299" y="3009900"/>
                </a:lnTo>
                <a:lnTo>
                  <a:pt x="8756269" y="2971800"/>
                </a:lnTo>
                <a:lnTo>
                  <a:pt x="8742794" y="2933700"/>
                </a:lnTo>
                <a:lnTo>
                  <a:pt x="8728862" y="2882900"/>
                </a:lnTo>
                <a:lnTo>
                  <a:pt x="8714473" y="2844800"/>
                </a:lnTo>
                <a:lnTo>
                  <a:pt x="8699627" y="2806700"/>
                </a:lnTo>
                <a:lnTo>
                  <a:pt x="8684336" y="2755900"/>
                </a:lnTo>
                <a:lnTo>
                  <a:pt x="8668614" y="2717800"/>
                </a:lnTo>
                <a:lnTo>
                  <a:pt x="8652434" y="2679700"/>
                </a:lnTo>
                <a:lnTo>
                  <a:pt x="8635822" y="2628900"/>
                </a:lnTo>
                <a:lnTo>
                  <a:pt x="8618766" y="2590800"/>
                </a:lnTo>
                <a:lnTo>
                  <a:pt x="8601265" y="2552700"/>
                </a:lnTo>
                <a:lnTo>
                  <a:pt x="8583346" y="2514600"/>
                </a:lnTo>
                <a:lnTo>
                  <a:pt x="8564994" y="2476500"/>
                </a:lnTo>
                <a:lnTo>
                  <a:pt x="8546211" y="2425700"/>
                </a:lnTo>
                <a:lnTo>
                  <a:pt x="8526996" y="2387600"/>
                </a:lnTo>
                <a:lnTo>
                  <a:pt x="8507362" y="2349500"/>
                </a:lnTo>
                <a:lnTo>
                  <a:pt x="8487308" y="2311400"/>
                </a:lnTo>
                <a:lnTo>
                  <a:pt x="8466836" y="2273300"/>
                </a:lnTo>
                <a:lnTo>
                  <a:pt x="8445944" y="2235200"/>
                </a:lnTo>
                <a:lnTo>
                  <a:pt x="8424634" y="2197100"/>
                </a:lnTo>
                <a:lnTo>
                  <a:pt x="8402917" y="2159000"/>
                </a:lnTo>
                <a:lnTo>
                  <a:pt x="8380793" y="2120900"/>
                </a:lnTo>
                <a:lnTo>
                  <a:pt x="8358264" y="2082800"/>
                </a:lnTo>
                <a:lnTo>
                  <a:pt x="8335327" y="2044700"/>
                </a:lnTo>
                <a:lnTo>
                  <a:pt x="8311985" y="2006600"/>
                </a:lnTo>
                <a:lnTo>
                  <a:pt x="8288248" y="1968500"/>
                </a:lnTo>
                <a:lnTo>
                  <a:pt x="8264106" y="1930400"/>
                </a:lnTo>
                <a:lnTo>
                  <a:pt x="8239582" y="1892300"/>
                </a:lnTo>
                <a:lnTo>
                  <a:pt x="8214665" y="1854200"/>
                </a:lnTo>
                <a:lnTo>
                  <a:pt x="8189354" y="1828800"/>
                </a:lnTo>
                <a:lnTo>
                  <a:pt x="8163649" y="1790700"/>
                </a:lnTo>
                <a:lnTo>
                  <a:pt x="8137563" y="1752600"/>
                </a:lnTo>
                <a:lnTo>
                  <a:pt x="8111096" y="1714500"/>
                </a:lnTo>
                <a:lnTo>
                  <a:pt x="8084261" y="1689100"/>
                </a:lnTo>
                <a:lnTo>
                  <a:pt x="8057032" y="1651000"/>
                </a:lnTo>
                <a:lnTo>
                  <a:pt x="8029435" y="1612900"/>
                </a:lnTo>
                <a:lnTo>
                  <a:pt x="8001470" y="1574800"/>
                </a:lnTo>
                <a:lnTo>
                  <a:pt x="7973123" y="1549400"/>
                </a:lnTo>
                <a:lnTo>
                  <a:pt x="7944409" y="1511300"/>
                </a:lnTo>
                <a:lnTo>
                  <a:pt x="7915338" y="1485900"/>
                </a:lnTo>
                <a:lnTo>
                  <a:pt x="7885900" y="1447800"/>
                </a:lnTo>
                <a:lnTo>
                  <a:pt x="7856106" y="1409700"/>
                </a:lnTo>
                <a:lnTo>
                  <a:pt x="7825956" y="1384300"/>
                </a:lnTo>
                <a:lnTo>
                  <a:pt x="7795438" y="1346200"/>
                </a:lnTo>
                <a:lnTo>
                  <a:pt x="7764577" y="1320800"/>
                </a:lnTo>
                <a:lnTo>
                  <a:pt x="7733360" y="1282700"/>
                </a:lnTo>
                <a:lnTo>
                  <a:pt x="7669898" y="1231900"/>
                </a:lnTo>
                <a:lnTo>
                  <a:pt x="7637640" y="1193800"/>
                </a:lnTo>
                <a:lnTo>
                  <a:pt x="7605052" y="1168400"/>
                </a:lnTo>
                <a:lnTo>
                  <a:pt x="7572121" y="1130300"/>
                </a:lnTo>
                <a:lnTo>
                  <a:pt x="7505255" y="1079500"/>
                </a:lnTo>
                <a:lnTo>
                  <a:pt x="7500290" y="1075791"/>
                </a:lnTo>
                <a:lnTo>
                  <a:pt x="7500290" y="4241800"/>
                </a:lnTo>
                <a:lnTo>
                  <a:pt x="7500099" y="4292600"/>
                </a:lnTo>
                <a:lnTo>
                  <a:pt x="7499502" y="4343400"/>
                </a:lnTo>
                <a:lnTo>
                  <a:pt x="7498512" y="4394200"/>
                </a:lnTo>
                <a:lnTo>
                  <a:pt x="7497127" y="4445000"/>
                </a:lnTo>
                <a:lnTo>
                  <a:pt x="7495349" y="4483100"/>
                </a:lnTo>
                <a:lnTo>
                  <a:pt x="7493165" y="4533900"/>
                </a:lnTo>
                <a:lnTo>
                  <a:pt x="7490587" y="4584700"/>
                </a:lnTo>
                <a:lnTo>
                  <a:pt x="7487602" y="4635500"/>
                </a:lnTo>
                <a:lnTo>
                  <a:pt x="7484224" y="4686300"/>
                </a:lnTo>
                <a:lnTo>
                  <a:pt x="7480452" y="4724400"/>
                </a:lnTo>
                <a:lnTo>
                  <a:pt x="7476274" y="4775200"/>
                </a:lnTo>
                <a:lnTo>
                  <a:pt x="7471689" y="4826000"/>
                </a:lnTo>
                <a:lnTo>
                  <a:pt x="7466698" y="4876800"/>
                </a:lnTo>
                <a:lnTo>
                  <a:pt x="7461313" y="4914900"/>
                </a:lnTo>
                <a:lnTo>
                  <a:pt x="7455522" y="4965700"/>
                </a:lnTo>
                <a:lnTo>
                  <a:pt x="7449325" y="5016500"/>
                </a:lnTo>
                <a:lnTo>
                  <a:pt x="7442721" y="5054600"/>
                </a:lnTo>
                <a:lnTo>
                  <a:pt x="7435710" y="5105400"/>
                </a:lnTo>
                <a:lnTo>
                  <a:pt x="7428293" y="5156200"/>
                </a:lnTo>
                <a:lnTo>
                  <a:pt x="7420470" y="5207000"/>
                </a:lnTo>
                <a:lnTo>
                  <a:pt x="7412241" y="5245100"/>
                </a:lnTo>
                <a:lnTo>
                  <a:pt x="7403605" y="5295900"/>
                </a:lnTo>
                <a:lnTo>
                  <a:pt x="7394562" y="5346700"/>
                </a:lnTo>
                <a:lnTo>
                  <a:pt x="7385101" y="5384800"/>
                </a:lnTo>
                <a:lnTo>
                  <a:pt x="7375233" y="5435600"/>
                </a:lnTo>
                <a:lnTo>
                  <a:pt x="7364958" y="5473700"/>
                </a:lnTo>
                <a:lnTo>
                  <a:pt x="7354265" y="5524500"/>
                </a:lnTo>
                <a:lnTo>
                  <a:pt x="7343165" y="5562600"/>
                </a:lnTo>
                <a:lnTo>
                  <a:pt x="7331646" y="5613400"/>
                </a:lnTo>
                <a:lnTo>
                  <a:pt x="7319721" y="5664200"/>
                </a:lnTo>
                <a:lnTo>
                  <a:pt x="7307377" y="5702300"/>
                </a:lnTo>
                <a:lnTo>
                  <a:pt x="7294613" y="5753100"/>
                </a:lnTo>
                <a:lnTo>
                  <a:pt x="7281443" y="5791200"/>
                </a:lnTo>
                <a:lnTo>
                  <a:pt x="7267854" y="5829300"/>
                </a:lnTo>
                <a:lnTo>
                  <a:pt x="7253846" y="5880100"/>
                </a:lnTo>
                <a:lnTo>
                  <a:pt x="7239419" y="5918200"/>
                </a:lnTo>
                <a:lnTo>
                  <a:pt x="7224573" y="5969000"/>
                </a:lnTo>
                <a:lnTo>
                  <a:pt x="7209307" y="6007100"/>
                </a:lnTo>
                <a:lnTo>
                  <a:pt x="7193623" y="6045200"/>
                </a:lnTo>
                <a:lnTo>
                  <a:pt x="7177519" y="6096000"/>
                </a:lnTo>
                <a:lnTo>
                  <a:pt x="7160996" y="6134100"/>
                </a:lnTo>
                <a:lnTo>
                  <a:pt x="7144055" y="6172200"/>
                </a:lnTo>
                <a:lnTo>
                  <a:pt x="7126681" y="6223000"/>
                </a:lnTo>
                <a:lnTo>
                  <a:pt x="7108901" y="6261100"/>
                </a:lnTo>
                <a:lnTo>
                  <a:pt x="7090677" y="6299200"/>
                </a:lnTo>
                <a:lnTo>
                  <a:pt x="7072046" y="6337300"/>
                </a:lnTo>
                <a:lnTo>
                  <a:pt x="7052983" y="6375400"/>
                </a:lnTo>
                <a:lnTo>
                  <a:pt x="7033488" y="6426200"/>
                </a:lnTo>
                <a:lnTo>
                  <a:pt x="7013575" y="6464300"/>
                </a:lnTo>
                <a:lnTo>
                  <a:pt x="6993229" y="6502400"/>
                </a:lnTo>
                <a:lnTo>
                  <a:pt x="6972465" y="6540500"/>
                </a:lnTo>
                <a:lnTo>
                  <a:pt x="6951269" y="6578600"/>
                </a:lnTo>
                <a:lnTo>
                  <a:pt x="6929641" y="6616700"/>
                </a:lnTo>
                <a:lnTo>
                  <a:pt x="6907581" y="6654800"/>
                </a:lnTo>
                <a:lnTo>
                  <a:pt x="6885102" y="6692900"/>
                </a:lnTo>
                <a:lnTo>
                  <a:pt x="6862178" y="6731000"/>
                </a:lnTo>
                <a:lnTo>
                  <a:pt x="6838836" y="6769100"/>
                </a:lnTo>
                <a:lnTo>
                  <a:pt x="6815061" y="6794500"/>
                </a:lnTo>
                <a:lnTo>
                  <a:pt x="6790842" y="6832600"/>
                </a:lnTo>
                <a:lnTo>
                  <a:pt x="6766192" y="6870700"/>
                </a:lnTo>
                <a:lnTo>
                  <a:pt x="6741122" y="6908800"/>
                </a:lnTo>
                <a:lnTo>
                  <a:pt x="6715607" y="6946900"/>
                </a:lnTo>
                <a:lnTo>
                  <a:pt x="6689649" y="6972300"/>
                </a:lnTo>
                <a:lnTo>
                  <a:pt x="6663271" y="7010400"/>
                </a:lnTo>
                <a:lnTo>
                  <a:pt x="6636448" y="7048500"/>
                </a:lnTo>
                <a:lnTo>
                  <a:pt x="6609181" y="7073900"/>
                </a:lnTo>
                <a:lnTo>
                  <a:pt x="6581483" y="7112000"/>
                </a:lnTo>
                <a:lnTo>
                  <a:pt x="6553352" y="7137400"/>
                </a:lnTo>
                <a:lnTo>
                  <a:pt x="6524777" y="7175500"/>
                </a:lnTo>
                <a:lnTo>
                  <a:pt x="6495758" y="7200900"/>
                </a:lnTo>
                <a:lnTo>
                  <a:pt x="6466306" y="7239000"/>
                </a:lnTo>
                <a:lnTo>
                  <a:pt x="6436398" y="7264400"/>
                </a:lnTo>
                <a:lnTo>
                  <a:pt x="6406058" y="7289800"/>
                </a:lnTo>
                <a:lnTo>
                  <a:pt x="6375286" y="7327900"/>
                </a:lnTo>
                <a:lnTo>
                  <a:pt x="6344056" y="7353300"/>
                </a:lnTo>
                <a:lnTo>
                  <a:pt x="6312382" y="7378700"/>
                </a:lnTo>
                <a:lnTo>
                  <a:pt x="6280277" y="7404100"/>
                </a:lnTo>
                <a:lnTo>
                  <a:pt x="6247714" y="7429500"/>
                </a:lnTo>
                <a:lnTo>
                  <a:pt x="6214707" y="7467600"/>
                </a:lnTo>
                <a:lnTo>
                  <a:pt x="6181255" y="7493000"/>
                </a:lnTo>
                <a:lnTo>
                  <a:pt x="6147359" y="7518400"/>
                </a:lnTo>
                <a:lnTo>
                  <a:pt x="6078220" y="7569200"/>
                </a:lnTo>
                <a:lnTo>
                  <a:pt x="6042977" y="7581900"/>
                </a:lnTo>
                <a:lnTo>
                  <a:pt x="5971133" y="7632700"/>
                </a:lnTo>
                <a:lnTo>
                  <a:pt x="5897499" y="7683500"/>
                </a:lnTo>
                <a:lnTo>
                  <a:pt x="5859996" y="7696200"/>
                </a:lnTo>
                <a:lnTo>
                  <a:pt x="5822048" y="7721600"/>
                </a:lnTo>
                <a:lnTo>
                  <a:pt x="5783643" y="7734300"/>
                </a:lnTo>
                <a:lnTo>
                  <a:pt x="5705462" y="7785100"/>
                </a:lnTo>
                <a:lnTo>
                  <a:pt x="5625465" y="7810500"/>
                </a:lnTo>
                <a:lnTo>
                  <a:pt x="5584787" y="7835900"/>
                </a:lnTo>
                <a:lnTo>
                  <a:pt x="5459984" y="7874000"/>
                </a:lnTo>
                <a:lnTo>
                  <a:pt x="5417464" y="7899400"/>
                </a:lnTo>
                <a:lnTo>
                  <a:pt x="5197957" y="7962900"/>
                </a:lnTo>
                <a:lnTo>
                  <a:pt x="5152669" y="7962900"/>
                </a:lnTo>
                <a:lnTo>
                  <a:pt x="5014011" y="8001000"/>
                </a:lnTo>
                <a:lnTo>
                  <a:pt x="4966868" y="8001000"/>
                </a:lnTo>
                <a:lnTo>
                  <a:pt x="4919243" y="8013700"/>
                </a:lnTo>
                <a:lnTo>
                  <a:pt x="4871161" y="8013700"/>
                </a:lnTo>
                <a:lnTo>
                  <a:pt x="4822609" y="8026400"/>
                </a:lnTo>
                <a:lnTo>
                  <a:pt x="4724095" y="8026400"/>
                </a:lnTo>
                <a:lnTo>
                  <a:pt x="4674133" y="8039100"/>
                </a:lnTo>
                <a:lnTo>
                  <a:pt x="4279290" y="8039100"/>
                </a:lnTo>
                <a:lnTo>
                  <a:pt x="4232580" y="8026400"/>
                </a:lnTo>
                <a:lnTo>
                  <a:pt x="4140187" y="8026400"/>
                </a:lnTo>
                <a:lnTo>
                  <a:pt x="4094505" y="8013700"/>
                </a:lnTo>
                <a:lnTo>
                  <a:pt x="4004208" y="8013700"/>
                </a:lnTo>
                <a:lnTo>
                  <a:pt x="3915321" y="7988300"/>
                </a:lnTo>
                <a:lnTo>
                  <a:pt x="3871391" y="7988300"/>
                </a:lnTo>
                <a:lnTo>
                  <a:pt x="3784625" y="7962900"/>
                </a:lnTo>
                <a:lnTo>
                  <a:pt x="3741775" y="7962900"/>
                </a:lnTo>
                <a:lnTo>
                  <a:pt x="3451885" y="7874000"/>
                </a:lnTo>
                <a:lnTo>
                  <a:pt x="3372332" y="7848600"/>
                </a:lnTo>
                <a:lnTo>
                  <a:pt x="3333102" y="7823200"/>
                </a:lnTo>
                <a:lnTo>
                  <a:pt x="3255759" y="7797800"/>
                </a:lnTo>
                <a:lnTo>
                  <a:pt x="3217634" y="7772400"/>
                </a:lnTo>
                <a:lnTo>
                  <a:pt x="3142526" y="7747000"/>
                </a:lnTo>
                <a:lnTo>
                  <a:pt x="3105531" y="7721600"/>
                </a:lnTo>
                <a:lnTo>
                  <a:pt x="3068904" y="7708900"/>
                </a:lnTo>
                <a:lnTo>
                  <a:pt x="2996793" y="7658100"/>
                </a:lnTo>
                <a:lnTo>
                  <a:pt x="2961297" y="7645400"/>
                </a:lnTo>
                <a:lnTo>
                  <a:pt x="2891459" y="7594600"/>
                </a:lnTo>
                <a:lnTo>
                  <a:pt x="2857106" y="7569200"/>
                </a:lnTo>
                <a:lnTo>
                  <a:pt x="2823146" y="7556500"/>
                </a:lnTo>
                <a:lnTo>
                  <a:pt x="2756370" y="7505700"/>
                </a:lnTo>
                <a:lnTo>
                  <a:pt x="2691142" y="7454900"/>
                </a:lnTo>
                <a:lnTo>
                  <a:pt x="2627465" y="7404100"/>
                </a:lnTo>
                <a:lnTo>
                  <a:pt x="2596210" y="7366000"/>
                </a:lnTo>
                <a:lnTo>
                  <a:pt x="2565349" y="7340600"/>
                </a:lnTo>
                <a:lnTo>
                  <a:pt x="2534882" y="7315200"/>
                </a:lnTo>
                <a:lnTo>
                  <a:pt x="2504808" y="7289800"/>
                </a:lnTo>
                <a:lnTo>
                  <a:pt x="2475128" y="7264400"/>
                </a:lnTo>
                <a:lnTo>
                  <a:pt x="2445842" y="7226300"/>
                </a:lnTo>
                <a:lnTo>
                  <a:pt x="2416962" y="7200900"/>
                </a:lnTo>
                <a:lnTo>
                  <a:pt x="2388476" y="7162800"/>
                </a:lnTo>
                <a:lnTo>
                  <a:pt x="2360384" y="7137400"/>
                </a:lnTo>
                <a:lnTo>
                  <a:pt x="2332698" y="7099300"/>
                </a:lnTo>
                <a:lnTo>
                  <a:pt x="2305405" y="7073900"/>
                </a:lnTo>
                <a:lnTo>
                  <a:pt x="2278532" y="7035800"/>
                </a:lnTo>
                <a:lnTo>
                  <a:pt x="2252053" y="7010400"/>
                </a:lnTo>
                <a:lnTo>
                  <a:pt x="2225967" y="6972300"/>
                </a:lnTo>
                <a:lnTo>
                  <a:pt x="2200300" y="6934200"/>
                </a:lnTo>
                <a:lnTo>
                  <a:pt x="2175040" y="6908800"/>
                </a:lnTo>
                <a:lnTo>
                  <a:pt x="2150186" y="6870700"/>
                </a:lnTo>
                <a:lnTo>
                  <a:pt x="2125751" y="6832600"/>
                </a:lnTo>
                <a:lnTo>
                  <a:pt x="2101710" y="6794500"/>
                </a:lnTo>
                <a:lnTo>
                  <a:pt x="2078088" y="6756400"/>
                </a:lnTo>
                <a:lnTo>
                  <a:pt x="2054885" y="6731000"/>
                </a:lnTo>
                <a:lnTo>
                  <a:pt x="2032088" y="6692900"/>
                </a:lnTo>
                <a:lnTo>
                  <a:pt x="2009711" y="6654800"/>
                </a:lnTo>
                <a:lnTo>
                  <a:pt x="1987740" y="6616700"/>
                </a:lnTo>
                <a:lnTo>
                  <a:pt x="1966201" y="6578600"/>
                </a:lnTo>
                <a:lnTo>
                  <a:pt x="1945068" y="6527800"/>
                </a:lnTo>
                <a:lnTo>
                  <a:pt x="1924354" y="6489700"/>
                </a:lnTo>
                <a:lnTo>
                  <a:pt x="1904072" y="6451600"/>
                </a:lnTo>
                <a:lnTo>
                  <a:pt x="1884197" y="6413500"/>
                </a:lnTo>
                <a:lnTo>
                  <a:pt x="1864753" y="6375400"/>
                </a:lnTo>
                <a:lnTo>
                  <a:pt x="1845729" y="6337300"/>
                </a:lnTo>
                <a:lnTo>
                  <a:pt x="1827136" y="6286500"/>
                </a:lnTo>
                <a:lnTo>
                  <a:pt x="1808962" y="6248400"/>
                </a:lnTo>
                <a:lnTo>
                  <a:pt x="1791220" y="6210300"/>
                </a:lnTo>
                <a:lnTo>
                  <a:pt x="1773910" y="6159500"/>
                </a:lnTo>
                <a:lnTo>
                  <a:pt x="1757019" y="6121400"/>
                </a:lnTo>
                <a:lnTo>
                  <a:pt x="1740560" y="6070600"/>
                </a:lnTo>
                <a:lnTo>
                  <a:pt x="1724533" y="6032500"/>
                </a:lnTo>
                <a:lnTo>
                  <a:pt x="1708950" y="5981700"/>
                </a:lnTo>
                <a:lnTo>
                  <a:pt x="1693786" y="5943600"/>
                </a:lnTo>
                <a:lnTo>
                  <a:pt x="1679054" y="5892800"/>
                </a:lnTo>
                <a:lnTo>
                  <a:pt x="1664766" y="5854700"/>
                </a:lnTo>
                <a:lnTo>
                  <a:pt x="1650923" y="5803900"/>
                </a:lnTo>
                <a:lnTo>
                  <a:pt x="1637499" y="5753100"/>
                </a:lnTo>
                <a:lnTo>
                  <a:pt x="1624533" y="5715000"/>
                </a:lnTo>
                <a:lnTo>
                  <a:pt x="1611998" y="5664200"/>
                </a:lnTo>
                <a:lnTo>
                  <a:pt x="1599895" y="5613400"/>
                </a:lnTo>
                <a:lnTo>
                  <a:pt x="1588249" y="5562600"/>
                </a:lnTo>
                <a:lnTo>
                  <a:pt x="1577035" y="5511800"/>
                </a:lnTo>
                <a:lnTo>
                  <a:pt x="1566278" y="5473700"/>
                </a:lnTo>
                <a:lnTo>
                  <a:pt x="1555965" y="5422900"/>
                </a:lnTo>
                <a:lnTo>
                  <a:pt x="1546085" y="5372100"/>
                </a:lnTo>
                <a:lnTo>
                  <a:pt x="1536661" y="5321300"/>
                </a:lnTo>
                <a:lnTo>
                  <a:pt x="1527695" y="5270500"/>
                </a:lnTo>
                <a:lnTo>
                  <a:pt x="1519174" y="5219700"/>
                </a:lnTo>
                <a:lnTo>
                  <a:pt x="1511096" y="5168900"/>
                </a:lnTo>
                <a:lnTo>
                  <a:pt x="1503476" y="5118100"/>
                </a:lnTo>
                <a:lnTo>
                  <a:pt x="1496301" y="5067300"/>
                </a:lnTo>
                <a:lnTo>
                  <a:pt x="1489595" y="5016500"/>
                </a:lnTo>
                <a:lnTo>
                  <a:pt x="1483334" y="4953000"/>
                </a:lnTo>
                <a:lnTo>
                  <a:pt x="1477530" y="4902200"/>
                </a:lnTo>
                <a:lnTo>
                  <a:pt x="1472196" y="4851400"/>
                </a:lnTo>
                <a:lnTo>
                  <a:pt x="1467307" y="4800600"/>
                </a:lnTo>
                <a:lnTo>
                  <a:pt x="1462887" y="4749800"/>
                </a:lnTo>
                <a:lnTo>
                  <a:pt x="1458925" y="4686300"/>
                </a:lnTo>
                <a:lnTo>
                  <a:pt x="1455420" y="4635500"/>
                </a:lnTo>
                <a:lnTo>
                  <a:pt x="1452384" y="4584700"/>
                </a:lnTo>
                <a:lnTo>
                  <a:pt x="1449806" y="4521200"/>
                </a:lnTo>
                <a:lnTo>
                  <a:pt x="1447698" y="4470400"/>
                </a:lnTo>
                <a:lnTo>
                  <a:pt x="1446060" y="4419600"/>
                </a:lnTo>
                <a:lnTo>
                  <a:pt x="1444879" y="4356100"/>
                </a:lnTo>
                <a:lnTo>
                  <a:pt x="1444180" y="4305300"/>
                </a:lnTo>
                <a:lnTo>
                  <a:pt x="1443939" y="4241800"/>
                </a:lnTo>
                <a:lnTo>
                  <a:pt x="1444142" y="4191000"/>
                </a:lnTo>
                <a:lnTo>
                  <a:pt x="1444739" y="4152900"/>
                </a:lnTo>
                <a:lnTo>
                  <a:pt x="1445717" y="4102100"/>
                </a:lnTo>
                <a:lnTo>
                  <a:pt x="1447101" y="4051300"/>
                </a:lnTo>
                <a:lnTo>
                  <a:pt x="1448879" y="4000500"/>
                </a:lnTo>
                <a:lnTo>
                  <a:pt x="1451063" y="3949700"/>
                </a:lnTo>
                <a:lnTo>
                  <a:pt x="1453629" y="3911600"/>
                </a:lnTo>
                <a:lnTo>
                  <a:pt x="1456601" y="3860800"/>
                </a:lnTo>
                <a:lnTo>
                  <a:pt x="1459979" y="3810000"/>
                </a:lnTo>
                <a:lnTo>
                  <a:pt x="1463751" y="3759200"/>
                </a:lnTo>
                <a:lnTo>
                  <a:pt x="1467929" y="3721100"/>
                </a:lnTo>
                <a:lnTo>
                  <a:pt x="1472501" y="3670300"/>
                </a:lnTo>
                <a:lnTo>
                  <a:pt x="1477479" y="3619500"/>
                </a:lnTo>
                <a:lnTo>
                  <a:pt x="1482852" y="3568700"/>
                </a:lnTo>
                <a:lnTo>
                  <a:pt x="1488630" y="3530600"/>
                </a:lnTo>
                <a:lnTo>
                  <a:pt x="1494815" y="3479800"/>
                </a:lnTo>
                <a:lnTo>
                  <a:pt x="1501406" y="3429000"/>
                </a:lnTo>
                <a:lnTo>
                  <a:pt x="1508404" y="3390900"/>
                </a:lnTo>
                <a:lnTo>
                  <a:pt x="1515808" y="3340100"/>
                </a:lnTo>
                <a:lnTo>
                  <a:pt x="1523606" y="3289300"/>
                </a:lnTo>
                <a:lnTo>
                  <a:pt x="1531823" y="3251200"/>
                </a:lnTo>
                <a:lnTo>
                  <a:pt x="1540446" y="3200400"/>
                </a:lnTo>
                <a:lnTo>
                  <a:pt x="1549476" y="3149600"/>
                </a:lnTo>
                <a:lnTo>
                  <a:pt x="1558912" y="3111500"/>
                </a:lnTo>
                <a:lnTo>
                  <a:pt x="1568767" y="3060700"/>
                </a:lnTo>
                <a:lnTo>
                  <a:pt x="1579029" y="3022600"/>
                </a:lnTo>
                <a:lnTo>
                  <a:pt x="1589697" y="2971800"/>
                </a:lnTo>
                <a:lnTo>
                  <a:pt x="1600784" y="2921000"/>
                </a:lnTo>
                <a:lnTo>
                  <a:pt x="1612277" y="2882900"/>
                </a:lnTo>
                <a:lnTo>
                  <a:pt x="1624177" y="2832100"/>
                </a:lnTo>
                <a:lnTo>
                  <a:pt x="1636509" y="2794000"/>
                </a:lnTo>
                <a:lnTo>
                  <a:pt x="1649234" y="2743200"/>
                </a:lnTo>
                <a:lnTo>
                  <a:pt x="1662391" y="2705100"/>
                </a:lnTo>
                <a:lnTo>
                  <a:pt x="1675955" y="2654300"/>
                </a:lnTo>
                <a:lnTo>
                  <a:pt x="1689938" y="2616200"/>
                </a:lnTo>
                <a:lnTo>
                  <a:pt x="1704340" y="2578100"/>
                </a:lnTo>
                <a:lnTo>
                  <a:pt x="1719160" y="2527300"/>
                </a:lnTo>
                <a:lnTo>
                  <a:pt x="1734388" y="2489200"/>
                </a:lnTo>
                <a:lnTo>
                  <a:pt x="1750047" y="2451100"/>
                </a:lnTo>
                <a:lnTo>
                  <a:pt x="1766112" y="2400300"/>
                </a:lnTo>
                <a:lnTo>
                  <a:pt x="1782610" y="2362200"/>
                </a:lnTo>
                <a:lnTo>
                  <a:pt x="1799526" y="2324100"/>
                </a:lnTo>
                <a:lnTo>
                  <a:pt x="1816862" y="2273300"/>
                </a:lnTo>
                <a:lnTo>
                  <a:pt x="1834616" y="2235200"/>
                </a:lnTo>
                <a:lnTo>
                  <a:pt x="1852803" y="2197100"/>
                </a:lnTo>
                <a:lnTo>
                  <a:pt x="1871408" y="2159000"/>
                </a:lnTo>
                <a:lnTo>
                  <a:pt x="1890433" y="2120900"/>
                </a:lnTo>
                <a:lnTo>
                  <a:pt x="1909889" y="2070100"/>
                </a:lnTo>
                <a:lnTo>
                  <a:pt x="1929777" y="2032000"/>
                </a:lnTo>
                <a:lnTo>
                  <a:pt x="1950072" y="1993900"/>
                </a:lnTo>
                <a:lnTo>
                  <a:pt x="1970811" y="1955800"/>
                </a:lnTo>
                <a:lnTo>
                  <a:pt x="1991969" y="1917700"/>
                </a:lnTo>
                <a:lnTo>
                  <a:pt x="2013559" y="1879600"/>
                </a:lnTo>
                <a:lnTo>
                  <a:pt x="2035568" y="1841500"/>
                </a:lnTo>
                <a:lnTo>
                  <a:pt x="2058022" y="1803400"/>
                </a:lnTo>
                <a:lnTo>
                  <a:pt x="2080895" y="1765300"/>
                </a:lnTo>
                <a:lnTo>
                  <a:pt x="2104199" y="1727200"/>
                </a:lnTo>
                <a:lnTo>
                  <a:pt x="2127935" y="1701800"/>
                </a:lnTo>
                <a:lnTo>
                  <a:pt x="2152116" y="1663700"/>
                </a:lnTo>
                <a:lnTo>
                  <a:pt x="2176716" y="1625600"/>
                </a:lnTo>
                <a:lnTo>
                  <a:pt x="2201748" y="1587500"/>
                </a:lnTo>
                <a:lnTo>
                  <a:pt x="2227224" y="1562100"/>
                </a:lnTo>
                <a:lnTo>
                  <a:pt x="2253132" y="1524000"/>
                </a:lnTo>
                <a:lnTo>
                  <a:pt x="2279472" y="1485900"/>
                </a:lnTo>
                <a:lnTo>
                  <a:pt x="2306243" y="1460500"/>
                </a:lnTo>
                <a:lnTo>
                  <a:pt x="2333460" y="1422400"/>
                </a:lnTo>
                <a:lnTo>
                  <a:pt x="2361107" y="1384300"/>
                </a:lnTo>
                <a:lnTo>
                  <a:pt x="2389200" y="1358900"/>
                </a:lnTo>
                <a:lnTo>
                  <a:pt x="2417724" y="1320800"/>
                </a:lnTo>
                <a:lnTo>
                  <a:pt x="2446693" y="1295400"/>
                </a:lnTo>
                <a:lnTo>
                  <a:pt x="2476093" y="1270000"/>
                </a:lnTo>
                <a:lnTo>
                  <a:pt x="2505938" y="1231900"/>
                </a:lnTo>
                <a:lnTo>
                  <a:pt x="2536228" y="1206500"/>
                </a:lnTo>
                <a:lnTo>
                  <a:pt x="2566962" y="1181100"/>
                </a:lnTo>
                <a:lnTo>
                  <a:pt x="2598128" y="1143000"/>
                </a:lnTo>
                <a:lnTo>
                  <a:pt x="2629751" y="1117600"/>
                </a:lnTo>
                <a:lnTo>
                  <a:pt x="2661805" y="1092200"/>
                </a:lnTo>
                <a:lnTo>
                  <a:pt x="2694317" y="1066800"/>
                </a:lnTo>
                <a:lnTo>
                  <a:pt x="2727261" y="1041400"/>
                </a:lnTo>
                <a:lnTo>
                  <a:pt x="2760649" y="1016000"/>
                </a:lnTo>
                <a:lnTo>
                  <a:pt x="2828785" y="965200"/>
                </a:lnTo>
                <a:lnTo>
                  <a:pt x="2898711" y="914400"/>
                </a:lnTo>
                <a:lnTo>
                  <a:pt x="2970428" y="863600"/>
                </a:lnTo>
                <a:lnTo>
                  <a:pt x="3006953" y="838200"/>
                </a:lnTo>
                <a:lnTo>
                  <a:pt x="3043948" y="825500"/>
                </a:lnTo>
                <a:lnTo>
                  <a:pt x="3119272" y="774700"/>
                </a:lnTo>
                <a:lnTo>
                  <a:pt x="3157613" y="762000"/>
                </a:lnTo>
                <a:lnTo>
                  <a:pt x="3196412" y="736600"/>
                </a:lnTo>
                <a:lnTo>
                  <a:pt x="3235655" y="723900"/>
                </a:lnTo>
                <a:lnTo>
                  <a:pt x="3275368" y="698500"/>
                </a:lnTo>
                <a:lnTo>
                  <a:pt x="3356140" y="673100"/>
                </a:lnTo>
                <a:lnTo>
                  <a:pt x="3397224" y="647700"/>
                </a:lnTo>
                <a:lnTo>
                  <a:pt x="3653307" y="571500"/>
                </a:lnTo>
                <a:lnTo>
                  <a:pt x="3879392" y="508000"/>
                </a:lnTo>
                <a:lnTo>
                  <a:pt x="3926001" y="508000"/>
                </a:lnTo>
                <a:lnTo>
                  <a:pt x="3973080" y="495300"/>
                </a:lnTo>
                <a:lnTo>
                  <a:pt x="4020616" y="495300"/>
                </a:lnTo>
                <a:lnTo>
                  <a:pt x="4068622" y="482600"/>
                </a:lnTo>
                <a:lnTo>
                  <a:pt x="4117098" y="482600"/>
                </a:lnTo>
                <a:lnTo>
                  <a:pt x="4166044" y="469900"/>
                </a:lnTo>
                <a:lnTo>
                  <a:pt x="4315701" y="469900"/>
                </a:lnTo>
                <a:lnTo>
                  <a:pt x="4366514" y="457200"/>
                </a:lnTo>
                <a:lnTo>
                  <a:pt x="4613122" y="457200"/>
                </a:lnTo>
                <a:lnTo>
                  <a:pt x="4660277" y="469900"/>
                </a:lnTo>
                <a:lnTo>
                  <a:pt x="4799673" y="469900"/>
                </a:lnTo>
                <a:lnTo>
                  <a:pt x="4845443" y="482600"/>
                </a:lnTo>
                <a:lnTo>
                  <a:pt x="4890859" y="482600"/>
                </a:lnTo>
                <a:lnTo>
                  <a:pt x="4935931" y="495300"/>
                </a:lnTo>
                <a:lnTo>
                  <a:pt x="4980648" y="495300"/>
                </a:lnTo>
                <a:lnTo>
                  <a:pt x="5025009" y="508000"/>
                </a:lnTo>
                <a:lnTo>
                  <a:pt x="5069014" y="508000"/>
                </a:lnTo>
                <a:lnTo>
                  <a:pt x="5198897" y="546100"/>
                </a:lnTo>
                <a:lnTo>
                  <a:pt x="5241480" y="546100"/>
                </a:lnTo>
                <a:lnTo>
                  <a:pt x="5529377" y="635000"/>
                </a:lnTo>
                <a:lnTo>
                  <a:pt x="5569051" y="660400"/>
                </a:lnTo>
                <a:lnTo>
                  <a:pt x="5685828" y="698500"/>
                </a:lnTo>
                <a:lnTo>
                  <a:pt x="5724017" y="723900"/>
                </a:lnTo>
                <a:lnTo>
                  <a:pt x="5761825" y="736600"/>
                </a:lnTo>
                <a:lnTo>
                  <a:pt x="5799264" y="762000"/>
                </a:lnTo>
                <a:lnTo>
                  <a:pt x="5836336" y="774700"/>
                </a:lnTo>
                <a:lnTo>
                  <a:pt x="5873013" y="800100"/>
                </a:lnTo>
                <a:lnTo>
                  <a:pt x="5909322" y="812800"/>
                </a:lnTo>
                <a:lnTo>
                  <a:pt x="5980811" y="863600"/>
                </a:lnTo>
                <a:lnTo>
                  <a:pt x="6015977" y="876300"/>
                </a:lnTo>
                <a:lnTo>
                  <a:pt x="6050762" y="901700"/>
                </a:lnTo>
                <a:lnTo>
                  <a:pt x="6119190" y="952500"/>
                </a:lnTo>
                <a:lnTo>
                  <a:pt x="6152832" y="965200"/>
                </a:lnTo>
                <a:lnTo>
                  <a:pt x="6218948" y="1016000"/>
                </a:lnTo>
                <a:lnTo>
                  <a:pt x="6283503" y="1066800"/>
                </a:lnTo>
                <a:lnTo>
                  <a:pt x="6315202" y="1104900"/>
                </a:lnTo>
                <a:lnTo>
                  <a:pt x="6346507" y="1130300"/>
                </a:lnTo>
                <a:lnTo>
                  <a:pt x="6377419" y="1155700"/>
                </a:lnTo>
                <a:lnTo>
                  <a:pt x="6407925" y="1181100"/>
                </a:lnTo>
                <a:lnTo>
                  <a:pt x="6438049" y="1206500"/>
                </a:lnTo>
                <a:lnTo>
                  <a:pt x="6467780" y="1244600"/>
                </a:lnTo>
                <a:lnTo>
                  <a:pt x="6497104" y="1270000"/>
                </a:lnTo>
                <a:lnTo>
                  <a:pt x="6526035" y="1295400"/>
                </a:lnTo>
                <a:lnTo>
                  <a:pt x="6554571" y="1333500"/>
                </a:lnTo>
                <a:lnTo>
                  <a:pt x="6582702" y="1358900"/>
                </a:lnTo>
                <a:lnTo>
                  <a:pt x="6610426" y="1397000"/>
                </a:lnTo>
                <a:lnTo>
                  <a:pt x="6637756" y="1422400"/>
                </a:lnTo>
                <a:lnTo>
                  <a:pt x="6664668" y="1460500"/>
                </a:lnTo>
                <a:lnTo>
                  <a:pt x="6691198" y="1485900"/>
                </a:lnTo>
                <a:lnTo>
                  <a:pt x="6717309" y="1524000"/>
                </a:lnTo>
                <a:lnTo>
                  <a:pt x="6743014" y="1562100"/>
                </a:lnTo>
                <a:lnTo>
                  <a:pt x="6768312" y="1587500"/>
                </a:lnTo>
                <a:lnTo>
                  <a:pt x="6793192" y="1625600"/>
                </a:lnTo>
                <a:lnTo>
                  <a:pt x="6817677" y="1663700"/>
                </a:lnTo>
                <a:lnTo>
                  <a:pt x="6841744" y="1701800"/>
                </a:lnTo>
                <a:lnTo>
                  <a:pt x="6865391" y="1727200"/>
                </a:lnTo>
                <a:lnTo>
                  <a:pt x="6888632" y="1765300"/>
                </a:lnTo>
                <a:lnTo>
                  <a:pt x="6911454" y="1803400"/>
                </a:lnTo>
                <a:lnTo>
                  <a:pt x="6933870" y="1841500"/>
                </a:lnTo>
                <a:lnTo>
                  <a:pt x="6955866" y="1879600"/>
                </a:lnTo>
                <a:lnTo>
                  <a:pt x="6977443" y="1917700"/>
                </a:lnTo>
                <a:lnTo>
                  <a:pt x="6998602" y="1955800"/>
                </a:lnTo>
                <a:lnTo>
                  <a:pt x="7019328" y="1993900"/>
                </a:lnTo>
                <a:lnTo>
                  <a:pt x="7039648" y="2044700"/>
                </a:lnTo>
                <a:lnTo>
                  <a:pt x="7059536" y="2082800"/>
                </a:lnTo>
                <a:lnTo>
                  <a:pt x="7079018" y="2120900"/>
                </a:lnTo>
                <a:lnTo>
                  <a:pt x="7098055" y="2159000"/>
                </a:lnTo>
                <a:lnTo>
                  <a:pt x="7116673" y="2209800"/>
                </a:lnTo>
                <a:lnTo>
                  <a:pt x="7134873" y="2247900"/>
                </a:lnTo>
                <a:lnTo>
                  <a:pt x="7152640" y="2286000"/>
                </a:lnTo>
                <a:lnTo>
                  <a:pt x="7169975" y="2336800"/>
                </a:lnTo>
                <a:lnTo>
                  <a:pt x="7186879" y="2374900"/>
                </a:lnTo>
                <a:lnTo>
                  <a:pt x="7203364" y="2413000"/>
                </a:lnTo>
                <a:lnTo>
                  <a:pt x="7219404" y="2463800"/>
                </a:lnTo>
                <a:lnTo>
                  <a:pt x="7235012" y="2501900"/>
                </a:lnTo>
                <a:lnTo>
                  <a:pt x="7250189" y="2552700"/>
                </a:lnTo>
                <a:lnTo>
                  <a:pt x="7264933" y="2603500"/>
                </a:lnTo>
                <a:lnTo>
                  <a:pt x="7279233" y="2641600"/>
                </a:lnTo>
                <a:lnTo>
                  <a:pt x="7293102" y="2692400"/>
                </a:lnTo>
                <a:lnTo>
                  <a:pt x="7306538" y="2730500"/>
                </a:lnTo>
                <a:lnTo>
                  <a:pt x="7319531" y="2781300"/>
                </a:lnTo>
                <a:lnTo>
                  <a:pt x="7332078" y="2832100"/>
                </a:lnTo>
                <a:lnTo>
                  <a:pt x="7344181" y="2882900"/>
                </a:lnTo>
                <a:lnTo>
                  <a:pt x="7355840" y="2921000"/>
                </a:lnTo>
                <a:lnTo>
                  <a:pt x="7367067" y="2971800"/>
                </a:lnTo>
                <a:lnTo>
                  <a:pt x="7377836" y="3022600"/>
                </a:lnTo>
                <a:lnTo>
                  <a:pt x="7388174" y="3073400"/>
                </a:lnTo>
                <a:lnTo>
                  <a:pt x="7398055" y="3124200"/>
                </a:lnTo>
                <a:lnTo>
                  <a:pt x="7407478" y="3175000"/>
                </a:lnTo>
                <a:lnTo>
                  <a:pt x="7416470" y="3225800"/>
                </a:lnTo>
                <a:lnTo>
                  <a:pt x="7425004" y="3276600"/>
                </a:lnTo>
                <a:lnTo>
                  <a:pt x="7433081" y="3327400"/>
                </a:lnTo>
                <a:lnTo>
                  <a:pt x="7440714" y="3378200"/>
                </a:lnTo>
                <a:lnTo>
                  <a:pt x="7447889" y="3429000"/>
                </a:lnTo>
                <a:lnTo>
                  <a:pt x="7454608" y="3479800"/>
                </a:lnTo>
                <a:lnTo>
                  <a:pt x="7460869" y="3530600"/>
                </a:lnTo>
                <a:lnTo>
                  <a:pt x="7466673" y="3581400"/>
                </a:lnTo>
                <a:lnTo>
                  <a:pt x="7472019" y="3644900"/>
                </a:lnTo>
                <a:lnTo>
                  <a:pt x="7476909" y="3695700"/>
                </a:lnTo>
                <a:lnTo>
                  <a:pt x="7481341" y="3746500"/>
                </a:lnTo>
                <a:lnTo>
                  <a:pt x="7485304" y="3797300"/>
                </a:lnTo>
                <a:lnTo>
                  <a:pt x="7488809" y="3860800"/>
                </a:lnTo>
                <a:lnTo>
                  <a:pt x="7491844" y="3911600"/>
                </a:lnTo>
                <a:lnTo>
                  <a:pt x="7494422" y="3962400"/>
                </a:lnTo>
                <a:lnTo>
                  <a:pt x="7496530" y="4025900"/>
                </a:lnTo>
                <a:lnTo>
                  <a:pt x="7498181" y="4076700"/>
                </a:lnTo>
                <a:lnTo>
                  <a:pt x="7499350" y="4127500"/>
                </a:lnTo>
                <a:lnTo>
                  <a:pt x="7500061" y="4191000"/>
                </a:lnTo>
                <a:lnTo>
                  <a:pt x="7500290" y="4241800"/>
                </a:lnTo>
                <a:lnTo>
                  <a:pt x="7500290" y="1075791"/>
                </a:lnTo>
                <a:lnTo>
                  <a:pt x="7471321" y="1054100"/>
                </a:lnTo>
                <a:lnTo>
                  <a:pt x="7437056" y="1016000"/>
                </a:lnTo>
                <a:lnTo>
                  <a:pt x="7367562" y="965200"/>
                </a:lnTo>
                <a:lnTo>
                  <a:pt x="7260907" y="889000"/>
                </a:lnTo>
                <a:lnTo>
                  <a:pt x="7224725" y="863600"/>
                </a:lnTo>
                <a:lnTo>
                  <a:pt x="7188238" y="825500"/>
                </a:lnTo>
                <a:lnTo>
                  <a:pt x="7114324" y="774700"/>
                </a:lnTo>
                <a:lnTo>
                  <a:pt x="7076910" y="762000"/>
                </a:lnTo>
                <a:lnTo>
                  <a:pt x="6962864" y="685800"/>
                </a:lnTo>
                <a:lnTo>
                  <a:pt x="6846176" y="609600"/>
                </a:lnTo>
                <a:lnTo>
                  <a:pt x="6806705" y="596900"/>
                </a:lnTo>
                <a:lnTo>
                  <a:pt x="6726898" y="546100"/>
                </a:lnTo>
                <a:lnTo>
                  <a:pt x="6686575" y="533400"/>
                </a:lnTo>
                <a:lnTo>
                  <a:pt x="6605092" y="482600"/>
                </a:lnTo>
                <a:lnTo>
                  <a:pt x="6563944" y="469900"/>
                </a:lnTo>
                <a:lnTo>
                  <a:pt x="6543243" y="457200"/>
                </a:lnTo>
                <a:lnTo>
                  <a:pt x="6522529" y="444500"/>
                </a:lnTo>
                <a:lnTo>
                  <a:pt x="6480848" y="431800"/>
                </a:lnTo>
                <a:lnTo>
                  <a:pt x="6438887" y="406400"/>
                </a:lnTo>
                <a:lnTo>
                  <a:pt x="6396672" y="393700"/>
                </a:lnTo>
                <a:lnTo>
                  <a:pt x="6354204" y="368300"/>
                </a:lnTo>
                <a:lnTo>
                  <a:pt x="6268478" y="342900"/>
                </a:lnTo>
                <a:lnTo>
                  <a:pt x="6225235" y="317500"/>
                </a:lnTo>
                <a:lnTo>
                  <a:pt x="6137999" y="292100"/>
                </a:lnTo>
                <a:lnTo>
                  <a:pt x="6094019" y="266700"/>
                </a:lnTo>
                <a:lnTo>
                  <a:pt x="5500929" y="101600"/>
                </a:lnTo>
                <a:lnTo>
                  <a:pt x="5453748" y="101600"/>
                </a:lnTo>
                <a:lnTo>
                  <a:pt x="5358777" y="76200"/>
                </a:lnTo>
                <a:lnTo>
                  <a:pt x="5310987" y="76200"/>
                </a:lnTo>
                <a:lnTo>
                  <a:pt x="5214798" y="50800"/>
                </a:lnTo>
                <a:lnTo>
                  <a:pt x="5166398" y="50800"/>
                </a:lnTo>
                <a:lnTo>
                  <a:pt x="5117820" y="38100"/>
                </a:lnTo>
                <a:lnTo>
                  <a:pt x="5069040" y="38100"/>
                </a:lnTo>
                <a:lnTo>
                  <a:pt x="5020068" y="25400"/>
                </a:lnTo>
                <a:lnTo>
                  <a:pt x="4921567" y="25400"/>
                </a:lnTo>
                <a:lnTo>
                  <a:pt x="4872050" y="12700"/>
                </a:lnTo>
                <a:lnTo>
                  <a:pt x="4722406" y="12700"/>
                </a:lnTo>
                <a:lnTo>
                  <a:pt x="4672177" y="0"/>
                </a:lnTo>
                <a:lnTo>
                  <a:pt x="4273474" y="0"/>
                </a:lnTo>
                <a:lnTo>
                  <a:pt x="4224794" y="12700"/>
                </a:lnTo>
                <a:lnTo>
                  <a:pt x="4079621" y="12700"/>
                </a:lnTo>
                <a:lnTo>
                  <a:pt x="4031526" y="25400"/>
                </a:lnTo>
                <a:lnTo>
                  <a:pt x="3935793" y="25400"/>
                </a:lnTo>
                <a:lnTo>
                  <a:pt x="3888168" y="38100"/>
                </a:lnTo>
                <a:lnTo>
                  <a:pt x="3840696" y="38100"/>
                </a:lnTo>
                <a:lnTo>
                  <a:pt x="3793388" y="50800"/>
                </a:lnTo>
                <a:lnTo>
                  <a:pt x="3746258" y="50800"/>
                </a:lnTo>
                <a:lnTo>
                  <a:pt x="3699281" y="63500"/>
                </a:lnTo>
                <a:lnTo>
                  <a:pt x="3652482" y="63500"/>
                </a:lnTo>
                <a:lnTo>
                  <a:pt x="3559416" y="88900"/>
                </a:lnTo>
                <a:lnTo>
                  <a:pt x="3513150" y="88900"/>
                </a:lnTo>
                <a:lnTo>
                  <a:pt x="3329914" y="139700"/>
                </a:lnTo>
                <a:lnTo>
                  <a:pt x="3284575" y="139700"/>
                </a:lnTo>
                <a:lnTo>
                  <a:pt x="2972841" y="228600"/>
                </a:lnTo>
                <a:lnTo>
                  <a:pt x="2929140" y="254000"/>
                </a:lnTo>
                <a:lnTo>
                  <a:pt x="2756509" y="304800"/>
                </a:lnTo>
                <a:lnTo>
                  <a:pt x="2713913" y="330200"/>
                </a:lnTo>
                <a:lnTo>
                  <a:pt x="2629408" y="355600"/>
                </a:lnTo>
                <a:lnTo>
                  <a:pt x="2587498" y="381000"/>
                </a:lnTo>
                <a:lnTo>
                  <a:pt x="2545829" y="393700"/>
                </a:lnTo>
                <a:lnTo>
                  <a:pt x="2504402" y="419100"/>
                </a:lnTo>
                <a:lnTo>
                  <a:pt x="2463215" y="431800"/>
                </a:lnTo>
                <a:lnTo>
                  <a:pt x="2422271" y="457200"/>
                </a:lnTo>
                <a:lnTo>
                  <a:pt x="2381567" y="469900"/>
                </a:lnTo>
                <a:lnTo>
                  <a:pt x="2341130" y="495300"/>
                </a:lnTo>
                <a:lnTo>
                  <a:pt x="2300935" y="508000"/>
                </a:lnTo>
                <a:lnTo>
                  <a:pt x="2221306" y="558800"/>
                </a:lnTo>
                <a:lnTo>
                  <a:pt x="2181885" y="571500"/>
                </a:lnTo>
                <a:lnTo>
                  <a:pt x="2065197" y="647700"/>
                </a:lnTo>
                <a:lnTo>
                  <a:pt x="2026843" y="660400"/>
                </a:lnTo>
                <a:lnTo>
                  <a:pt x="1913420" y="736600"/>
                </a:lnTo>
                <a:lnTo>
                  <a:pt x="1802523" y="812800"/>
                </a:lnTo>
                <a:lnTo>
                  <a:pt x="1694230" y="889000"/>
                </a:lnTo>
                <a:lnTo>
                  <a:pt x="1588592" y="965200"/>
                </a:lnTo>
                <a:lnTo>
                  <a:pt x="1553997" y="1003300"/>
                </a:lnTo>
                <a:lnTo>
                  <a:pt x="1485709" y="1054100"/>
                </a:lnTo>
                <a:lnTo>
                  <a:pt x="1418666" y="1104900"/>
                </a:lnTo>
                <a:lnTo>
                  <a:pt x="1385620" y="1143000"/>
                </a:lnTo>
                <a:lnTo>
                  <a:pt x="1320495" y="1193800"/>
                </a:lnTo>
                <a:lnTo>
                  <a:pt x="1288415" y="1231900"/>
                </a:lnTo>
                <a:lnTo>
                  <a:pt x="1256665" y="1257300"/>
                </a:lnTo>
                <a:lnTo>
                  <a:pt x="1225257" y="1295400"/>
                </a:lnTo>
                <a:lnTo>
                  <a:pt x="1194168" y="1320800"/>
                </a:lnTo>
                <a:lnTo>
                  <a:pt x="1163421" y="1358900"/>
                </a:lnTo>
                <a:lnTo>
                  <a:pt x="1133005" y="1384300"/>
                </a:lnTo>
                <a:lnTo>
                  <a:pt x="1102931" y="1422400"/>
                </a:lnTo>
                <a:lnTo>
                  <a:pt x="1073200" y="1447800"/>
                </a:lnTo>
                <a:lnTo>
                  <a:pt x="1043825" y="1485900"/>
                </a:lnTo>
                <a:lnTo>
                  <a:pt x="1014793" y="1511300"/>
                </a:lnTo>
                <a:lnTo>
                  <a:pt x="986104" y="1549400"/>
                </a:lnTo>
                <a:lnTo>
                  <a:pt x="957783" y="1587500"/>
                </a:lnTo>
                <a:lnTo>
                  <a:pt x="929805" y="1612900"/>
                </a:lnTo>
                <a:lnTo>
                  <a:pt x="902195" y="1651000"/>
                </a:lnTo>
                <a:lnTo>
                  <a:pt x="874941" y="1689100"/>
                </a:lnTo>
                <a:lnTo>
                  <a:pt x="848055" y="1727200"/>
                </a:lnTo>
                <a:lnTo>
                  <a:pt x="821537" y="1752600"/>
                </a:lnTo>
                <a:lnTo>
                  <a:pt x="795388" y="1790700"/>
                </a:lnTo>
                <a:lnTo>
                  <a:pt x="769607" y="1828800"/>
                </a:lnTo>
                <a:lnTo>
                  <a:pt x="744194" y="1866900"/>
                </a:lnTo>
                <a:lnTo>
                  <a:pt x="719175" y="1905000"/>
                </a:lnTo>
                <a:lnTo>
                  <a:pt x="694524" y="1943100"/>
                </a:lnTo>
                <a:lnTo>
                  <a:pt x="670267" y="1968500"/>
                </a:lnTo>
                <a:lnTo>
                  <a:pt x="646379" y="2006600"/>
                </a:lnTo>
                <a:lnTo>
                  <a:pt x="622896" y="2044700"/>
                </a:lnTo>
                <a:lnTo>
                  <a:pt x="599795" y="2082800"/>
                </a:lnTo>
                <a:lnTo>
                  <a:pt x="577088" y="2120900"/>
                </a:lnTo>
                <a:lnTo>
                  <a:pt x="554774" y="2159000"/>
                </a:lnTo>
                <a:lnTo>
                  <a:pt x="532853" y="2197100"/>
                </a:lnTo>
                <a:lnTo>
                  <a:pt x="511340" y="2235200"/>
                </a:lnTo>
                <a:lnTo>
                  <a:pt x="490232" y="2286000"/>
                </a:lnTo>
                <a:lnTo>
                  <a:pt x="469531" y="2324100"/>
                </a:lnTo>
                <a:lnTo>
                  <a:pt x="449224" y="2362200"/>
                </a:lnTo>
                <a:lnTo>
                  <a:pt x="429348" y="2400300"/>
                </a:lnTo>
                <a:lnTo>
                  <a:pt x="409867" y="2438400"/>
                </a:lnTo>
                <a:lnTo>
                  <a:pt x="390817" y="2476500"/>
                </a:lnTo>
                <a:lnTo>
                  <a:pt x="372186" y="2527300"/>
                </a:lnTo>
                <a:lnTo>
                  <a:pt x="353974" y="2565400"/>
                </a:lnTo>
                <a:lnTo>
                  <a:pt x="336181" y="2603500"/>
                </a:lnTo>
                <a:lnTo>
                  <a:pt x="318820" y="2641600"/>
                </a:lnTo>
                <a:lnTo>
                  <a:pt x="301879" y="2692400"/>
                </a:lnTo>
                <a:lnTo>
                  <a:pt x="285381" y="2730500"/>
                </a:lnTo>
                <a:lnTo>
                  <a:pt x="269316" y="2768600"/>
                </a:lnTo>
                <a:lnTo>
                  <a:pt x="253682" y="2819400"/>
                </a:lnTo>
                <a:lnTo>
                  <a:pt x="238493" y="2857500"/>
                </a:lnTo>
                <a:lnTo>
                  <a:pt x="223748" y="2895600"/>
                </a:lnTo>
                <a:lnTo>
                  <a:pt x="209448" y="2946400"/>
                </a:lnTo>
                <a:lnTo>
                  <a:pt x="195592" y="2984500"/>
                </a:lnTo>
                <a:lnTo>
                  <a:pt x="182181" y="3035300"/>
                </a:lnTo>
                <a:lnTo>
                  <a:pt x="169227" y="3073400"/>
                </a:lnTo>
                <a:lnTo>
                  <a:pt x="156730" y="3124200"/>
                </a:lnTo>
                <a:lnTo>
                  <a:pt x="144703" y="3162300"/>
                </a:lnTo>
                <a:lnTo>
                  <a:pt x="133121" y="3213100"/>
                </a:lnTo>
                <a:lnTo>
                  <a:pt x="122008" y="3251200"/>
                </a:lnTo>
                <a:lnTo>
                  <a:pt x="111353" y="3302000"/>
                </a:lnTo>
                <a:lnTo>
                  <a:pt x="101180" y="3340100"/>
                </a:lnTo>
                <a:lnTo>
                  <a:pt x="91478" y="3390900"/>
                </a:lnTo>
                <a:lnTo>
                  <a:pt x="82232" y="3429000"/>
                </a:lnTo>
                <a:lnTo>
                  <a:pt x="73482" y="3479800"/>
                </a:lnTo>
                <a:lnTo>
                  <a:pt x="65201" y="3530600"/>
                </a:lnTo>
                <a:lnTo>
                  <a:pt x="57404" y="3568700"/>
                </a:lnTo>
                <a:lnTo>
                  <a:pt x="50088" y="3619500"/>
                </a:lnTo>
                <a:lnTo>
                  <a:pt x="43256" y="3670300"/>
                </a:lnTo>
                <a:lnTo>
                  <a:pt x="36918" y="3708400"/>
                </a:lnTo>
                <a:lnTo>
                  <a:pt x="31076" y="3759200"/>
                </a:lnTo>
                <a:lnTo>
                  <a:pt x="25730" y="3810000"/>
                </a:lnTo>
                <a:lnTo>
                  <a:pt x="20878" y="3860800"/>
                </a:lnTo>
                <a:lnTo>
                  <a:pt x="16522" y="3898900"/>
                </a:lnTo>
                <a:lnTo>
                  <a:pt x="12674" y="3949700"/>
                </a:lnTo>
                <a:lnTo>
                  <a:pt x="9321" y="4000500"/>
                </a:lnTo>
                <a:lnTo>
                  <a:pt x="6489" y="4051300"/>
                </a:lnTo>
                <a:lnTo>
                  <a:pt x="4152" y="4089400"/>
                </a:lnTo>
                <a:lnTo>
                  <a:pt x="2336" y="4140200"/>
                </a:lnTo>
                <a:lnTo>
                  <a:pt x="1041" y="4191000"/>
                </a:lnTo>
                <a:lnTo>
                  <a:pt x="254" y="4241800"/>
                </a:lnTo>
                <a:lnTo>
                  <a:pt x="0" y="4292600"/>
                </a:lnTo>
                <a:lnTo>
                  <a:pt x="266" y="4343400"/>
                </a:lnTo>
                <a:lnTo>
                  <a:pt x="1041" y="4381500"/>
                </a:lnTo>
                <a:lnTo>
                  <a:pt x="2349" y="4432300"/>
                </a:lnTo>
                <a:lnTo>
                  <a:pt x="4165" y="4483100"/>
                </a:lnTo>
                <a:lnTo>
                  <a:pt x="6502" y="4533900"/>
                </a:lnTo>
                <a:lnTo>
                  <a:pt x="9347" y="4572000"/>
                </a:lnTo>
                <a:lnTo>
                  <a:pt x="12712" y="4622800"/>
                </a:lnTo>
                <a:lnTo>
                  <a:pt x="16573" y="4673600"/>
                </a:lnTo>
                <a:lnTo>
                  <a:pt x="20942" y="4711700"/>
                </a:lnTo>
                <a:lnTo>
                  <a:pt x="25819" y="4762500"/>
                </a:lnTo>
                <a:lnTo>
                  <a:pt x="31191" y="4813300"/>
                </a:lnTo>
                <a:lnTo>
                  <a:pt x="37058" y="4851400"/>
                </a:lnTo>
                <a:lnTo>
                  <a:pt x="43421" y="4902200"/>
                </a:lnTo>
                <a:lnTo>
                  <a:pt x="50279" y="4940300"/>
                </a:lnTo>
                <a:lnTo>
                  <a:pt x="57632" y="4991100"/>
                </a:lnTo>
                <a:lnTo>
                  <a:pt x="65468" y="5041900"/>
                </a:lnTo>
                <a:lnTo>
                  <a:pt x="73787" y="5080000"/>
                </a:lnTo>
                <a:lnTo>
                  <a:pt x="82588" y="5130800"/>
                </a:lnTo>
                <a:lnTo>
                  <a:pt x="91871" y="5168900"/>
                </a:lnTo>
                <a:lnTo>
                  <a:pt x="101638" y="5219700"/>
                </a:lnTo>
                <a:lnTo>
                  <a:pt x="111874" y="5257800"/>
                </a:lnTo>
                <a:lnTo>
                  <a:pt x="122593" y="5308600"/>
                </a:lnTo>
                <a:lnTo>
                  <a:pt x="133769" y="5346700"/>
                </a:lnTo>
                <a:lnTo>
                  <a:pt x="145415" y="5384800"/>
                </a:lnTo>
                <a:lnTo>
                  <a:pt x="157530" y="5435600"/>
                </a:lnTo>
                <a:lnTo>
                  <a:pt x="170116" y="5473700"/>
                </a:lnTo>
                <a:lnTo>
                  <a:pt x="183146" y="5524500"/>
                </a:lnTo>
                <a:lnTo>
                  <a:pt x="196646" y="5562600"/>
                </a:lnTo>
                <a:lnTo>
                  <a:pt x="210604" y="5600700"/>
                </a:lnTo>
                <a:lnTo>
                  <a:pt x="225005" y="5651500"/>
                </a:lnTo>
                <a:lnTo>
                  <a:pt x="239864" y="5689600"/>
                </a:lnTo>
                <a:lnTo>
                  <a:pt x="255168" y="5727700"/>
                </a:lnTo>
                <a:lnTo>
                  <a:pt x="270916" y="5778500"/>
                </a:lnTo>
                <a:lnTo>
                  <a:pt x="287121" y="5816600"/>
                </a:lnTo>
                <a:lnTo>
                  <a:pt x="303758" y="5854700"/>
                </a:lnTo>
                <a:lnTo>
                  <a:pt x="320827" y="5892800"/>
                </a:lnTo>
                <a:lnTo>
                  <a:pt x="338340" y="5943600"/>
                </a:lnTo>
                <a:lnTo>
                  <a:pt x="356285" y="5981700"/>
                </a:lnTo>
                <a:lnTo>
                  <a:pt x="374662" y="6019800"/>
                </a:lnTo>
                <a:lnTo>
                  <a:pt x="393471" y="6057900"/>
                </a:lnTo>
                <a:lnTo>
                  <a:pt x="412699" y="6096000"/>
                </a:lnTo>
                <a:lnTo>
                  <a:pt x="432358" y="6134100"/>
                </a:lnTo>
                <a:lnTo>
                  <a:pt x="452437" y="6184900"/>
                </a:lnTo>
                <a:lnTo>
                  <a:pt x="472922" y="6223000"/>
                </a:lnTo>
                <a:lnTo>
                  <a:pt x="493839" y="6261100"/>
                </a:lnTo>
                <a:lnTo>
                  <a:pt x="515162" y="6299200"/>
                </a:lnTo>
                <a:lnTo>
                  <a:pt x="536905" y="6337300"/>
                </a:lnTo>
                <a:lnTo>
                  <a:pt x="559054" y="6375400"/>
                </a:lnTo>
                <a:lnTo>
                  <a:pt x="581609" y="6413500"/>
                </a:lnTo>
                <a:lnTo>
                  <a:pt x="604570" y="6451600"/>
                </a:lnTo>
                <a:lnTo>
                  <a:pt x="627926" y="6489700"/>
                </a:lnTo>
                <a:lnTo>
                  <a:pt x="651687" y="6527800"/>
                </a:lnTo>
                <a:lnTo>
                  <a:pt x="675843" y="6553200"/>
                </a:lnTo>
                <a:lnTo>
                  <a:pt x="700392" y="6591300"/>
                </a:lnTo>
                <a:lnTo>
                  <a:pt x="725335" y="6629400"/>
                </a:lnTo>
                <a:lnTo>
                  <a:pt x="750671" y="6667500"/>
                </a:lnTo>
                <a:lnTo>
                  <a:pt x="776389" y="6705600"/>
                </a:lnTo>
                <a:lnTo>
                  <a:pt x="802487" y="6743700"/>
                </a:lnTo>
                <a:lnTo>
                  <a:pt x="828979" y="6769100"/>
                </a:lnTo>
                <a:lnTo>
                  <a:pt x="855840" y="6807200"/>
                </a:lnTo>
                <a:lnTo>
                  <a:pt x="883094" y="6845300"/>
                </a:lnTo>
                <a:lnTo>
                  <a:pt x="910704" y="6883400"/>
                </a:lnTo>
                <a:lnTo>
                  <a:pt x="938695" y="6908800"/>
                </a:lnTo>
                <a:lnTo>
                  <a:pt x="967054" y="6946900"/>
                </a:lnTo>
                <a:lnTo>
                  <a:pt x="995781" y="6972300"/>
                </a:lnTo>
                <a:lnTo>
                  <a:pt x="1024877" y="7010400"/>
                </a:lnTo>
                <a:lnTo>
                  <a:pt x="1054341" y="7048500"/>
                </a:lnTo>
                <a:lnTo>
                  <a:pt x="1084148" y="7073900"/>
                </a:lnTo>
                <a:lnTo>
                  <a:pt x="1114323" y="7112000"/>
                </a:lnTo>
                <a:lnTo>
                  <a:pt x="1144854" y="7137400"/>
                </a:lnTo>
                <a:lnTo>
                  <a:pt x="1175740" y="7175500"/>
                </a:lnTo>
                <a:lnTo>
                  <a:pt x="1206969" y="7200900"/>
                </a:lnTo>
                <a:lnTo>
                  <a:pt x="1238542" y="7239000"/>
                </a:lnTo>
                <a:lnTo>
                  <a:pt x="1302740" y="7289800"/>
                </a:lnTo>
                <a:lnTo>
                  <a:pt x="1335354" y="7327900"/>
                </a:lnTo>
                <a:lnTo>
                  <a:pt x="1401572" y="7378700"/>
                </a:lnTo>
                <a:lnTo>
                  <a:pt x="1435188" y="7416800"/>
                </a:lnTo>
                <a:lnTo>
                  <a:pt x="1469136" y="7442200"/>
                </a:lnTo>
                <a:lnTo>
                  <a:pt x="1538008" y="7493000"/>
                </a:lnTo>
                <a:lnTo>
                  <a:pt x="1572933" y="7531100"/>
                </a:lnTo>
                <a:lnTo>
                  <a:pt x="1679613" y="7607300"/>
                </a:lnTo>
                <a:lnTo>
                  <a:pt x="1789125" y="7683500"/>
                </a:lnTo>
                <a:lnTo>
                  <a:pt x="1901380" y="7759700"/>
                </a:lnTo>
                <a:lnTo>
                  <a:pt x="2016328" y="7835900"/>
                </a:lnTo>
                <a:lnTo>
                  <a:pt x="2055228" y="7848600"/>
                </a:lnTo>
                <a:lnTo>
                  <a:pt x="2173655" y="7924800"/>
                </a:lnTo>
                <a:lnTo>
                  <a:pt x="2213699" y="7937500"/>
                </a:lnTo>
                <a:lnTo>
                  <a:pt x="2294623" y="7988300"/>
                </a:lnTo>
                <a:lnTo>
                  <a:pt x="2335492" y="8001000"/>
                </a:lnTo>
                <a:lnTo>
                  <a:pt x="2376640" y="8026400"/>
                </a:lnTo>
                <a:lnTo>
                  <a:pt x="2418054" y="8039100"/>
                </a:lnTo>
                <a:lnTo>
                  <a:pt x="2459736" y="8064500"/>
                </a:lnTo>
                <a:lnTo>
                  <a:pt x="2501684" y="8077200"/>
                </a:lnTo>
                <a:lnTo>
                  <a:pt x="2543886" y="8102600"/>
                </a:lnTo>
                <a:lnTo>
                  <a:pt x="2586355" y="8115300"/>
                </a:lnTo>
                <a:lnTo>
                  <a:pt x="2629077" y="8140700"/>
                </a:lnTo>
                <a:lnTo>
                  <a:pt x="2715285" y="8166100"/>
                </a:lnTo>
                <a:lnTo>
                  <a:pt x="2758770" y="8191500"/>
                </a:lnTo>
                <a:lnTo>
                  <a:pt x="2890672" y="8229600"/>
                </a:lnTo>
                <a:lnTo>
                  <a:pt x="2935135" y="8255000"/>
                </a:lnTo>
                <a:lnTo>
                  <a:pt x="3345599" y="8369300"/>
                </a:lnTo>
                <a:lnTo>
                  <a:pt x="3392322" y="8369300"/>
                </a:lnTo>
                <a:lnTo>
                  <a:pt x="3533737" y="8407400"/>
                </a:lnTo>
                <a:lnTo>
                  <a:pt x="3581285" y="8407400"/>
                </a:lnTo>
                <a:lnTo>
                  <a:pt x="3677005" y="8432800"/>
                </a:lnTo>
                <a:lnTo>
                  <a:pt x="3725151" y="8432800"/>
                </a:lnTo>
                <a:lnTo>
                  <a:pt x="3773500" y="8445500"/>
                </a:lnTo>
                <a:lnTo>
                  <a:pt x="3822052" y="8445500"/>
                </a:lnTo>
                <a:lnTo>
                  <a:pt x="3870782" y="8458200"/>
                </a:lnTo>
                <a:lnTo>
                  <a:pt x="3919702" y="8458200"/>
                </a:lnTo>
                <a:lnTo>
                  <a:pt x="3968813" y="8470900"/>
                </a:lnTo>
                <a:lnTo>
                  <a:pt x="4067581" y="8470900"/>
                </a:lnTo>
                <a:lnTo>
                  <a:pt x="4117225" y="8483600"/>
                </a:lnTo>
                <a:lnTo>
                  <a:pt x="4811649" y="8483600"/>
                </a:lnTo>
                <a:lnTo>
                  <a:pt x="4859934" y="8470900"/>
                </a:lnTo>
                <a:lnTo>
                  <a:pt x="4956060" y="8470900"/>
                </a:lnTo>
                <a:lnTo>
                  <a:pt x="5003889" y="8458200"/>
                </a:lnTo>
                <a:lnTo>
                  <a:pt x="5051552" y="8458200"/>
                </a:lnTo>
                <a:lnTo>
                  <a:pt x="5099062" y="8445500"/>
                </a:lnTo>
                <a:lnTo>
                  <a:pt x="5146408" y="8445500"/>
                </a:lnTo>
                <a:lnTo>
                  <a:pt x="5193576" y="8432800"/>
                </a:lnTo>
                <a:lnTo>
                  <a:pt x="5240579" y="8432800"/>
                </a:lnTo>
                <a:lnTo>
                  <a:pt x="5287416" y="8420100"/>
                </a:lnTo>
                <a:lnTo>
                  <a:pt x="5334063" y="8420100"/>
                </a:lnTo>
                <a:lnTo>
                  <a:pt x="5426849" y="8394700"/>
                </a:lnTo>
                <a:lnTo>
                  <a:pt x="5472963" y="8394700"/>
                </a:lnTo>
                <a:lnTo>
                  <a:pt x="6097917" y="8216900"/>
                </a:lnTo>
                <a:lnTo>
                  <a:pt x="6140970" y="8191500"/>
                </a:lnTo>
                <a:lnTo>
                  <a:pt x="6268796" y="8153400"/>
                </a:lnTo>
                <a:lnTo>
                  <a:pt x="6310947" y="8128000"/>
                </a:lnTo>
                <a:lnTo>
                  <a:pt x="6352857" y="8115300"/>
                </a:lnTo>
                <a:lnTo>
                  <a:pt x="6394539" y="8089900"/>
                </a:lnTo>
                <a:lnTo>
                  <a:pt x="6477165" y="8064500"/>
                </a:lnTo>
                <a:lnTo>
                  <a:pt x="6518110" y="8039100"/>
                </a:lnTo>
                <a:lnTo>
                  <a:pt x="6558813" y="8013700"/>
                </a:lnTo>
                <a:lnTo>
                  <a:pt x="6599263" y="8001000"/>
                </a:lnTo>
                <a:lnTo>
                  <a:pt x="6639458" y="7975600"/>
                </a:lnTo>
                <a:lnTo>
                  <a:pt x="6679400" y="7962900"/>
                </a:lnTo>
                <a:lnTo>
                  <a:pt x="6758508" y="7912100"/>
                </a:lnTo>
                <a:lnTo>
                  <a:pt x="6797675" y="7899400"/>
                </a:lnTo>
                <a:lnTo>
                  <a:pt x="6951624" y="7797800"/>
                </a:lnTo>
                <a:lnTo>
                  <a:pt x="6989432" y="7785100"/>
                </a:lnTo>
                <a:lnTo>
                  <a:pt x="7101154" y="7708900"/>
                </a:lnTo>
                <a:lnTo>
                  <a:pt x="7210311" y="7632700"/>
                </a:lnTo>
                <a:lnTo>
                  <a:pt x="7316813" y="7556500"/>
                </a:lnTo>
                <a:lnTo>
                  <a:pt x="7351700" y="7518400"/>
                </a:lnTo>
                <a:lnTo>
                  <a:pt x="7420584" y="7467600"/>
                </a:lnTo>
                <a:lnTo>
                  <a:pt x="7488225" y="7416800"/>
                </a:lnTo>
                <a:lnTo>
                  <a:pt x="7521575" y="7378700"/>
                </a:lnTo>
                <a:lnTo>
                  <a:pt x="7587323" y="7327900"/>
                </a:lnTo>
                <a:lnTo>
                  <a:pt x="7619708" y="7289800"/>
                </a:lnTo>
                <a:lnTo>
                  <a:pt x="7651775" y="7264400"/>
                </a:lnTo>
                <a:lnTo>
                  <a:pt x="7683513" y="7226300"/>
                </a:lnTo>
                <a:lnTo>
                  <a:pt x="7745984" y="7175500"/>
                </a:lnTo>
                <a:lnTo>
                  <a:pt x="7776718" y="7137400"/>
                </a:lnTo>
                <a:lnTo>
                  <a:pt x="7807122" y="7112000"/>
                </a:lnTo>
                <a:lnTo>
                  <a:pt x="7837170" y="7073900"/>
                </a:lnTo>
                <a:lnTo>
                  <a:pt x="7866888" y="7035800"/>
                </a:lnTo>
                <a:lnTo>
                  <a:pt x="7896250" y="7010400"/>
                </a:lnTo>
                <a:lnTo>
                  <a:pt x="7925270" y="6972300"/>
                </a:lnTo>
                <a:lnTo>
                  <a:pt x="7953934" y="6946900"/>
                </a:lnTo>
                <a:lnTo>
                  <a:pt x="7982242" y="6908800"/>
                </a:lnTo>
                <a:lnTo>
                  <a:pt x="8010195" y="6870700"/>
                </a:lnTo>
                <a:lnTo>
                  <a:pt x="8037792" y="6845300"/>
                </a:lnTo>
                <a:lnTo>
                  <a:pt x="8065033" y="6807200"/>
                </a:lnTo>
                <a:lnTo>
                  <a:pt x="8091894" y="6769100"/>
                </a:lnTo>
                <a:lnTo>
                  <a:pt x="8118399" y="6731000"/>
                </a:lnTo>
                <a:lnTo>
                  <a:pt x="8144535" y="6705600"/>
                </a:lnTo>
                <a:lnTo>
                  <a:pt x="8170291" y="6667500"/>
                </a:lnTo>
                <a:lnTo>
                  <a:pt x="8195678" y="6629400"/>
                </a:lnTo>
                <a:lnTo>
                  <a:pt x="8220684" y="6591300"/>
                </a:lnTo>
                <a:lnTo>
                  <a:pt x="8245322" y="6553200"/>
                </a:lnTo>
                <a:lnTo>
                  <a:pt x="8269567" y="6515100"/>
                </a:lnTo>
                <a:lnTo>
                  <a:pt x="8293430" y="6477000"/>
                </a:lnTo>
                <a:lnTo>
                  <a:pt x="8316900" y="6438900"/>
                </a:lnTo>
                <a:lnTo>
                  <a:pt x="8339976" y="6400800"/>
                </a:lnTo>
                <a:lnTo>
                  <a:pt x="8362670" y="6362700"/>
                </a:lnTo>
                <a:lnTo>
                  <a:pt x="8384959" y="6324600"/>
                </a:lnTo>
                <a:lnTo>
                  <a:pt x="8406866" y="6286500"/>
                </a:lnTo>
                <a:lnTo>
                  <a:pt x="8428355" y="6248400"/>
                </a:lnTo>
                <a:lnTo>
                  <a:pt x="8449450" y="6210300"/>
                </a:lnTo>
                <a:lnTo>
                  <a:pt x="8470138" y="6172200"/>
                </a:lnTo>
                <a:lnTo>
                  <a:pt x="8490420" y="6134100"/>
                </a:lnTo>
                <a:lnTo>
                  <a:pt x="8510283" y="6096000"/>
                </a:lnTo>
                <a:lnTo>
                  <a:pt x="8529739" y="6057900"/>
                </a:lnTo>
                <a:lnTo>
                  <a:pt x="8548776" y="6007100"/>
                </a:lnTo>
                <a:lnTo>
                  <a:pt x="8567395" y="5969000"/>
                </a:lnTo>
                <a:lnTo>
                  <a:pt x="8585581" y="5930900"/>
                </a:lnTo>
                <a:lnTo>
                  <a:pt x="8603361" y="5892800"/>
                </a:lnTo>
                <a:lnTo>
                  <a:pt x="8620709" y="5842000"/>
                </a:lnTo>
                <a:lnTo>
                  <a:pt x="8637626" y="5803900"/>
                </a:lnTo>
                <a:lnTo>
                  <a:pt x="8654110" y="5765800"/>
                </a:lnTo>
                <a:lnTo>
                  <a:pt x="8670163" y="5715000"/>
                </a:lnTo>
                <a:lnTo>
                  <a:pt x="8685771" y="5676900"/>
                </a:lnTo>
                <a:lnTo>
                  <a:pt x="8700948" y="5638800"/>
                </a:lnTo>
                <a:lnTo>
                  <a:pt x="8715680" y="5588000"/>
                </a:lnTo>
                <a:lnTo>
                  <a:pt x="8729967" y="5549900"/>
                </a:lnTo>
                <a:lnTo>
                  <a:pt x="8743810" y="5511800"/>
                </a:lnTo>
                <a:lnTo>
                  <a:pt x="8757196" y="5461000"/>
                </a:lnTo>
                <a:lnTo>
                  <a:pt x="8770137" y="5422900"/>
                </a:lnTo>
                <a:lnTo>
                  <a:pt x="8782609" y="5372100"/>
                </a:lnTo>
                <a:lnTo>
                  <a:pt x="8794636" y="5334000"/>
                </a:lnTo>
                <a:lnTo>
                  <a:pt x="8806205" y="5283200"/>
                </a:lnTo>
                <a:lnTo>
                  <a:pt x="8817305" y="5245100"/>
                </a:lnTo>
                <a:lnTo>
                  <a:pt x="8827935" y="5194300"/>
                </a:lnTo>
                <a:lnTo>
                  <a:pt x="8838108" y="5156200"/>
                </a:lnTo>
                <a:lnTo>
                  <a:pt x="8847798" y="5105400"/>
                </a:lnTo>
                <a:lnTo>
                  <a:pt x="8857031" y="5054600"/>
                </a:lnTo>
                <a:lnTo>
                  <a:pt x="8865781" y="5016500"/>
                </a:lnTo>
                <a:lnTo>
                  <a:pt x="8874049" y="4965700"/>
                </a:lnTo>
                <a:lnTo>
                  <a:pt x="8881834" y="4914900"/>
                </a:lnTo>
                <a:lnTo>
                  <a:pt x="8889136" y="4876800"/>
                </a:lnTo>
                <a:lnTo>
                  <a:pt x="8895956" y="4826000"/>
                </a:lnTo>
                <a:lnTo>
                  <a:pt x="8902281" y="4775200"/>
                </a:lnTo>
                <a:lnTo>
                  <a:pt x="8908123" y="4737100"/>
                </a:lnTo>
                <a:lnTo>
                  <a:pt x="8913470" y="4686300"/>
                </a:lnTo>
                <a:lnTo>
                  <a:pt x="8918308" y="4635500"/>
                </a:lnTo>
                <a:lnTo>
                  <a:pt x="8922664" y="4584700"/>
                </a:lnTo>
                <a:lnTo>
                  <a:pt x="8926512" y="4546600"/>
                </a:lnTo>
                <a:lnTo>
                  <a:pt x="8929853" y="4495800"/>
                </a:lnTo>
                <a:lnTo>
                  <a:pt x="8932685" y="4445000"/>
                </a:lnTo>
                <a:lnTo>
                  <a:pt x="8935009" y="4394200"/>
                </a:lnTo>
                <a:lnTo>
                  <a:pt x="8936825" y="4343400"/>
                </a:lnTo>
                <a:lnTo>
                  <a:pt x="8938120" y="4292600"/>
                </a:lnTo>
                <a:lnTo>
                  <a:pt x="8938895" y="4254500"/>
                </a:lnTo>
                <a:lnTo>
                  <a:pt x="8939162" y="4203700"/>
                </a:lnTo>
                <a:close/>
              </a:path>
              <a:path w="13279119" h="8489315">
                <a:moveTo>
                  <a:pt x="13278879" y="2814586"/>
                </a:moveTo>
                <a:lnTo>
                  <a:pt x="12790996" y="3445167"/>
                </a:lnTo>
                <a:lnTo>
                  <a:pt x="12741364" y="3445167"/>
                </a:lnTo>
                <a:lnTo>
                  <a:pt x="10790796" y="780389"/>
                </a:lnTo>
                <a:lnTo>
                  <a:pt x="10756519" y="735418"/>
                </a:lnTo>
                <a:lnTo>
                  <a:pt x="10727957" y="695109"/>
                </a:lnTo>
                <a:lnTo>
                  <a:pt x="10705694" y="659104"/>
                </a:lnTo>
                <a:lnTo>
                  <a:pt x="10690314" y="627087"/>
                </a:lnTo>
                <a:lnTo>
                  <a:pt x="10682402" y="598716"/>
                </a:lnTo>
                <a:lnTo>
                  <a:pt x="10682542" y="573671"/>
                </a:lnTo>
                <a:lnTo>
                  <a:pt x="10709364" y="532168"/>
                </a:lnTo>
                <a:lnTo>
                  <a:pt x="10775467" y="499935"/>
                </a:lnTo>
                <a:lnTo>
                  <a:pt x="10824718" y="486460"/>
                </a:lnTo>
                <a:lnTo>
                  <a:pt x="10885551" y="474306"/>
                </a:lnTo>
                <a:lnTo>
                  <a:pt x="11717274" y="331190"/>
                </a:lnTo>
                <a:lnTo>
                  <a:pt x="11717274" y="1295"/>
                </a:lnTo>
                <a:lnTo>
                  <a:pt x="7834198" y="1295"/>
                </a:lnTo>
                <a:lnTo>
                  <a:pt x="7834198" y="331190"/>
                </a:lnTo>
                <a:lnTo>
                  <a:pt x="8564956" y="497420"/>
                </a:lnTo>
                <a:lnTo>
                  <a:pt x="8614702" y="511187"/>
                </a:lnTo>
                <a:lnTo>
                  <a:pt x="8663318" y="526199"/>
                </a:lnTo>
                <a:lnTo>
                  <a:pt x="8710816" y="542556"/>
                </a:lnTo>
                <a:lnTo>
                  <a:pt x="8757196" y="560349"/>
                </a:lnTo>
                <a:lnTo>
                  <a:pt x="8802459" y="579704"/>
                </a:lnTo>
                <a:lnTo>
                  <a:pt x="8846591" y="600710"/>
                </a:lnTo>
                <a:lnTo>
                  <a:pt x="8889594" y="623468"/>
                </a:lnTo>
                <a:lnTo>
                  <a:pt x="8931478" y="648068"/>
                </a:lnTo>
                <a:lnTo>
                  <a:pt x="8972245" y="674624"/>
                </a:lnTo>
                <a:lnTo>
                  <a:pt x="9011882" y="703237"/>
                </a:lnTo>
                <a:lnTo>
                  <a:pt x="9050401" y="734009"/>
                </a:lnTo>
                <a:lnTo>
                  <a:pt x="9087777" y="767041"/>
                </a:lnTo>
                <a:lnTo>
                  <a:pt x="9124036" y="802424"/>
                </a:lnTo>
                <a:lnTo>
                  <a:pt x="9159176" y="840270"/>
                </a:lnTo>
                <a:lnTo>
                  <a:pt x="9193174" y="880681"/>
                </a:lnTo>
                <a:lnTo>
                  <a:pt x="11864531" y="4358894"/>
                </a:lnTo>
                <a:lnTo>
                  <a:pt x="9226055" y="7611059"/>
                </a:lnTo>
                <a:lnTo>
                  <a:pt x="9193174" y="7650175"/>
                </a:lnTo>
                <a:lnTo>
                  <a:pt x="9159126" y="7686535"/>
                </a:lnTo>
                <a:lnTo>
                  <a:pt x="9123883" y="7720292"/>
                </a:lnTo>
                <a:lnTo>
                  <a:pt x="9087396" y="7751610"/>
                </a:lnTo>
                <a:lnTo>
                  <a:pt x="9049639" y="7780617"/>
                </a:lnTo>
                <a:lnTo>
                  <a:pt x="9010574" y="7807490"/>
                </a:lnTo>
                <a:lnTo>
                  <a:pt x="8970175" y="7832369"/>
                </a:lnTo>
                <a:lnTo>
                  <a:pt x="8928379" y="7855407"/>
                </a:lnTo>
                <a:lnTo>
                  <a:pt x="8885187" y="7876768"/>
                </a:lnTo>
                <a:lnTo>
                  <a:pt x="8840533" y="7896593"/>
                </a:lnTo>
                <a:lnTo>
                  <a:pt x="8794394" y="7915034"/>
                </a:lnTo>
                <a:lnTo>
                  <a:pt x="8746731" y="7932242"/>
                </a:lnTo>
                <a:lnTo>
                  <a:pt x="8697519" y="7948384"/>
                </a:lnTo>
                <a:lnTo>
                  <a:pt x="8646706" y="7963598"/>
                </a:lnTo>
                <a:lnTo>
                  <a:pt x="8594268" y="7978038"/>
                </a:lnTo>
                <a:lnTo>
                  <a:pt x="8540166" y="7991869"/>
                </a:lnTo>
                <a:lnTo>
                  <a:pt x="7759243" y="8156232"/>
                </a:lnTo>
                <a:lnTo>
                  <a:pt x="7759243" y="8488947"/>
                </a:lnTo>
                <a:lnTo>
                  <a:pt x="10910392" y="8488947"/>
                </a:lnTo>
                <a:lnTo>
                  <a:pt x="10910392" y="8156232"/>
                </a:lnTo>
                <a:lnTo>
                  <a:pt x="10061638" y="7978661"/>
                </a:lnTo>
                <a:lnTo>
                  <a:pt x="10009289" y="7964818"/>
                </a:lnTo>
                <a:lnTo>
                  <a:pt x="9969894" y="7949705"/>
                </a:lnTo>
                <a:lnTo>
                  <a:pt x="9942690" y="7932699"/>
                </a:lnTo>
                <a:lnTo>
                  <a:pt x="9926930" y="7913154"/>
                </a:lnTo>
                <a:lnTo>
                  <a:pt x="9921862" y="7890421"/>
                </a:lnTo>
                <a:lnTo>
                  <a:pt x="9926714" y="7863878"/>
                </a:lnTo>
                <a:lnTo>
                  <a:pt x="9940747" y="7832890"/>
                </a:lnTo>
                <a:lnTo>
                  <a:pt x="9963188" y="7796797"/>
                </a:lnTo>
                <a:lnTo>
                  <a:pt x="9993312" y="7754988"/>
                </a:lnTo>
                <a:lnTo>
                  <a:pt x="10030333" y="7706804"/>
                </a:lnTo>
                <a:lnTo>
                  <a:pt x="12203189" y="4832159"/>
                </a:lnTo>
                <a:lnTo>
                  <a:pt x="12251157" y="4832159"/>
                </a:lnTo>
                <a:lnTo>
                  <a:pt x="13278879" y="6220853"/>
                </a:lnTo>
                <a:lnTo>
                  <a:pt x="13278879" y="4832159"/>
                </a:lnTo>
                <a:lnTo>
                  <a:pt x="13278879" y="4103446"/>
                </a:lnTo>
                <a:lnTo>
                  <a:pt x="13134188" y="3915118"/>
                </a:lnTo>
                <a:lnTo>
                  <a:pt x="13278879" y="3740048"/>
                </a:lnTo>
                <a:lnTo>
                  <a:pt x="13278879" y="3445167"/>
                </a:lnTo>
                <a:lnTo>
                  <a:pt x="13278879" y="28145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38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6932" y="2476501"/>
            <a:ext cx="5067299" cy="1235819"/>
          </a:xfrm>
        </p:spPr>
        <p:txBody>
          <a:bodyPr anchor="b"/>
          <a:lstStyle>
            <a:lvl1pPr algn="l" defTabSz="385806" rtl="0" eaLnBrk="1" latinLnBrk="0" hangingPunct="1">
              <a:lnSpc>
                <a:spcPts val="1646"/>
              </a:lnSpc>
              <a:spcBef>
                <a:spcPct val="0"/>
              </a:spcBef>
              <a:buNone/>
              <a:defRPr lang="en-US" sz="1435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90A99-E5ED-64CB-EE5B-3D291181AA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F9636-13E4-43A0-8806-7B38CCEAC825}" type="slidenum">
              <a:rPr lang="en-GB" smtClean="0"/>
              <a:t>‹#›</a:t>
            </a:fld>
            <a:endParaRPr lang="en-GB"/>
          </a:p>
        </p:txBody>
      </p:sp>
      <p:grpSp>
        <p:nvGrpSpPr>
          <p:cNvPr id="10" name="object 4">
            <a:extLst>
              <a:ext uri="{FF2B5EF4-FFF2-40B4-BE49-F238E27FC236}">
                <a16:creationId xmlns:a16="http://schemas.microsoft.com/office/drawing/2014/main" id="{B03FA803-B791-B7B1-ABA8-5B7E87BCBA63}"/>
              </a:ext>
            </a:extLst>
          </p:cNvPr>
          <p:cNvGrpSpPr>
            <a:grpSpLocks/>
          </p:cNvGrpSpPr>
          <p:nvPr userDrawn="1"/>
        </p:nvGrpSpPr>
        <p:grpSpPr>
          <a:xfrm>
            <a:off x="1023143" y="740174"/>
            <a:ext cx="809227" cy="809226"/>
            <a:chOff x="1675341" y="756689"/>
            <a:chExt cx="2275205" cy="2272030"/>
          </a:xfrm>
        </p:grpSpPr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A426DE64-1080-0319-2090-7B2E92BDEE6C}"/>
                </a:ext>
              </a:extLst>
            </p:cNvPr>
            <p:cNvSpPr/>
            <p:nvPr/>
          </p:nvSpPr>
          <p:spPr>
            <a:xfrm>
              <a:off x="1675341" y="756689"/>
              <a:ext cx="2275205" cy="2272030"/>
            </a:xfrm>
            <a:custGeom>
              <a:avLst/>
              <a:gdLst/>
              <a:ahLst/>
              <a:cxnLst/>
              <a:rect l="l" t="t" r="r" b="b"/>
              <a:pathLst>
                <a:path w="2275204" h="2272030">
                  <a:moveTo>
                    <a:pt x="2274988" y="0"/>
                  </a:moveTo>
                  <a:lnTo>
                    <a:pt x="0" y="0"/>
                  </a:lnTo>
                  <a:lnTo>
                    <a:pt x="0" y="2271417"/>
                  </a:lnTo>
                  <a:lnTo>
                    <a:pt x="2274988" y="2271417"/>
                  </a:lnTo>
                  <a:lnTo>
                    <a:pt x="22749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6C515EA6-CA2E-6090-8E86-9CCD2592F93B}"/>
                </a:ext>
              </a:extLst>
            </p:cNvPr>
            <p:cNvSpPr/>
            <p:nvPr/>
          </p:nvSpPr>
          <p:spPr>
            <a:xfrm>
              <a:off x="1695006" y="774583"/>
              <a:ext cx="2235835" cy="2235835"/>
            </a:xfrm>
            <a:custGeom>
              <a:avLst/>
              <a:gdLst/>
              <a:ahLst/>
              <a:cxnLst/>
              <a:rect l="l" t="t" r="r" b="b"/>
              <a:pathLst>
                <a:path w="2235835" h="2235835">
                  <a:moveTo>
                    <a:pt x="2235638" y="0"/>
                  </a:moveTo>
                  <a:lnTo>
                    <a:pt x="0" y="0"/>
                  </a:lnTo>
                  <a:lnTo>
                    <a:pt x="0" y="2235649"/>
                  </a:lnTo>
                  <a:lnTo>
                    <a:pt x="2235638" y="2235649"/>
                  </a:lnTo>
                  <a:lnTo>
                    <a:pt x="2235638" y="0"/>
                  </a:lnTo>
                  <a:close/>
                </a:path>
              </a:pathLst>
            </a:custGeom>
            <a:solidFill>
              <a:srgbClr val="002046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13" name="object 7">
              <a:extLst>
                <a:ext uri="{FF2B5EF4-FFF2-40B4-BE49-F238E27FC236}">
                  <a16:creationId xmlns:a16="http://schemas.microsoft.com/office/drawing/2014/main" id="{6D645569-6F14-E4BC-3F75-E1F105580D9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3232" y="2234279"/>
              <a:ext cx="97546" cy="136760"/>
            </a:xfrm>
            <a:prstGeom prst="rect">
              <a:avLst/>
            </a:prstGeom>
          </p:spPr>
        </p:pic>
        <p:pic>
          <p:nvPicPr>
            <p:cNvPr id="14" name="object 8">
              <a:extLst>
                <a:ext uri="{FF2B5EF4-FFF2-40B4-BE49-F238E27FC236}">
                  <a16:creationId xmlns:a16="http://schemas.microsoft.com/office/drawing/2014/main" id="{A39B995B-F39E-27BD-363C-1777D502B01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60611" y="2234280"/>
              <a:ext cx="97337" cy="134142"/>
            </a:xfrm>
            <a:prstGeom prst="rect">
              <a:avLst/>
            </a:prstGeom>
          </p:spPr>
        </p:pic>
        <p:sp>
          <p:nvSpPr>
            <p:cNvPr id="15" name="object 9">
              <a:extLst>
                <a:ext uri="{FF2B5EF4-FFF2-40B4-BE49-F238E27FC236}">
                  <a16:creationId xmlns:a16="http://schemas.microsoft.com/office/drawing/2014/main" id="{AE3B692D-29EB-CE7D-E01D-F3A324EE96BA}"/>
                </a:ext>
              </a:extLst>
            </p:cNvPr>
            <p:cNvSpPr/>
            <p:nvPr/>
          </p:nvSpPr>
          <p:spPr>
            <a:xfrm>
              <a:off x="2212068" y="2234287"/>
              <a:ext cx="18415" cy="134620"/>
            </a:xfrm>
            <a:custGeom>
              <a:avLst/>
              <a:gdLst/>
              <a:ahLst/>
              <a:cxnLst/>
              <a:rect l="l" t="t" r="r" b="b"/>
              <a:pathLst>
                <a:path w="18414" h="134619">
                  <a:moveTo>
                    <a:pt x="18104" y="0"/>
                  </a:moveTo>
                  <a:lnTo>
                    <a:pt x="0" y="0"/>
                  </a:lnTo>
                  <a:lnTo>
                    <a:pt x="0" y="134142"/>
                  </a:lnTo>
                  <a:lnTo>
                    <a:pt x="18104" y="134142"/>
                  </a:lnTo>
                  <a:lnTo>
                    <a:pt x="18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16" name="object 10">
              <a:extLst>
                <a:ext uri="{FF2B5EF4-FFF2-40B4-BE49-F238E27FC236}">
                  <a16:creationId xmlns:a16="http://schemas.microsoft.com/office/drawing/2014/main" id="{71021EEB-52BA-1541-D234-4C44D14285A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64586" y="2234280"/>
              <a:ext cx="113221" cy="134142"/>
            </a:xfrm>
            <a:prstGeom prst="rect">
              <a:avLst/>
            </a:prstGeom>
          </p:spPr>
        </p:pic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69138D6A-7756-177E-E849-ED37B6093FFF}"/>
                </a:ext>
              </a:extLst>
            </p:cNvPr>
            <p:cNvSpPr/>
            <p:nvPr/>
          </p:nvSpPr>
          <p:spPr>
            <a:xfrm>
              <a:off x="2412962" y="2233808"/>
              <a:ext cx="76200" cy="134620"/>
            </a:xfrm>
            <a:custGeom>
              <a:avLst/>
              <a:gdLst/>
              <a:ahLst/>
              <a:cxnLst/>
              <a:rect l="l" t="t" r="r" b="b"/>
              <a:pathLst>
                <a:path w="76200" h="134619">
                  <a:moveTo>
                    <a:pt x="75819" y="119380"/>
                  </a:moveTo>
                  <a:lnTo>
                    <a:pt x="17691" y="119380"/>
                  </a:lnTo>
                  <a:lnTo>
                    <a:pt x="17691" y="72390"/>
                  </a:lnTo>
                  <a:lnTo>
                    <a:pt x="70789" y="72390"/>
                  </a:lnTo>
                  <a:lnTo>
                    <a:pt x="70789" y="57150"/>
                  </a:lnTo>
                  <a:lnTo>
                    <a:pt x="17691" y="57150"/>
                  </a:lnTo>
                  <a:lnTo>
                    <a:pt x="17691" y="15240"/>
                  </a:lnTo>
                  <a:lnTo>
                    <a:pt x="74218" y="15240"/>
                  </a:lnTo>
                  <a:lnTo>
                    <a:pt x="74218" y="0"/>
                  </a:lnTo>
                  <a:lnTo>
                    <a:pt x="0" y="0"/>
                  </a:lnTo>
                  <a:lnTo>
                    <a:pt x="0" y="15240"/>
                  </a:lnTo>
                  <a:lnTo>
                    <a:pt x="0" y="57150"/>
                  </a:lnTo>
                  <a:lnTo>
                    <a:pt x="0" y="72390"/>
                  </a:lnTo>
                  <a:lnTo>
                    <a:pt x="0" y="119380"/>
                  </a:lnTo>
                  <a:lnTo>
                    <a:pt x="0" y="134620"/>
                  </a:lnTo>
                  <a:lnTo>
                    <a:pt x="75819" y="134620"/>
                  </a:lnTo>
                  <a:lnTo>
                    <a:pt x="75819" y="1193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18" name="object 12">
              <a:extLst>
                <a:ext uri="{FF2B5EF4-FFF2-40B4-BE49-F238E27FC236}">
                  <a16:creationId xmlns:a16="http://schemas.microsoft.com/office/drawing/2014/main" id="{90B7EEC8-034C-4B92-6303-FC4538F9F7EE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30110" y="2234284"/>
              <a:ext cx="92311" cy="134142"/>
            </a:xfrm>
            <a:prstGeom prst="rect">
              <a:avLst/>
            </a:prstGeom>
          </p:spPr>
        </p:pic>
        <p:pic>
          <p:nvPicPr>
            <p:cNvPr id="19" name="object 13">
              <a:extLst>
                <a:ext uri="{FF2B5EF4-FFF2-40B4-BE49-F238E27FC236}">
                  <a16:creationId xmlns:a16="http://schemas.microsoft.com/office/drawing/2014/main" id="{0F97E431-C979-CE02-1D3A-D1DD3A8578EE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50302" y="2231664"/>
              <a:ext cx="85264" cy="139576"/>
            </a:xfrm>
            <a:prstGeom prst="rect">
              <a:avLst/>
            </a:prstGeom>
          </p:spPr>
        </p:pic>
        <p:sp>
          <p:nvSpPr>
            <p:cNvPr id="20" name="object 14">
              <a:extLst>
                <a:ext uri="{FF2B5EF4-FFF2-40B4-BE49-F238E27FC236}">
                  <a16:creationId xmlns:a16="http://schemas.microsoft.com/office/drawing/2014/main" id="{F71D474F-1E42-00F9-1312-FC7FE26A24A7}"/>
                </a:ext>
              </a:extLst>
            </p:cNvPr>
            <p:cNvSpPr/>
            <p:nvPr/>
          </p:nvSpPr>
          <p:spPr>
            <a:xfrm>
              <a:off x="2777978" y="2234287"/>
              <a:ext cx="18415" cy="134620"/>
            </a:xfrm>
            <a:custGeom>
              <a:avLst/>
              <a:gdLst/>
              <a:ahLst/>
              <a:cxnLst/>
              <a:rect l="l" t="t" r="r" b="b"/>
              <a:pathLst>
                <a:path w="18414" h="134619">
                  <a:moveTo>
                    <a:pt x="18104" y="0"/>
                  </a:moveTo>
                  <a:lnTo>
                    <a:pt x="0" y="0"/>
                  </a:lnTo>
                  <a:lnTo>
                    <a:pt x="0" y="134142"/>
                  </a:lnTo>
                  <a:lnTo>
                    <a:pt x="18104" y="134142"/>
                  </a:lnTo>
                  <a:lnTo>
                    <a:pt x="18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21" name="object 15">
              <a:extLst>
                <a:ext uri="{FF2B5EF4-FFF2-40B4-BE49-F238E27FC236}">
                  <a16:creationId xmlns:a16="http://schemas.microsoft.com/office/drawing/2014/main" id="{D9083D48-C7B6-9A5B-CC68-761C6C9F83D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30980" y="2233925"/>
              <a:ext cx="217271" cy="134620"/>
            </a:xfrm>
            <a:prstGeom prst="rect">
              <a:avLst/>
            </a:prstGeom>
          </p:spPr>
        </p:pic>
        <p:pic>
          <p:nvPicPr>
            <p:cNvPr id="22" name="object 16">
              <a:extLst>
                <a:ext uri="{FF2B5EF4-FFF2-40B4-BE49-F238E27FC236}">
                  <a16:creationId xmlns:a16="http://schemas.microsoft.com/office/drawing/2014/main" id="{89ADA4BB-BEAB-99F7-2695-C6B24996FDF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37399" y="2231666"/>
              <a:ext cx="122581" cy="139377"/>
            </a:xfrm>
            <a:prstGeom prst="rect">
              <a:avLst/>
            </a:prstGeom>
          </p:spPr>
        </p:pic>
        <p:pic>
          <p:nvPicPr>
            <p:cNvPr id="23" name="object 17">
              <a:extLst>
                <a:ext uri="{FF2B5EF4-FFF2-40B4-BE49-F238E27FC236}">
                  <a16:creationId xmlns:a16="http://schemas.microsoft.com/office/drawing/2014/main" id="{C9F7550C-ABA0-4B8E-AC3E-3ABB36FF404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02992" y="2234285"/>
              <a:ext cx="72594" cy="134132"/>
            </a:xfrm>
            <a:prstGeom prst="rect">
              <a:avLst/>
            </a:prstGeom>
          </p:spPr>
        </p:pic>
        <p:sp>
          <p:nvSpPr>
            <p:cNvPr id="24" name="object 18">
              <a:extLst>
                <a:ext uri="{FF2B5EF4-FFF2-40B4-BE49-F238E27FC236}">
                  <a16:creationId xmlns:a16="http://schemas.microsoft.com/office/drawing/2014/main" id="{D02A840B-B76C-F2FB-EBA9-6FCF48DB2F75}"/>
                </a:ext>
              </a:extLst>
            </p:cNvPr>
            <p:cNvSpPr/>
            <p:nvPr/>
          </p:nvSpPr>
          <p:spPr>
            <a:xfrm>
              <a:off x="1887258" y="2487135"/>
              <a:ext cx="1851025" cy="293370"/>
            </a:xfrm>
            <a:custGeom>
              <a:avLst/>
              <a:gdLst/>
              <a:ahLst/>
              <a:cxnLst/>
              <a:rect l="l" t="t" r="r" b="b"/>
              <a:pathLst>
                <a:path w="1851025" h="293369">
                  <a:moveTo>
                    <a:pt x="297827" y="144932"/>
                  </a:moveTo>
                  <a:lnTo>
                    <a:pt x="290436" y="98386"/>
                  </a:lnTo>
                  <a:lnTo>
                    <a:pt x="269697" y="58508"/>
                  </a:lnTo>
                  <a:lnTo>
                    <a:pt x="249885" y="39217"/>
                  </a:lnTo>
                  <a:lnTo>
                    <a:pt x="249885" y="146519"/>
                  </a:lnTo>
                  <a:lnTo>
                    <a:pt x="243865" y="195300"/>
                  </a:lnTo>
                  <a:lnTo>
                    <a:pt x="225425" y="237185"/>
                  </a:lnTo>
                  <a:lnTo>
                    <a:pt x="193979" y="266509"/>
                  </a:lnTo>
                  <a:lnTo>
                    <a:pt x="148920" y="277545"/>
                  </a:lnTo>
                  <a:lnTo>
                    <a:pt x="106260" y="268046"/>
                  </a:lnTo>
                  <a:lnTo>
                    <a:pt x="74599" y="241287"/>
                  </a:lnTo>
                  <a:lnTo>
                    <a:pt x="54889" y="199910"/>
                  </a:lnTo>
                  <a:lnTo>
                    <a:pt x="48107" y="146519"/>
                  </a:lnTo>
                  <a:lnTo>
                    <a:pt x="54114" y="97866"/>
                  </a:lnTo>
                  <a:lnTo>
                    <a:pt x="72529" y="56070"/>
                  </a:lnTo>
                  <a:lnTo>
                    <a:pt x="103924" y="26822"/>
                  </a:lnTo>
                  <a:lnTo>
                    <a:pt x="148920" y="15811"/>
                  </a:lnTo>
                  <a:lnTo>
                    <a:pt x="191655" y="25260"/>
                  </a:lnTo>
                  <a:lnTo>
                    <a:pt x="223367" y="51917"/>
                  </a:lnTo>
                  <a:lnTo>
                    <a:pt x="243090" y="93192"/>
                  </a:lnTo>
                  <a:lnTo>
                    <a:pt x="249885" y="146519"/>
                  </a:lnTo>
                  <a:lnTo>
                    <a:pt x="249885" y="39217"/>
                  </a:lnTo>
                  <a:lnTo>
                    <a:pt x="237769" y="27406"/>
                  </a:lnTo>
                  <a:lnTo>
                    <a:pt x="214249" y="15811"/>
                  </a:lnTo>
                  <a:lnTo>
                    <a:pt x="196799" y="7200"/>
                  </a:lnTo>
                  <a:lnTo>
                    <a:pt x="148920" y="0"/>
                  </a:lnTo>
                  <a:lnTo>
                    <a:pt x="101688" y="7162"/>
                  </a:lnTo>
                  <a:lnTo>
                    <a:pt x="60794" y="27419"/>
                  </a:lnTo>
                  <a:lnTo>
                    <a:pt x="28613" y="58889"/>
                  </a:lnTo>
                  <a:lnTo>
                    <a:pt x="7556" y="99745"/>
                  </a:lnTo>
                  <a:lnTo>
                    <a:pt x="0" y="148107"/>
                  </a:lnTo>
                  <a:lnTo>
                    <a:pt x="7404" y="194652"/>
                  </a:lnTo>
                  <a:lnTo>
                    <a:pt x="28155" y="234530"/>
                  </a:lnTo>
                  <a:lnTo>
                    <a:pt x="60096" y="265645"/>
                  </a:lnTo>
                  <a:lnTo>
                    <a:pt x="101079" y="285864"/>
                  </a:lnTo>
                  <a:lnTo>
                    <a:pt x="148920" y="293065"/>
                  </a:lnTo>
                  <a:lnTo>
                    <a:pt x="196176" y="285915"/>
                  </a:lnTo>
                  <a:lnTo>
                    <a:pt x="213093" y="277545"/>
                  </a:lnTo>
                  <a:lnTo>
                    <a:pt x="237109" y="265645"/>
                  </a:lnTo>
                  <a:lnTo>
                    <a:pt x="269240" y="234200"/>
                  </a:lnTo>
                  <a:lnTo>
                    <a:pt x="290283" y="193332"/>
                  </a:lnTo>
                  <a:lnTo>
                    <a:pt x="297827" y="144932"/>
                  </a:lnTo>
                  <a:close/>
                </a:path>
                <a:path w="1851025" h="293369">
                  <a:moveTo>
                    <a:pt x="616991" y="277533"/>
                  </a:moveTo>
                  <a:lnTo>
                    <a:pt x="576516" y="263029"/>
                  </a:lnTo>
                  <a:lnTo>
                    <a:pt x="481545" y="135674"/>
                  </a:lnTo>
                  <a:lnTo>
                    <a:pt x="562622" y="34023"/>
                  </a:lnTo>
                  <a:lnTo>
                    <a:pt x="609879" y="15811"/>
                  </a:lnTo>
                  <a:lnTo>
                    <a:pt x="609879" y="4787"/>
                  </a:lnTo>
                  <a:lnTo>
                    <a:pt x="508279" y="4787"/>
                  </a:lnTo>
                  <a:lnTo>
                    <a:pt x="508279" y="15811"/>
                  </a:lnTo>
                  <a:lnTo>
                    <a:pt x="540575" y="22936"/>
                  </a:lnTo>
                  <a:lnTo>
                    <a:pt x="540575" y="26098"/>
                  </a:lnTo>
                  <a:lnTo>
                    <a:pt x="470458" y="119964"/>
                  </a:lnTo>
                  <a:lnTo>
                    <a:pt x="468858" y="119964"/>
                  </a:lnTo>
                  <a:lnTo>
                    <a:pt x="405917" y="30835"/>
                  </a:lnTo>
                  <a:lnTo>
                    <a:pt x="401142" y="24498"/>
                  </a:lnTo>
                  <a:lnTo>
                    <a:pt x="400354" y="22148"/>
                  </a:lnTo>
                  <a:lnTo>
                    <a:pt x="435813" y="15811"/>
                  </a:lnTo>
                  <a:lnTo>
                    <a:pt x="435813" y="4787"/>
                  </a:lnTo>
                  <a:lnTo>
                    <a:pt x="310502" y="4787"/>
                  </a:lnTo>
                  <a:lnTo>
                    <a:pt x="310502" y="15811"/>
                  </a:lnTo>
                  <a:lnTo>
                    <a:pt x="334086" y="21374"/>
                  </a:lnTo>
                  <a:lnTo>
                    <a:pt x="340283" y="23482"/>
                  </a:lnTo>
                  <a:lnTo>
                    <a:pt x="345909" y="26416"/>
                  </a:lnTo>
                  <a:lnTo>
                    <a:pt x="350964" y="30391"/>
                  </a:lnTo>
                  <a:lnTo>
                    <a:pt x="355422" y="35636"/>
                  </a:lnTo>
                  <a:lnTo>
                    <a:pt x="440575" y="150533"/>
                  </a:lnTo>
                  <a:lnTo>
                    <a:pt x="355422" y="259295"/>
                  </a:lnTo>
                  <a:lnTo>
                    <a:pt x="308076" y="277533"/>
                  </a:lnTo>
                  <a:lnTo>
                    <a:pt x="308076" y="288671"/>
                  </a:lnTo>
                  <a:lnTo>
                    <a:pt x="409778" y="288671"/>
                  </a:lnTo>
                  <a:lnTo>
                    <a:pt x="409778" y="277533"/>
                  </a:lnTo>
                  <a:lnTo>
                    <a:pt x="384517" y="272046"/>
                  </a:lnTo>
                  <a:lnTo>
                    <a:pt x="375856" y="270433"/>
                  </a:lnTo>
                  <a:lnTo>
                    <a:pt x="376618" y="268820"/>
                  </a:lnTo>
                  <a:lnTo>
                    <a:pt x="381381" y="262496"/>
                  </a:lnTo>
                  <a:lnTo>
                    <a:pt x="451497" y="166357"/>
                  </a:lnTo>
                  <a:lnTo>
                    <a:pt x="453047" y="166357"/>
                  </a:lnTo>
                  <a:lnTo>
                    <a:pt x="526326" y="268820"/>
                  </a:lnTo>
                  <a:lnTo>
                    <a:pt x="527126" y="271233"/>
                  </a:lnTo>
                  <a:lnTo>
                    <a:pt x="491667" y="277533"/>
                  </a:lnTo>
                  <a:lnTo>
                    <a:pt x="491667" y="288671"/>
                  </a:lnTo>
                  <a:lnTo>
                    <a:pt x="616991" y="288671"/>
                  </a:lnTo>
                  <a:lnTo>
                    <a:pt x="616991" y="277533"/>
                  </a:lnTo>
                  <a:close/>
                </a:path>
                <a:path w="1851025" h="293369">
                  <a:moveTo>
                    <a:pt x="870724" y="4775"/>
                  </a:moveTo>
                  <a:lnTo>
                    <a:pt x="655612" y="4775"/>
                  </a:lnTo>
                  <a:lnTo>
                    <a:pt x="655612" y="15811"/>
                  </a:lnTo>
                  <a:lnTo>
                    <a:pt x="684720" y="22161"/>
                  </a:lnTo>
                  <a:lnTo>
                    <a:pt x="693420" y="23723"/>
                  </a:lnTo>
                  <a:lnTo>
                    <a:pt x="696595" y="27711"/>
                  </a:lnTo>
                  <a:lnTo>
                    <a:pt x="696595" y="265722"/>
                  </a:lnTo>
                  <a:lnTo>
                    <a:pt x="694232" y="268833"/>
                  </a:lnTo>
                  <a:lnTo>
                    <a:pt x="684720" y="271233"/>
                  </a:lnTo>
                  <a:lnTo>
                    <a:pt x="655612" y="277545"/>
                  </a:lnTo>
                  <a:lnTo>
                    <a:pt x="655612" y="288671"/>
                  </a:lnTo>
                  <a:lnTo>
                    <a:pt x="783297" y="288671"/>
                  </a:lnTo>
                  <a:lnTo>
                    <a:pt x="783297" y="277545"/>
                  </a:lnTo>
                  <a:lnTo>
                    <a:pt x="750925" y="271233"/>
                  </a:lnTo>
                  <a:lnTo>
                    <a:pt x="741540" y="269621"/>
                  </a:lnTo>
                  <a:lnTo>
                    <a:pt x="739165" y="265722"/>
                  </a:lnTo>
                  <a:lnTo>
                    <a:pt x="739165" y="155232"/>
                  </a:lnTo>
                  <a:lnTo>
                    <a:pt x="817181" y="155232"/>
                  </a:lnTo>
                  <a:lnTo>
                    <a:pt x="823506" y="159219"/>
                  </a:lnTo>
                  <a:lnTo>
                    <a:pt x="825779" y="169456"/>
                  </a:lnTo>
                  <a:lnTo>
                    <a:pt x="831316" y="196418"/>
                  </a:lnTo>
                  <a:lnTo>
                    <a:pt x="844715" y="196418"/>
                  </a:lnTo>
                  <a:lnTo>
                    <a:pt x="844715" y="102539"/>
                  </a:lnTo>
                  <a:lnTo>
                    <a:pt x="831316" y="102539"/>
                  </a:lnTo>
                  <a:lnTo>
                    <a:pt x="825779" y="125476"/>
                  </a:lnTo>
                  <a:lnTo>
                    <a:pt x="823506" y="135686"/>
                  </a:lnTo>
                  <a:lnTo>
                    <a:pt x="817181" y="139382"/>
                  </a:lnTo>
                  <a:lnTo>
                    <a:pt x="739165" y="139382"/>
                  </a:lnTo>
                  <a:lnTo>
                    <a:pt x="739165" y="20599"/>
                  </a:lnTo>
                  <a:lnTo>
                    <a:pt x="836815" y="20599"/>
                  </a:lnTo>
                  <a:lnTo>
                    <a:pt x="843140" y="24498"/>
                  </a:lnTo>
                  <a:lnTo>
                    <a:pt x="857377" y="75653"/>
                  </a:lnTo>
                  <a:lnTo>
                    <a:pt x="870724" y="75653"/>
                  </a:lnTo>
                  <a:lnTo>
                    <a:pt x="870724" y="4775"/>
                  </a:lnTo>
                  <a:close/>
                </a:path>
                <a:path w="1851025" h="293369">
                  <a:moveTo>
                    <a:pt x="1207160" y="144932"/>
                  </a:moveTo>
                  <a:lnTo>
                    <a:pt x="1199756" y="98386"/>
                  </a:lnTo>
                  <a:lnTo>
                    <a:pt x="1179017" y="58508"/>
                  </a:lnTo>
                  <a:lnTo>
                    <a:pt x="1159141" y="39166"/>
                  </a:lnTo>
                  <a:lnTo>
                    <a:pt x="1159141" y="146519"/>
                  </a:lnTo>
                  <a:lnTo>
                    <a:pt x="1153121" y="195300"/>
                  </a:lnTo>
                  <a:lnTo>
                    <a:pt x="1134681" y="237185"/>
                  </a:lnTo>
                  <a:lnTo>
                    <a:pt x="1103249" y="266509"/>
                  </a:lnTo>
                  <a:lnTo>
                    <a:pt x="1058227" y="277545"/>
                  </a:lnTo>
                  <a:lnTo>
                    <a:pt x="1015555" y="268046"/>
                  </a:lnTo>
                  <a:lnTo>
                    <a:pt x="983881" y="241287"/>
                  </a:lnTo>
                  <a:lnTo>
                    <a:pt x="964171" y="199910"/>
                  </a:lnTo>
                  <a:lnTo>
                    <a:pt x="957389" y="146519"/>
                  </a:lnTo>
                  <a:lnTo>
                    <a:pt x="963396" y="97866"/>
                  </a:lnTo>
                  <a:lnTo>
                    <a:pt x="981798" y="56070"/>
                  </a:lnTo>
                  <a:lnTo>
                    <a:pt x="1013218" y="26822"/>
                  </a:lnTo>
                  <a:lnTo>
                    <a:pt x="1058227" y="15811"/>
                  </a:lnTo>
                  <a:lnTo>
                    <a:pt x="1100950" y="25260"/>
                  </a:lnTo>
                  <a:lnTo>
                    <a:pt x="1132636" y="51917"/>
                  </a:lnTo>
                  <a:lnTo>
                    <a:pt x="1152359" y="93192"/>
                  </a:lnTo>
                  <a:lnTo>
                    <a:pt x="1159141" y="146519"/>
                  </a:lnTo>
                  <a:lnTo>
                    <a:pt x="1159141" y="39166"/>
                  </a:lnTo>
                  <a:lnTo>
                    <a:pt x="1147064" y="27406"/>
                  </a:lnTo>
                  <a:lnTo>
                    <a:pt x="1123543" y="15811"/>
                  </a:lnTo>
                  <a:lnTo>
                    <a:pt x="1106081" y="7200"/>
                  </a:lnTo>
                  <a:lnTo>
                    <a:pt x="1058227" y="0"/>
                  </a:lnTo>
                  <a:lnTo>
                    <a:pt x="1010996" y="7162"/>
                  </a:lnTo>
                  <a:lnTo>
                    <a:pt x="970089" y="27419"/>
                  </a:lnTo>
                  <a:lnTo>
                    <a:pt x="937920" y="58889"/>
                  </a:lnTo>
                  <a:lnTo>
                    <a:pt x="916876" y="99745"/>
                  </a:lnTo>
                  <a:lnTo>
                    <a:pt x="909320" y="148107"/>
                  </a:lnTo>
                  <a:lnTo>
                    <a:pt x="916724" y="194652"/>
                  </a:lnTo>
                  <a:lnTo>
                    <a:pt x="937475" y="234530"/>
                  </a:lnTo>
                  <a:lnTo>
                    <a:pt x="969429" y="265645"/>
                  </a:lnTo>
                  <a:lnTo>
                    <a:pt x="1010399" y="285864"/>
                  </a:lnTo>
                  <a:lnTo>
                    <a:pt x="1058227" y="293065"/>
                  </a:lnTo>
                  <a:lnTo>
                    <a:pt x="1105496" y="285915"/>
                  </a:lnTo>
                  <a:lnTo>
                    <a:pt x="1122413" y="277545"/>
                  </a:lnTo>
                  <a:lnTo>
                    <a:pt x="1146429" y="265645"/>
                  </a:lnTo>
                  <a:lnTo>
                    <a:pt x="1178560" y="234200"/>
                  </a:lnTo>
                  <a:lnTo>
                    <a:pt x="1199616" y="193332"/>
                  </a:lnTo>
                  <a:lnTo>
                    <a:pt x="1207160" y="144932"/>
                  </a:lnTo>
                  <a:close/>
                </a:path>
                <a:path w="1851025" h="293369">
                  <a:moveTo>
                    <a:pt x="1533385" y="277545"/>
                  </a:moveTo>
                  <a:lnTo>
                    <a:pt x="1493786" y="267690"/>
                  </a:lnTo>
                  <a:lnTo>
                    <a:pt x="1426489" y="182397"/>
                  </a:lnTo>
                  <a:lnTo>
                    <a:pt x="1414792" y="168097"/>
                  </a:lnTo>
                  <a:lnTo>
                    <a:pt x="1409788" y="163131"/>
                  </a:lnTo>
                  <a:lnTo>
                    <a:pt x="1407236" y="160604"/>
                  </a:lnTo>
                  <a:lnTo>
                    <a:pt x="1400987" y="156832"/>
                  </a:lnTo>
                  <a:lnTo>
                    <a:pt x="1400987" y="155232"/>
                  </a:lnTo>
                  <a:lnTo>
                    <a:pt x="1451914" y="127393"/>
                  </a:lnTo>
                  <a:lnTo>
                    <a:pt x="1470317" y="81203"/>
                  </a:lnTo>
                  <a:lnTo>
                    <a:pt x="1467129" y="60591"/>
                  </a:lnTo>
                  <a:lnTo>
                    <a:pt x="1457820" y="41084"/>
                  </a:lnTo>
                  <a:lnTo>
                    <a:pt x="1442745" y="24511"/>
                  </a:lnTo>
                  <a:lnTo>
                    <a:pt x="1435989" y="20599"/>
                  </a:lnTo>
                  <a:lnTo>
                    <a:pt x="1422298" y="12674"/>
                  </a:lnTo>
                  <a:lnTo>
                    <a:pt x="1422298" y="82003"/>
                  </a:lnTo>
                  <a:lnTo>
                    <a:pt x="1419733" y="105879"/>
                  </a:lnTo>
                  <a:lnTo>
                    <a:pt x="1410068" y="126796"/>
                  </a:lnTo>
                  <a:lnTo>
                    <a:pt x="1390345" y="141655"/>
                  </a:lnTo>
                  <a:lnTo>
                    <a:pt x="1357642" y="147307"/>
                  </a:lnTo>
                  <a:lnTo>
                    <a:pt x="1322197" y="147307"/>
                  </a:lnTo>
                  <a:lnTo>
                    <a:pt x="1322197" y="20599"/>
                  </a:lnTo>
                  <a:lnTo>
                    <a:pt x="1343494" y="20599"/>
                  </a:lnTo>
                  <a:lnTo>
                    <a:pt x="1386852" y="26911"/>
                  </a:lnTo>
                  <a:lnTo>
                    <a:pt x="1420291" y="64719"/>
                  </a:lnTo>
                  <a:lnTo>
                    <a:pt x="1422298" y="82003"/>
                  </a:lnTo>
                  <a:lnTo>
                    <a:pt x="1422298" y="12674"/>
                  </a:lnTo>
                  <a:lnTo>
                    <a:pt x="1410398" y="9093"/>
                  </a:lnTo>
                  <a:lnTo>
                    <a:pt x="1396885" y="6642"/>
                  </a:lnTo>
                  <a:lnTo>
                    <a:pt x="1381302" y="5232"/>
                  </a:lnTo>
                  <a:lnTo>
                    <a:pt x="1363179" y="4775"/>
                  </a:lnTo>
                  <a:lnTo>
                    <a:pt x="1238732" y="4775"/>
                  </a:lnTo>
                  <a:lnTo>
                    <a:pt x="1238732" y="15811"/>
                  </a:lnTo>
                  <a:lnTo>
                    <a:pt x="1267853" y="22161"/>
                  </a:lnTo>
                  <a:lnTo>
                    <a:pt x="1276565" y="23723"/>
                  </a:lnTo>
                  <a:lnTo>
                    <a:pt x="1279613" y="27711"/>
                  </a:lnTo>
                  <a:lnTo>
                    <a:pt x="1279613" y="265722"/>
                  </a:lnTo>
                  <a:lnTo>
                    <a:pt x="1277340" y="268833"/>
                  </a:lnTo>
                  <a:lnTo>
                    <a:pt x="1267853" y="271233"/>
                  </a:lnTo>
                  <a:lnTo>
                    <a:pt x="1238732" y="277545"/>
                  </a:lnTo>
                  <a:lnTo>
                    <a:pt x="1238732" y="288671"/>
                  </a:lnTo>
                  <a:lnTo>
                    <a:pt x="1366342" y="288671"/>
                  </a:lnTo>
                  <a:lnTo>
                    <a:pt x="1366342" y="277545"/>
                  </a:lnTo>
                  <a:lnTo>
                    <a:pt x="1334020" y="271233"/>
                  </a:lnTo>
                  <a:lnTo>
                    <a:pt x="1324559" y="269621"/>
                  </a:lnTo>
                  <a:lnTo>
                    <a:pt x="1322197" y="265722"/>
                  </a:lnTo>
                  <a:lnTo>
                    <a:pt x="1322197" y="163131"/>
                  </a:lnTo>
                  <a:lnTo>
                    <a:pt x="1343494" y="163131"/>
                  </a:lnTo>
                  <a:lnTo>
                    <a:pt x="1386852" y="193992"/>
                  </a:lnTo>
                  <a:lnTo>
                    <a:pt x="1445920" y="276720"/>
                  </a:lnTo>
                  <a:lnTo>
                    <a:pt x="1452994" y="286258"/>
                  </a:lnTo>
                  <a:lnTo>
                    <a:pt x="1456956" y="288671"/>
                  </a:lnTo>
                  <a:lnTo>
                    <a:pt x="1533385" y="288671"/>
                  </a:lnTo>
                  <a:lnTo>
                    <a:pt x="1533385" y="277545"/>
                  </a:lnTo>
                  <a:close/>
                </a:path>
                <a:path w="1851025" h="293369">
                  <a:moveTo>
                    <a:pt x="1850898" y="148107"/>
                  </a:moveTo>
                  <a:lnTo>
                    <a:pt x="1846249" y="109499"/>
                  </a:lnTo>
                  <a:lnTo>
                    <a:pt x="1832000" y="73304"/>
                  </a:lnTo>
                  <a:lnTo>
                    <a:pt x="1807692" y="42227"/>
                  </a:lnTo>
                  <a:lnTo>
                    <a:pt x="1802879" y="39027"/>
                  </a:lnTo>
                  <a:lnTo>
                    <a:pt x="1802879" y="148920"/>
                  </a:lnTo>
                  <a:lnTo>
                    <a:pt x="1800453" y="183375"/>
                  </a:lnTo>
                  <a:lnTo>
                    <a:pt x="1779943" y="237337"/>
                  </a:lnTo>
                  <a:lnTo>
                    <a:pt x="1746745" y="264134"/>
                  </a:lnTo>
                  <a:lnTo>
                    <a:pt x="1709458" y="272021"/>
                  </a:lnTo>
                  <a:lnTo>
                    <a:pt x="1686255" y="272846"/>
                  </a:lnTo>
                  <a:lnTo>
                    <a:pt x="1641348" y="272846"/>
                  </a:lnTo>
                  <a:lnTo>
                    <a:pt x="1638998" y="270421"/>
                  </a:lnTo>
                  <a:lnTo>
                    <a:pt x="1638998" y="20599"/>
                  </a:lnTo>
                  <a:lnTo>
                    <a:pt x="1679943" y="20599"/>
                  </a:lnTo>
                  <a:lnTo>
                    <a:pt x="1702650" y="21107"/>
                  </a:lnTo>
                  <a:lnTo>
                    <a:pt x="1750885" y="32410"/>
                  </a:lnTo>
                  <a:lnTo>
                    <a:pt x="1791652" y="81280"/>
                  </a:lnTo>
                  <a:lnTo>
                    <a:pt x="1802879" y="148920"/>
                  </a:lnTo>
                  <a:lnTo>
                    <a:pt x="1802879" y="39027"/>
                  </a:lnTo>
                  <a:lnTo>
                    <a:pt x="1755978" y="12750"/>
                  </a:lnTo>
                  <a:lnTo>
                    <a:pt x="1714754" y="5664"/>
                  </a:lnTo>
                  <a:lnTo>
                    <a:pt x="1689417" y="4775"/>
                  </a:lnTo>
                  <a:lnTo>
                    <a:pt x="1556232" y="4775"/>
                  </a:lnTo>
                  <a:lnTo>
                    <a:pt x="1556232" y="15811"/>
                  </a:lnTo>
                  <a:lnTo>
                    <a:pt x="1585366" y="22161"/>
                  </a:lnTo>
                  <a:lnTo>
                    <a:pt x="1594040" y="23723"/>
                  </a:lnTo>
                  <a:lnTo>
                    <a:pt x="1597202" y="27711"/>
                  </a:lnTo>
                  <a:lnTo>
                    <a:pt x="1597202" y="265722"/>
                  </a:lnTo>
                  <a:lnTo>
                    <a:pt x="1594827" y="268833"/>
                  </a:lnTo>
                  <a:lnTo>
                    <a:pt x="1585366" y="271246"/>
                  </a:lnTo>
                  <a:lnTo>
                    <a:pt x="1556232" y="277533"/>
                  </a:lnTo>
                  <a:lnTo>
                    <a:pt x="1556232" y="288658"/>
                  </a:lnTo>
                  <a:lnTo>
                    <a:pt x="1690992" y="288658"/>
                  </a:lnTo>
                  <a:lnTo>
                    <a:pt x="1719364" y="287604"/>
                  </a:lnTo>
                  <a:lnTo>
                    <a:pt x="1744268" y="284378"/>
                  </a:lnTo>
                  <a:lnTo>
                    <a:pt x="1765769" y="278942"/>
                  </a:lnTo>
                  <a:lnTo>
                    <a:pt x="1780159" y="272846"/>
                  </a:lnTo>
                  <a:lnTo>
                    <a:pt x="1783943" y="271246"/>
                  </a:lnTo>
                  <a:lnTo>
                    <a:pt x="1814703" y="248412"/>
                  </a:lnTo>
                  <a:lnTo>
                    <a:pt x="1835467" y="219138"/>
                  </a:lnTo>
                  <a:lnTo>
                    <a:pt x="1847202" y="185127"/>
                  </a:lnTo>
                  <a:lnTo>
                    <a:pt x="1850898" y="1481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25" name="object 19">
              <a:extLst>
                <a:ext uri="{FF2B5EF4-FFF2-40B4-BE49-F238E27FC236}">
                  <a16:creationId xmlns:a16="http://schemas.microsoft.com/office/drawing/2014/main" id="{675F8F79-B64B-22BD-4E56-46B25FE95667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21167" y="926515"/>
              <a:ext cx="915186" cy="1092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684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g object 16">
            <a:extLst>
              <a:ext uri="{FF2B5EF4-FFF2-40B4-BE49-F238E27FC236}">
                <a16:creationId xmlns:a16="http://schemas.microsoft.com/office/drawing/2014/main" id="{2EF7519D-4CD9-EC0D-7CC8-5B253B717582}"/>
              </a:ext>
            </a:extLst>
          </p:cNvPr>
          <p:cNvSpPr/>
          <p:nvPr userDrawn="1"/>
        </p:nvSpPr>
        <p:spPr>
          <a:xfrm>
            <a:off x="507998" y="1142922"/>
            <a:ext cx="11176130" cy="5143308"/>
          </a:xfrm>
          <a:custGeom>
            <a:avLst/>
            <a:gdLst/>
            <a:ahLst/>
            <a:cxnLst/>
            <a:rect l="l" t="t" r="r" b="b"/>
            <a:pathLst>
              <a:path w="18428970" h="8481695">
                <a:moveTo>
                  <a:pt x="18428754" y="0"/>
                </a:moveTo>
                <a:lnTo>
                  <a:pt x="0" y="0"/>
                </a:lnTo>
                <a:lnTo>
                  <a:pt x="0" y="658177"/>
                </a:lnTo>
                <a:lnTo>
                  <a:pt x="0" y="668616"/>
                </a:lnTo>
                <a:lnTo>
                  <a:pt x="0" y="8481416"/>
                </a:lnTo>
                <a:lnTo>
                  <a:pt x="18428754" y="8481416"/>
                </a:lnTo>
                <a:lnTo>
                  <a:pt x="18428754" y="668616"/>
                </a:lnTo>
                <a:lnTo>
                  <a:pt x="18428754" y="658177"/>
                </a:lnTo>
                <a:lnTo>
                  <a:pt x="18428754" y="0"/>
                </a:lnTo>
                <a:close/>
              </a:path>
            </a:pathLst>
          </a:custGeom>
          <a:solidFill>
            <a:srgbClr val="FFF3F3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sz="38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442" y="3140231"/>
            <a:ext cx="8334375" cy="277955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BE363-CD17-3BF4-ADB1-D48CBBE1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F9636-13E4-43A0-8806-7B38CCEAC825}" type="slidenum">
              <a:rPr lang="en-GB" smtClean="0"/>
              <a:t>‹#›</a:t>
            </a:fld>
            <a:endParaRPr lang="en-GB"/>
          </a:p>
        </p:txBody>
      </p:sp>
      <p:grpSp>
        <p:nvGrpSpPr>
          <p:cNvPr id="10" name="object 4">
            <a:extLst>
              <a:ext uri="{FF2B5EF4-FFF2-40B4-BE49-F238E27FC236}">
                <a16:creationId xmlns:a16="http://schemas.microsoft.com/office/drawing/2014/main" id="{0095E0C0-1713-9E14-16AB-1D2EA105A583}"/>
              </a:ext>
            </a:extLst>
          </p:cNvPr>
          <p:cNvGrpSpPr>
            <a:grpSpLocks/>
          </p:cNvGrpSpPr>
          <p:nvPr userDrawn="1"/>
        </p:nvGrpSpPr>
        <p:grpSpPr>
          <a:xfrm>
            <a:off x="1023143" y="740174"/>
            <a:ext cx="809227" cy="809226"/>
            <a:chOff x="1675341" y="756689"/>
            <a:chExt cx="2275205" cy="2272030"/>
          </a:xfrm>
        </p:grpSpPr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F4CD76C9-6752-69D8-ADCF-3B69AF456123}"/>
                </a:ext>
              </a:extLst>
            </p:cNvPr>
            <p:cNvSpPr/>
            <p:nvPr/>
          </p:nvSpPr>
          <p:spPr>
            <a:xfrm>
              <a:off x="1675341" y="756689"/>
              <a:ext cx="2275205" cy="2272030"/>
            </a:xfrm>
            <a:custGeom>
              <a:avLst/>
              <a:gdLst/>
              <a:ahLst/>
              <a:cxnLst/>
              <a:rect l="l" t="t" r="r" b="b"/>
              <a:pathLst>
                <a:path w="2275204" h="2272030">
                  <a:moveTo>
                    <a:pt x="2274988" y="0"/>
                  </a:moveTo>
                  <a:lnTo>
                    <a:pt x="0" y="0"/>
                  </a:lnTo>
                  <a:lnTo>
                    <a:pt x="0" y="2271417"/>
                  </a:lnTo>
                  <a:lnTo>
                    <a:pt x="2274988" y="2271417"/>
                  </a:lnTo>
                  <a:lnTo>
                    <a:pt x="22749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0CD878B0-E45D-DE0D-F5B1-8DB70F70CFDC}"/>
                </a:ext>
              </a:extLst>
            </p:cNvPr>
            <p:cNvSpPr/>
            <p:nvPr/>
          </p:nvSpPr>
          <p:spPr>
            <a:xfrm>
              <a:off x="1695006" y="774583"/>
              <a:ext cx="2235835" cy="2235835"/>
            </a:xfrm>
            <a:custGeom>
              <a:avLst/>
              <a:gdLst/>
              <a:ahLst/>
              <a:cxnLst/>
              <a:rect l="l" t="t" r="r" b="b"/>
              <a:pathLst>
                <a:path w="2235835" h="2235835">
                  <a:moveTo>
                    <a:pt x="2235638" y="0"/>
                  </a:moveTo>
                  <a:lnTo>
                    <a:pt x="0" y="0"/>
                  </a:lnTo>
                  <a:lnTo>
                    <a:pt x="0" y="2235649"/>
                  </a:lnTo>
                  <a:lnTo>
                    <a:pt x="2235638" y="2235649"/>
                  </a:lnTo>
                  <a:lnTo>
                    <a:pt x="2235638" y="0"/>
                  </a:lnTo>
                  <a:close/>
                </a:path>
              </a:pathLst>
            </a:custGeom>
            <a:solidFill>
              <a:srgbClr val="002046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13" name="object 7">
              <a:extLst>
                <a:ext uri="{FF2B5EF4-FFF2-40B4-BE49-F238E27FC236}">
                  <a16:creationId xmlns:a16="http://schemas.microsoft.com/office/drawing/2014/main" id="{1EA72741-B4FB-79E8-CA23-00FC16500FD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3232" y="2234279"/>
              <a:ext cx="97546" cy="136760"/>
            </a:xfrm>
            <a:prstGeom prst="rect">
              <a:avLst/>
            </a:prstGeom>
          </p:spPr>
        </p:pic>
        <p:pic>
          <p:nvPicPr>
            <p:cNvPr id="14" name="object 8">
              <a:extLst>
                <a:ext uri="{FF2B5EF4-FFF2-40B4-BE49-F238E27FC236}">
                  <a16:creationId xmlns:a16="http://schemas.microsoft.com/office/drawing/2014/main" id="{62B424BF-0082-FFE2-C4D3-92B8B4957FD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60611" y="2234280"/>
              <a:ext cx="97337" cy="134142"/>
            </a:xfrm>
            <a:prstGeom prst="rect">
              <a:avLst/>
            </a:prstGeom>
          </p:spPr>
        </p:pic>
        <p:sp>
          <p:nvSpPr>
            <p:cNvPr id="15" name="object 9">
              <a:extLst>
                <a:ext uri="{FF2B5EF4-FFF2-40B4-BE49-F238E27FC236}">
                  <a16:creationId xmlns:a16="http://schemas.microsoft.com/office/drawing/2014/main" id="{26C598FF-B2AD-6EB7-FB5F-AA8FB08DD3F6}"/>
                </a:ext>
              </a:extLst>
            </p:cNvPr>
            <p:cNvSpPr/>
            <p:nvPr/>
          </p:nvSpPr>
          <p:spPr>
            <a:xfrm>
              <a:off x="2212068" y="2234287"/>
              <a:ext cx="18415" cy="134620"/>
            </a:xfrm>
            <a:custGeom>
              <a:avLst/>
              <a:gdLst/>
              <a:ahLst/>
              <a:cxnLst/>
              <a:rect l="l" t="t" r="r" b="b"/>
              <a:pathLst>
                <a:path w="18414" h="134619">
                  <a:moveTo>
                    <a:pt x="18104" y="0"/>
                  </a:moveTo>
                  <a:lnTo>
                    <a:pt x="0" y="0"/>
                  </a:lnTo>
                  <a:lnTo>
                    <a:pt x="0" y="134142"/>
                  </a:lnTo>
                  <a:lnTo>
                    <a:pt x="18104" y="134142"/>
                  </a:lnTo>
                  <a:lnTo>
                    <a:pt x="18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16" name="object 10">
              <a:extLst>
                <a:ext uri="{FF2B5EF4-FFF2-40B4-BE49-F238E27FC236}">
                  <a16:creationId xmlns:a16="http://schemas.microsoft.com/office/drawing/2014/main" id="{C6CB7A51-10A4-2C46-5BF6-EB4132581B4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64586" y="2234280"/>
              <a:ext cx="113221" cy="134142"/>
            </a:xfrm>
            <a:prstGeom prst="rect">
              <a:avLst/>
            </a:prstGeom>
          </p:spPr>
        </p:pic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82B87A06-3833-7F5C-E045-7DB42572B089}"/>
                </a:ext>
              </a:extLst>
            </p:cNvPr>
            <p:cNvSpPr/>
            <p:nvPr/>
          </p:nvSpPr>
          <p:spPr>
            <a:xfrm>
              <a:off x="2412962" y="2233808"/>
              <a:ext cx="76200" cy="134620"/>
            </a:xfrm>
            <a:custGeom>
              <a:avLst/>
              <a:gdLst/>
              <a:ahLst/>
              <a:cxnLst/>
              <a:rect l="l" t="t" r="r" b="b"/>
              <a:pathLst>
                <a:path w="76200" h="134619">
                  <a:moveTo>
                    <a:pt x="75819" y="119380"/>
                  </a:moveTo>
                  <a:lnTo>
                    <a:pt x="17691" y="119380"/>
                  </a:lnTo>
                  <a:lnTo>
                    <a:pt x="17691" y="72390"/>
                  </a:lnTo>
                  <a:lnTo>
                    <a:pt x="70789" y="72390"/>
                  </a:lnTo>
                  <a:lnTo>
                    <a:pt x="70789" y="57150"/>
                  </a:lnTo>
                  <a:lnTo>
                    <a:pt x="17691" y="57150"/>
                  </a:lnTo>
                  <a:lnTo>
                    <a:pt x="17691" y="15240"/>
                  </a:lnTo>
                  <a:lnTo>
                    <a:pt x="74218" y="15240"/>
                  </a:lnTo>
                  <a:lnTo>
                    <a:pt x="74218" y="0"/>
                  </a:lnTo>
                  <a:lnTo>
                    <a:pt x="0" y="0"/>
                  </a:lnTo>
                  <a:lnTo>
                    <a:pt x="0" y="15240"/>
                  </a:lnTo>
                  <a:lnTo>
                    <a:pt x="0" y="57150"/>
                  </a:lnTo>
                  <a:lnTo>
                    <a:pt x="0" y="72390"/>
                  </a:lnTo>
                  <a:lnTo>
                    <a:pt x="0" y="119380"/>
                  </a:lnTo>
                  <a:lnTo>
                    <a:pt x="0" y="134620"/>
                  </a:lnTo>
                  <a:lnTo>
                    <a:pt x="75819" y="134620"/>
                  </a:lnTo>
                  <a:lnTo>
                    <a:pt x="75819" y="1193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18" name="object 12">
              <a:extLst>
                <a:ext uri="{FF2B5EF4-FFF2-40B4-BE49-F238E27FC236}">
                  <a16:creationId xmlns:a16="http://schemas.microsoft.com/office/drawing/2014/main" id="{3151D4D0-2273-8DE4-608B-69977327346C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30110" y="2234284"/>
              <a:ext cx="92311" cy="134142"/>
            </a:xfrm>
            <a:prstGeom prst="rect">
              <a:avLst/>
            </a:prstGeom>
          </p:spPr>
        </p:pic>
        <p:pic>
          <p:nvPicPr>
            <p:cNvPr id="19" name="object 13">
              <a:extLst>
                <a:ext uri="{FF2B5EF4-FFF2-40B4-BE49-F238E27FC236}">
                  <a16:creationId xmlns:a16="http://schemas.microsoft.com/office/drawing/2014/main" id="{D2DA5B99-9572-908B-FAC8-54B2F23D86A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50302" y="2231664"/>
              <a:ext cx="85264" cy="139576"/>
            </a:xfrm>
            <a:prstGeom prst="rect">
              <a:avLst/>
            </a:prstGeom>
          </p:spPr>
        </p:pic>
        <p:sp>
          <p:nvSpPr>
            <p:cNvPr id="20" name="object 14">
              <a:extLst>
                <a:ext uri="{FF2B5EF4-FFF2-40B4-BE49-F238E27FC236}">
                  <a16:creationId xmlns:a16="http://schemas.microsoft.com/office/drawing/2014/main" id="{79A855C9-85CF-D8EE-04C3-8B053743619D}"/>
                </a:ext>
              </a:extLst>
            </p:cNvPr>
            <p:cNvSpPr/>
            <p:nvPr/>
          </p:nvSpPr>
          <p:spPr>
            <a:xfrm>
              <a:off x="2777978" y="2234287"/>
              <a:ext cx="18415" cy="134620"/>
            </a:xfrm>
            <a:custGeom>
              <a:avLst/>
              <a:gdLst/>
              <a:ahLst/>
              <a:cxnLst/>
              <a:rect l="l" t="t" r="r" b="b"/>
              <a:pathLst>
                <a:path w="18414" h="134619">
                  <a:moveTo>
                    <a:pt x="18104" y="0"/>
                  </a:moveTo>
                  <a:lnTo>
                    <a:pt x="0" y="0"/>
                  </a:lnTo>
                  <a:lnTo>
                    <a:pt x="0" y="134142"/>
                  </a:lnTo>
                  <a:lnTo>
                    <a:pt x="18104" y="134142"/>
                  </a:lnTo>
                  <a:lnTo>
                    <a:pt x="18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21" name="object 15">
              <a:extLst>
                <a:ext uri="{FF2B5EF4-FFF2-40B4-BE49-F238E27FC236}">
                  <a16:creationId xmlns:a16="http://schemas.microsoft.com/office/drawing/2014/main" id="{55CCFCA2-7B05-5229-92B5-DB2AE4EEDC3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30980" y="2233925"/>
              <a:ext cx="217271" cy="134620"/>
            </a:xfrm>
            <a:prstGeom prst="rect">
              <a:avLst/>
            </a:prstGeom>
          </p:spPr>
        </p:pic>
        <p:pic>
          <p:nvPicPr>
            <p:cNvPr id="22" name="object 16">
              <a:extLst>
                <a:ext uri="{FF2B5EF4-FFF2-40B4-BE49-F238E27FC236}">
                  <a16:creationId xmlns:a16="http://schemas.microsoft.com/office/drawing/2014/main" id="{37F6C602-23EA-8C56-4CC1-F8821088125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37399" y="2231666"/>
              <a:ext cx="122581" cy="139377"/>
            </a:xfrm>
            <a:prstGeom prst="rect">
              <a:avLst/>
            </a:prstGeom>
          </p:spPr>
        </p:pic>
        <p:pic>
          <p:nvPicPr>
            <p:cNvPr id="23" name="object 17">
              <a:extLst>
                <a:ext uri="{FF2B5EF4-FFF2-40B4-BE49-F238E27FC236}">
                  <a16:creationId xmlns:a16="http://schemas.microsoft.com/office/drawing/2014/main" id="{37CBD2EE-F9F0-B82D-DDFB-1F7B862484FE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02992" y="2234285"/>
              <a:ext cx="72594" cy="134132"/>
            </a:xfrm>
            <a:prstGeom prst="rect">
              <a:avLst/>
            </a:prstGeom>
          </p:spPr>
        </p:pic>
        <p:sp>
          <p:nvSpPr>
            <p:cNvPr id="24" name="object 18">
              <a:extLst>
                <a:ext uri="{FF2B5EF4-FFF2-40B4-BE49-F238E27FC236}">
                  <a16:creationId xmlns:a16="http://schemas.microsoft.com/office/drawing/2014/main" id="{E243BBCE-FF1C-64D2-3A8C-49C0F7C2D07D}"/>
                </a:ext>
              </a:extLst>
            </p:cNvPr>
            <p:cNvSpPr/>
            <p:nvPr/>
          </p:nvSpPr>
          <p:spPr>
            <a:xfrm>
              <a:off x="1887258" y="2487135"/>
              <a:ext cx="1851025" cy="293370"/>
            </a:xfrm>
            <a:custGeom>
              <a:avLst/>
              <a:gdLst/>
              <a:ahLst/>
              <a:cxnLst/>
              <a:rect l="l" t="t" r="r" b="b"/>
              <a:pathLst>
                <a:path w="1851025" h="293369">
                  <a:moveTo>
                    <a:pt x="297827" y="144932"/>
                  </a:moveTo>
                  <a:lnTo>
                    <a:pt x="290436" y="98386"/>
                  </a:lnTo>
                  <a:lnTo>
                    <a:pt x="269697" y="58508"/>
                  </a:lnTo>
                  <a:lnTo>
                    <a:pt x="249885" y="39217"/>
                  </a:lnTo>
                  <a:lnTo>
                    <a:pt x="249885" y="146519"/>
                  </a:lnTo>
                  <a:lnTo>
                    <a:pt x="243865" y="195300"/>
                  </a:lnTo>
                  <a:lnTo>
                    <a:pt x="225425" y="237185"/>
                  </a:lnTo>
                  <a:lnTo>
                    <a:pt x="193979" y="266509"/>
                  </a:lnTo>
                  <a:lnTo>
                    <a:pt x="148920" y="277545"/>
                  </a:lnTo>
                  <a:lnTo>
                    <a:pt x="106260" y="268046"/>
                  </a:lnTo>
                  <a:lnTo>
                    <a:pt x="74599" y="241287"/>
                  </a:lnTo>
                  <a:lnTo>
                    <a:pt x="54889" y="199910"/>
                  </a:lnTo>
                  <a:lnTo>
                    <a:pt x="48107" y="146519"/>
                  </a:lnTo>
                  <a:lnTo>
                    <a:pt x="54114" y="97866"/>
                  </a:lnTo>
                  <a:lnTo>
                    <a:pt x="72529" y="56070"/>
                  </a:lnTo>
                  <a:lnTo>
                    <a:pt x="103924" y="26822"/>
                  </a:lnTo>
                  <a:lnTo>
                    <a:pt x="148920" y="15811"/>
                  </a:lnTo>
                  <a:lnTo>
                    <a:pt x="191655" y="25260"/>
                  </a:lnTo>
                  <a:lnTo>
                    <a:pt x="223367" y="51917"/>
                  </a:lnTo>
                  <a:lnTo>
                    <a:pt x="243090" y="93192"/>
                  </a:lnTo>
                  <a:lnTo>
                    <a:pt x="249885" y="146519"/>
                  </a:lnTo>
                  <a:lnTo>
                    <a:pt x="249885" y="39217"/>
                  </a:lnTo>
                  <a:lnTo>
                    <a:pt x="237769" y="27406"/>
                  </a:lnTo>
                  <a:lnTo>
                    <a:pt x="214249" y="15811"/>
                  </a:lnTo>
                  <a:lnTo>
                    <a:pt x="196799" y="7200"/>
                  </a:lnTo>
                  <a:lnTo>
                    <a:pt x="148920" y="0"/>
                  </a:lnTo>
                  <a:lnTo>
                    <a:pt x="101688" y="7162"/>
                  </a:lnTo>
                  <a:lnTo>
                    <a:pt x="60794" y="27419"/>
                  </a:lnTo>
                  <a:lnTo>
                    <a:pt x="28613" y="58889"/>
                  </a:lnTo>
                  <a:lnTo>
                    <a:pt x="7556" y="99745"/>
                  </a:lnTo>
                  <a:lnTo>
                    <a:pt x="0" y="148107"/>
                  </a:lnTo>
                  <a:lnTo>
                    <a:pt x="7404" y="194652"/>
                  </a:lnTo>
                  <a:lnTo>
                    <a:pt x="28155" y="234530"/>
                  </a:lnTo>
                  <a:lnTo>
                    <a:pt x="60096" y="265645"/>
                  </a:lnTo>
                  <a:lnTo>
                    <a:pt x="101079" y="285864"/>
                  </a:lnTo>
                  <a:lnTo>
                    <a:pt x="148920" y="293065"/>
                  </a:lnTo>
                  <a:lnTo>
                    <a:pt x="196176" y="285915"/>
                  </a:lnTo>
                  <a:lnTo>
                    <a:pt x="213093" y="277545"/>
                  </a:lnTo>
                  <a:lnTo>
                    <a:pt x="237109" y="265645"/>
                  </a:lnTo>
                  <a:lnTo>
                    <a:pt x="269240" y="234200"/>
                  </a:lnTo>
                  <a:lnTo>
                    <a:pt x="290283" y="193332"/>
                  </a:lnTo>
                  <a:lnTo>
                    <a:pt x="297827" y="144932"/>
                  </a:lnTo>
                  <a:close/>
                </a:path>
                <a:path w="1851025" h="293369">
                  <a:moveTo>
                    <a:pt x="616991" y="277533"/>
                  </a:moveTo>
                  <a:lnTo>
                    <a:pt x="576516" y="263029"/>
                  </a:lnTo>
                  <a:lnTo>
                    <a:pt x="481545" y="135674"/>
                  </a:lnTo>
                  <a:lnTo>
                    <a:pt x="562622" y="34023"/>
                  </a:lnTo>
                  <a:lnTo>
                    <a:pt x="609879" y="15811"/>
                  </a:lnTo>
                  <a:lnTo>
                    <a:pt x="609879" y="4787"/>
                  </a:lnTo>
                  <a:lnTo>
                    <a:pt x="508279" y="4787"/>
                  </a:lnTo>
                  <a:lnTo>
                    <a:pt x="508279" y="15811"/>
                  </a:lnTo>
                  <a:lnTo>
                    <a:pt x="540575" y="22936"/>
                  </a:lnTo>
                  <a:lnTo>
                    <a:pt x="540575" y="26098"/>
                  </a:lnTo>
                  <a:lnTo>
                    <a:pt x="470458" y="119964"/>
                  </a:lnTo>
                  <a:lnTo>
                    <a:pt x="468858" y="119964"/>
                  </a:lnTo>
                  <a:lnTo>
                    <a:pt x="405917" y="30835"/>
                  </a:lnTo>
                  <a:lnTo>
                    <a:pt x="401142" y="24498"/>
                  </a:lnTo>
                  <a:lnTo>
                    <a:pt x="400354" y="22148"/>
                  </a:lnTo>
                  <a:lnTo>
                    <a:pt x="435813" y="15811"/>
                  </a:lnTo>
                  <a:lnTo>
                    <a:pt x="435813" y="4787"/>
                  </a:lnTo>
                  <a:lnTo>
                    <a:pt x="310502" y="4787"/>
                  </a:lnTo>
                  <a:lnTo>
                    <a:pt x="310502" y="15811"/>
                  </a:lnTo>
                  <a:lnTo>
                    <a:pt x="334086" y="21374"/>
                  </a:lnTo>
                  <a:lnTo>
                    <a:pt x="340283" y="23482"/>
                  </a:lnTo>
                  <a:lnTo>
                    <a:pt x="345909" y="26416"/>
                  </a:lnTo>
                  <a:lnTo>
                    <a:pt x="350964" y="30391"/>
                  </a:lnTo>
                  <a:lnTo>
                    <a:pt x="355422" y="35636"/>
                  </a:lnTo>
                  <a:lnTo>
                    <a:pt x="440575" y="150533"/>
                  </a:lnTo>
                  <a:lnTo>
                    <a:pt x="355422" y="259295"/>
                  </a:lnTo>
                  <a:lnTo>
                    <a:pt x="308076" y="277533"/>
                  </a:lnTo>
                  <a:lnTo>
                    <a:pt x="308076" y="288671"/>
                  </a:lnTo>
                  <a:lnTo>
                    <a:pt x="409778" y="288671"/>
                  </a:lnTo>
                  <a:lnTo>
                    <a:pt x="409778" y="277533"/>
                  </a:lnTo>
                  <a:lnTo>
                    <a:pt x="384517" y="272046"/>
                  </a:lnTo>
                  <a:lnTo>
                    <a:pt x="375856" y="270433"/>
                  </a:lnTo>
                  <a:lnTo>
                    <a:pt x="376618" y="268820"/>
                  </a:lnTo>
                  <a:lnTo>
                    <a:pt x="381381" y="262496"/>
                  </a:lnTo>
                  <a:lnTo>
                    <a:pt x="451497" y="166357"/>
                  </a:lnTo>
                  <a:lnTo>
                    <a:pt x="453047" y="166357"/>
                  </a:lnTo>
                  <a:lnTo>
                    <a:pt x="526326" y="268820"/>
                  </a:lnTo>
                  <a:lnTo>
                    <a:pt x="527126" y="271233"/>
                  </a:lnTo>
                  <a:lnTo>
                    <a:pt x="491667" y="277533"/>
                  </a:lnTo>
                  <a:lnTo>
                    <a:pt x="491667" y="288671"/>
                  </a:lnTo>
                  <a:lnTo>
                    <a:pt x="616991" y="288671"/>
                  </a:lnTo>
                  <a:lnTo>
                    <a:pt x="616991" y="277533"/>
                  </a:lnTo>
                  <a:close/>
                </a:path>
                <a:path w="1851025" h="293369">
                  <a:moveTo>
                    <a:pt x="870724" y="4775"/>
                  </a:moveTo>
                  <a:lnTo>
                    <a:pt x="655612" y="4775"/>
                  </a:lnTo>
                  <a:lnTo>
                    <a:pt x="655612" y="15811"/>
                  </a:lnTo>
                  <a:lnTo>
                    <a:pt x="684720" y="22161"/>
                  </a:lnTo>
                  <a:lnTo>
                    <a:pt x="693420" y="23723"/>
                  </a:lnTo>
                  <a:lnTo>
                    <a:pt x="696595" y="27711"/>
                  </a:lnTo>
                  <a:lnTo>
                    <a:pt x="696595" y="265722"/>
                  </a:lnTo>
                  <a:lnTo>
                    <a:pt x="694232" y="268833"/>
                  </a:lnTo>
                  <a:lnTo>
                    <a:pt x="684720" y="271233"/>
                  </a:lnTo>
                  <a:lnTo>
                    <a:pt x="655612" y="277545"/>
                  </a:lnTo>
                  <a:lnTo>
                    <a:pt x="655612" y="288671"/>
                  </a:lnTo>
                  <a:lnTo>
                    <a:pt x="783297" y="288671"/>
                  </a:lnTo>
                  <a:lnTo>
                    <a:pt x="783297" y="277545"/>
                  </a:lnTo>
                  <a:lnTo>
                    <a:pt x="750925" y="271233"/>
                  </a:lnTo>
                  <a:lnTo>
                    <a:pt x="741540" y="269621"/>
                  </a:lnTo>
                  <a:lnTo>
                    <a:pt x="739165" y="265722"/>
                  </a:lnTo>
                  <a:lnTo>
                    <a:pt x="739165" y="155232"/>
                  </a:lnTo>
                  <a:lnTo>
                    <a:pt x="817181" y="155232"/>
                  </a:lnTo>
                  <a:lnTo>
                    <a:pt x="823506" y="159219"/>
                  </a:lnTo>
                  <a:lnTo>
                    <a:pt x="825779" y="169456"/>
                  </a:lnTo>
                  <a:lnTo>
                    <a:pt x="831316" y="196418"/>
                  </a:lnTo>
                  <a:lnTo>
                    <a:pt x="844715" y="196418"/>
                  </a:lnTo>
                  <a:lnTo>
                    <a:pt x="844715" y="102539"/>
                  </a:lnTo>
                  <a:lnTo>
                    <a:pt x="831316" y="102539"/>
                  </a:lnTo>
                  <a:lnTo>
                    <a:pt x="825779" y="125476"/>
                  </a:lnTo>
                  <a:lnTo>
                    <a:pt x="823506" y="135686"/>
                  </a:lnTo>
                  <a:lnTo>
                    <a:pt x="817181" y="139382"/>
                  </a:lnTo>
                  <a:lnTo>
                    <a:pt x="739165" y="139382"/>
                  </a:lnTo>
                  <a:lnTo>
                    <a:pt x="739165" y="20599"/>
                  </a:lnTo>
                  <a:lnTo>
                    <a:pt x="836815" y="20599"/>
                  </a:lnTo>
                  <a:lnTo>
                    <a:pt x="843140" y="24498"/>
                  </a:lnTo>
                  <a:lnTo>
                    <a:pt x="857377" y="75653"/>
                  </a:lnTo>
                  <a:lnTo>
                    <a:pt x="870724" y="75653"/>
                  </a:lnTo>
                  <a:lnTo>
                    <a:pt x="870724" y="4775"/>
                  </a:lnTo>
                  <a:close/>
                </a:path>
                <a:path w="1851025" h="293369">
                  <a:moveTo>
                    <a:pt x="1207160" y="144932"/>
                  </a:moveTo>
                  <a:lnTo>
                    <a:pt x="1199756" y="98386"/>
                  </a:lnTo>
                  <a:lnTo>
                    <a:pt x="1179017" y="58508"/>
                  </a:lnTo>
                  <a:lnTo>
                    <a:pt x="1159141" y="39166"/>
                  </a:lnTo>
                  <a:lnTo>
                    <a:pt x="1159141" y="146519"/>
                  </a:lnTo>
                  <a:lnTo>
                    <a:pt x="1153121" y="195300"/>
                  </a:lnTo>
                  <a:lnTo>
                    <a:pt x="1134681" y="237185"/>
                  </a:lnTo>
                  <a:lnTo>
                    <a:pt x="1103249" y="266509"/>
                  </a:lnTo>
                  <a:lnTo>
                    <a:pt x="1058227" y="277545"/>
                  </a:lnTo>
                  <a:lnTo>
                    <a:pt x="1015555" y="268046"/>
                  </a:lnTo>
                  <a:lnTo>
                    <a:pt x="983881" y="241287"/>
                  </a:lnTo>
                  <a:lnTo>
                    <a:pt x="964171" y="199910"/>
                  </a:lnTo>
                  <a:lnTo>
                    <a:pt x="957389" y="146519"/>
                  </a:lnTo>
                  <a:lnTo>
                    <a:pt x="963396" y="97866"/>
                  </a:lnTo>
                  <a:lnTo>
                    <a:pt x="981798" y="56070"/>
                  </a:lnTo>
                  <a:lnTo>
                    <a:pt x="1013218" y="26822"/>
                  </a:lnTo>
                  <a:lnTo>
                    <a:pt x="1058227" y="15811"/>
                  </a:lnTo>
                  <a:lnTo>
                    <a:pt x="1100950" y="25260"/>
                  </a:lnTo>
                  <a:lnTo>
                    <a:pt x="1132636" y="51917"/>
                  </a:lnTo>
                  <a:lnTo>
                    <a:pt x="1152359" y="93192"/>
                  </a:lnTo>
                  <a:lnTo>
                    <a:pt x="1159141" y="146519"/>
                  </a:lnTo>
                  <a:lnTo>
                    <a:pt x="1159141" y="39166"/>
                  </a:lnTo>
                  <a:lnTo>
                    <a:pt x="1147064" y="27406"/>
                  </a:lnTo>
                  <a:lnTo>
                    <a:pt x="1123543" y="15811"/>
                  </a:lnTo>
                  <a:lnTo>
                    <a:pt x="1106081" y="7200"/>
                  </a:lnTo>
                  <a:lnTo>
                    <a:pt x="1058227" y="0"/>
                  </a:lnTo>
                  <a:lnTo>
                    <a:pt x="1010996" y="7162"/>
                  </a:lnTo>
                  <a:lnTo>
                    <a:pt x="970089" y="27419"/>
                  </a:lnTo>
                  <a:lnTo>
                    <a:pt x="937920" y="58889"/>
                  </a:lnTo>
                  <a:lnTo>
                    <a:pt x="916876" y="99745"/>
                  </a:lnTo>
                  <a:lnTo>
                    <a:pt x="909320" y="148107"/>
                  </a:lnTo>
                  <a:lnTo>
                    <a:pt x="916724" y="194652"/>
                  </a:lnTo>
                  <a:lnTo>
                    <a:pt x="937475" y="234530"/>
                  </a:lnTo>
                  <a:lnTo>
                    <a:pt x="969429" y="265645"/>
                  </a:lnTo>
                  <a:lnTo>
                    <a:pt x="1010399" y="285864"/>
                  </a:lnTo>
                  <a:lnTo>
                    <a:pt x="1058227" y="293065"/>
                  </a:lnTo>
                  <a:lnTo>
                    <a:pt x="1105496" y="285915"/>
                  </a:lnTo>
                  <a:lnTo>
                    <a:pt x="1122413" y="277545"/>
                  </a:lnTo>
                  <a:lnTo>
                    <a:pt x="1146429" y="265645"/>
                  </a:lnTo>
                  <a:lnTo>
                    <a:pt x="1178560" y="234200"/>
                  </a:lnTo>
                  <a:lnTo>
                    <a:pt x="1199616" y="193332"/>
                  </a:lnTo>
                  <a:lnTo>
                    <a:pt x="1207160" y="144932"/>
                  </a:lnTo>
                  <a:close/>
                </a:path>
                <a:path w="1851025" h="293369">
                  <a:moveTo>
                    <a:pt x="1533385" y="277545"/>
                  </a:moveTo>
                  <a:lnTo>
                    <a:pt x="1493786" y="267690"/>
                  </a:lnTo>
                  <a:lnTo>
                    <a:pt x="1426489" y="182397"/>
                  </a:lnTo>
                  <a:lnTo>
                    <a:pt x="1414792" y="168097"/>
                  </a:lnTo>
                  <a:lnTo>
                    <a:pt x="1409788" y="163131"/>
                  </a:lnTo>
                  <a:lnTo>
                    <a:pt x="1407236" y="160604"/>
                  </a:lnTo>
                  <a:lnTo>
                    <a:pt x="1400987" y="156832"/>
                  </a:lnTo>
                  <a:lnTo>
                    <a:pt x="1400987" y="155232"/>
                  </a:lnTo>
                  <a:lnTo>
                    <a:pt x="1451914" y="127393"/>
                  </a:lnTo>
                  <a:lnTo>
                    <a:pt x="1470317" y="81203"/>
                  </a:lnTo>
                  <a:lnTo>
                    <a:pt x="1467129" y="60591"/>
                  </a:lnTo>
                  <a:lnTo>
                    <a:pt x="1457820" y="41084"/>
                  </a:lnTo>
                  <a:lnTo>
                    <a:pt x="1442745" y="24511"/>
                  </a:lnTo>
                  <a:lnTo>
                    <a:pt x="1435989" y="20599"/>
                  </a:lnTo>
                  <a:lnTo>
                    <a:pt x="1422298" y="12674"/>
                  </a:lnTo>
                  <a:lnTo>
                    <a:pt x="1422298" y="82003"/>
                  </a:lnTo>
                  <a:lnTo>
                    <a:pt x="1419733" y="105879"/>
                  </a:lnTo>
                  <a:lnTo>
                    <a:pt x="1410068" y="126796"/>
                  </a:lnTo>
                  <a:lnTo>
                    <a:pt x="1390345" y="141655"/>
                  </a:lnTo>
                  <a:lnTo>
                    <a:pt x="1357642" y="147307"/>
                  </a:lnTo>
                  <a:lnTo>
                    <a:pt x="1322197" y="147307"/>
                  </a:lnTo>
                  <a:lnTo>
                    <a:pt x="1322197" y="20599"/>
                  </a:lnTo>
                  <a:lnTo>
                    <a:pt x="1343494" y="20599"/>
                  </a:lnTo>
                  <a:lnTo>
                    <a:pt x="1386852" y="26911"/>
                  </a:lnTo>
                  <a:lnTo>
                    <a:pt x="1420291" y="64719"/>
                  </a:lnTo>
                  <a:lnTo>
                    <a:pt x="1422298" y="82003"/>
                  </a:lnTo>
                  <a:lnTo>
                    <a:pt x="1422298" y="12674"/>
                  </a:lnTo>
                  <a:lnTo>
                    <a:pt x="1410398" y="9093"/>
                  </a:lnTo>
                  <a:lnTo>
                    <a:pt x="1396885" y="6642"/>
                  </a:lnTo>
                  <a:lnTo>
                    <a:pt x="1381302" y="5232"/>
                  </a:lnTo>
                  <a:lnTo>
                    <a:pt x="1363179" y="4775"/>
                  </a:lnTo>
                  <a:lnTo>
                    <a:pt x="1238732" y="4775"/>
                  </a:lnTo>
                  <a:lnTo>
                    <a:pt x="1238732" y="15811"/>
                  </a:lnTo>
                  <a:lnTo>
                    <a:pt x="1267853" y="22161"/>
                  </a:lnTo>
                  <a:lnTo>
                    <a:pt x="1276565" y="23723"/>
                  </a:lnTo>
                  <a:lnTo>
                    <a:pt x="1279613" y="27711"/>
                  </a:lnTo>
                  <a:lnTo>
                    <a:pt x="1279613" y="265722"/>
                  </a:lnTo>
                  <a:lnTo>
                    <a:pt x="1277340" y="268833"/>
                  </a:lnTo>
                  <a:lnTo>
                    <a:pt x="1267853" y="271233"/>
                  </a:lnTo>
                  <a:lnTo>
                    <a:pt x="1238732" y="277545"/>
                  </a:lnTo>
                  <a:lnTo>
                    <a:pt x="1238732" y="288671"/>
                  </a:lnTo>
                  <a:lnTo>
                    <a:pt x="1366342" y="288671"/>
                  </a:lnTo>
                  <a:lnTo>
                    <a:pt x="1366342" y="277545"/>
                  </a:lnTo>
                  <a:lnTo>
                    <a:pt x="1334020" y="271233"/>
                  </a:lnTo>
                  <a:lnTo>
                    <a:pt x="1324559" y="269621"/>
                  </a:lnTo>
                  <a:lnTo>
                    <a:pt x="1322197" y="265722"/>
                  </a:lnTo>
                  <a:lnTo>
                    <a:pt x="1322197" y="163131"/>
                  </a:lnTo>
                  <a:lnTo>
                    <a:pt x="1343494" y="163131"/>
                  </a:lnTo>
                  <a:lnTo>
                    <a:pt x="1386852" y="193992"/>
                  </a:lnTo>
                  <a:lnTo>
                    <a:pt x="1445920" y="276720"/>
                  </a:lnTo>
                  <a:lnTo>
                    <a:pt x="1452994" y="286258"/>
                  </a:lnTo>
                  <a:lnTo>
                    <a:pt x="1456956" y="288671"/>
                  </a:lnTo>
                  <a:lnTo>
                    <a:pt x="1533385" y="288671"/>
                  </a:lnTo>
                  <a:lnTo>
                    <a:pt x="1533385" y="277545"/>
                  </a:lnTo>
                  <a:close/>
                </a:path>
                <a:path w="1851025" h="293369">
                  <a:moveTo>
                    <a:pt x="1850898" y="148107"/>
                  </a:moveTo>
                  <a:lnTo>
                    <a:pt x="1846249" y="109499"/>
                  </a:lnTo>
                  <a:lnTo>
                    <a:pt x="1832000" y="73304"/>
                  </a:lnTo>
                  <a:lnTo>
                    <a:pt x="1807692" y="42227"/>
                  </a:lnTo>
                  <a:lnTo>
                    <a:pt x="1802879" y="39027"/>
                  </a:lnTo>
                  <a:lnTo>
                    <a:pt x="1802879" y="148920"/>
                  </a:lnTo>
                  <a:lnTo>
                    <a:pt x="1800453" y="183375"/>
                  </a:lnTo>
                  <a:lnTo>
                    <a:pt x="1779943" y="237337"/>
                  </a:lnTo>
                  <a:lnTo>
                    <a:pt x="1746745" y="264134"/>
                  </a:lnTo>
                  <a:lnTo>
                    <a:pt x="1709458" y="272021"/>
                  </a:lnTo>
                  <a:lnTo>
                    <a:pt x="1686255" y="272846"/>
                  </a:lnTo>
                  <a:lnTo>
                    <a:pt x="1641348" y="272846"/>
                  </a:lnTo>
                  <a:lnTo>
                    <a:pt x="1638998" y="270421"/>
                  </a:lnTo>
                  <a:lnTo>
                    <a:pt x="1638998" y="20599"/>
                  </a:lnTo>
                  <a:lnTo>
                    <a:pt x="1679943" y="20599"/>
                  </a:lnTo>
                  <a:lnTo>
                    <a:pt x="1702650" y="21107"/>
                  </a:lnTo>
                  <a:lnTo>
                    <a:pt x="1750885" y="32410"/>
                  </a:lnTo>
                  <a:lnTo>
                    <a:pt x="1791652" y="81280"/>
                  </a:lnTo>
                  <a:lnTo>
                    <a:pt x="1802879" y="148920"/>
                  </a:lnTo>
                  <a:lnTo>
                    <a:pt x="1802879" y="39027"/>
                  </a:lnTo>
                  <a:lnTo>
                    <a:pt x="1755978" y="12750"/>
                  </a:lnTo>
                  <a:lnTo>
                    <a:pt x="1714754" y="5664"/>
                  </a:lnTo>
                  <a:lnTo>
                    <a:pt x="1689417" y="4775"/>
                  </a:lnTo>
                  <a:lnTo>
                    <a:pt x="1556232" y="4775"/>
                  </a:lnTo>
                  <a:lnTo>
                    <a:pt x="1556232" y="15811"/>
                  </a:lnTo>
                  <a:lnTo>
                    <a:pt x="1585366" y="22161"/>
                  </a:lnTo>
                  <a:lnTo>
                    <a:pt x="1594040" y="23723"/>
                  </a:lnTo>
                  <a:lnTo>
                    <a:pt x="1597202" y="27711"/>
                  </a:lnTo>
                  <a:lnTo>
                    <a:pt x="1597202" y="265722"/>
                  </a:lnTo>
                  <a:lnTo>
                    <a:pt x="1594827" y="268833"/>
                  </a:lnTo>
                  <a:lnTo>
                    <a:pt x="1585366" y="271246"/>
                  </a:lnTo>
                  <a:lnTo>
                    <a:pt x="1556232" y="277533"/>
                  </a:lnTo>
                  <a:lnTo>
                    <a:pt x="1556232" y="288658"/>
                  </a:lnTo>
                  <a:lnTo>
                    <a:pt x="1690992" y="288658"/>
                  </a:lnTo>
                  <a:lnTo>
                    <a:pt x="1719364" y="287604"/>
                  </a:lnTo>
                  <a:lnTo>
                    <a:pt x="1744268" y="284378"/>
                  </a:lnTo>
                  <a:lnTo>
                    <a:pt x="1765769" y="278942"/>
                  </a:lnTo>
                  <a:lnTo>
                    <a:pt x="1780159" y="272846"/>
                  </a:lnTo>
                  <a:lnTo>
                    <a:pt x="1783943" y="271246"/>
                  </a:lnTo>
                  <a:lnTo>
                    <a:pt x="1814703" y="248412"/>
                  </a:lnTo>
                  <a:lnTo>
                    <a:pt x="1835467" y="219138"/>
                  </a:lnTo>
                  <a:lnTo>
                    <a:pt x="1847202" y="185127"/>
                  </a:lnTo>
                  <a:lnTo>
                    <a:pt x="1850898" y="1481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25" name="object 19">
              <a:extLst>
                <a:ext uri="{FF2B5EF4-FFF2-40B4-BE49-F238E27FC236}">
                  <a16:creationId xmlns:a16="http://schemas.microsoft.com/office/drawing/2014/main" id="{BD4D5646-AC0C-28CE-FC8D-3659BCDBF84C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21167" y="926515"/>
              <a:ext cx="915186" cy="1092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359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g object 16">
            <a:extLst>
              <a:ext uri="{FF2B5EF4-FFF2-40B4-BE49-F238E27FC236}">
                <a16:creationId xmlns:a16="http://schemas.microsoft.com/office/drawing/2014/main" id="{2EF7519D-4CD9-EC0D-7CC8-5B253B717582}"/>
              </a:ext>
            </a:extLst>
          </p:cNvPr>
          <p:cNvSpPr/>
          <p:nvPr userDrawn="1"/>
        </p:nvSpPr>
        <p:spPr>
          <a:xfrm>
            <a:off x="507998" y="1142922"/>
            <a:ext cx="11176130" cy="5143308"/>
          </a:xfrm>
          <a:custGeom>
            <a:avLst/>
            <a:gdLst/>
            <a:ahLst/>
            <a:cxnLst/>
            <a:rect l="l" t="t" r="r" b="b"/>
            <a:pathLst>
              <a:path w="18428970" h="8481695">
                <a:moveTo>
                  <a:pt x="18428754" y="0"/>
                </a:moveTo>
                <a:lnTo>
                  <a:pt x="0" y="0"/>
                </a:lnTo>
                <a:lnTo>
                  <a:pt x="0" y="658177"/>
                </a:lnTo>
                <a:lnTo>
                  <a:pt x="0" y="668616"/>
                </a:lnTo>
                <a:lnTo>
                  <a:pt x="0" y="8481416"/>
                </a:lnTo>
                <a:lnTo>
                  <a:pt x="18428754" y="8481416"/>
                </a:lnTo>
                <a:lnTo>
                  <a:pt x="18428754" y="668616"/>
                </a:lnTo>
                <a:lnTo>
                  <a:pt x="18428754" y="658177"/>
                </a:lnTo>
                <a:lnTo>
                  <a:pt x="18428754" y="0"/>
                </a:lnTo>
                <a:close/>
              </a:path>
            </a:pathLst>
          </a:custGeom>
          <a:solidFill>
            <a:srgbClr val="FFF3F3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sz="38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1446" y="1750786"/>
            <a:ext cx="5665106" cy="1181255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BE363-CD17-3BF4-ADB1-D48CBBE1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F9636-13E4-43A0-8806-7B38CCEAC82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0F2E8F-2141-68FD-8015-DFB91A7164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21446" y="3140231"/>
            <a:ext cx="5665106" cy="27795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144964E3-B384-B303-08F7-937C92095B50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124701" y="1314451"/>
            <a:ext cx="3895726" cy="4857750"/>
          </a:xfrm>
          <a:noFill/>
        </p:spPr>
        <p:txBody>
          <a:bodyPr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grpSp>
        <p:nvGrpSpPr>
          <p:cNvPr id="13" name="object 4">
            <a:extLst>
              <a:ext uri="{FF2B5EF4-FFF2-40B4-BE49-F238E27FC236}">
                <a16:creationId xmlns:a16="http://schemas.microsoft.com/office/drawing/2014/main" id="{D6C33C1C-27A8-A321-04E6-A1B6F8836A4E}"/>
              </a:ext>
            </a:extLst>
          </p:cNvPr>
          <p:cNvGrpSpPr>
            <a:grpSpLocks/>
          </p:cNvGrpSpPr>
          <p:nvPr userDrawn="1"/>
        </p:nvGrpSpPr>
        <p:grpSpPr>
          <a:xfrm>
            <a:off x="1023143" y="740174"/>
            <a:ext cx="809227" cy="809226"/>
            <a:chOff x="1675341" y="756689"/>
            <a:chExt cx="2275205" cy="2272030"/>
          </a:xfrm>
        </p:grpSpPr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9642D8CA-CEC4-6858-83FB-E2D80332CAD1}"/>
                </a:ext>
              </a:extLst>
            </p:cNvPr>
            <p:cNvSpPr/>
            <p:nvPr/>
          </p:nvSpPr>
          <p:spPr>
            <a:xfrm>
              <a:off x="1675341" y="756689"/>
              <a:ext cx="2275205" cy="2272030"/>
            </a:xfrm>
            <a:custGeom>
              <a:avLst/>
              <a:gdLst/>
              <a:ahLst/>
              <a:cxnLst/>
              <a:rect l="l" t="t" r="r" b="b"/>
              <a:pathLst>
                <a:path w="2275204" h="2272030">
                  <a:moveTo>
                    <a:pt x="2274988" y="0"/>
                  </a:moveTo>
                  <a:lnTo>
                    <a:pt x="0" y="0"/>
                  </a:lnTo>
                  <a:lnTo>
                    <a:pt x="0" y="2271417"/>
                  </a:lnTo>
                  <a:lnTo>
                    <a:pt x="2274988" y="2271417"/>
                  </a:lnTo>
                  <a:lnTo>
                    <a:pt x="22749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sp>
          <p:nvSpPr>
            <p:cNvPr id="15" name="object 6">
              <a:extLst>
                <a:ext uri="{FF2B5EF4-FFF2-40B4-BE49-F238E27FC236}">
                  <a16:creationId xmlns:a16="http://schemas.microsoft.com/office/drawing/2014/main" id="{075F12CD-6BAC-D3BA-F86A-E91733C2DD88}"/>
                </a:ext>
              </a:extLst>
            </p:cNvPr>
            <p:cNvSpPr/>
            <p:nvPr/>
          </p:nvSpPr>
          <p:spPr>
            <a:xfrm>
              <a:off x="1695006" y="774583"/>
              <a:ext cx="2235835" cy="2235835"/>
            </a:xfrm>
            <a:custGeom>
              <a:avLst/>
              <a:gdLst/>
              <a:ahLst/>
              <a:cxnLst/>
              <a:rect l="l" t="t" r="r" b="b"/>
              <a:pathLst>
                <a:path w="2235835" h="2235835">
                  <a:moveTo>
                    <a:pt x="2235638" y="0"/>
                  </a:moveTo>
                  <a:lnTo>
                    <a:pt x="0" y="0"/>
                  </a:lnTo>
                  <a:lnTo>
                    <a:pt x="0" y="2235649"/>
                  </a:lnTo>
                  <a:lnTo>
                    <a:pt x="2235638" y="2235649"/>
                  </a:lnTo>
                  <a:lnTo>
                    <a:pt x="2235638" y="0"/>
                  </a:lnTo>
                  <a:close/>
                </a:path>
              </a:pathLst>
            </a:custGeom>
            <a:solidFill>
              <a:srgbClr val="002046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16" name="object 7">
              <a:extLst>
                <a:ext uri="{FF2B5EF4-FFF2-40B4-BE49-F238E27FC236}">
                  <a16:creationId xmlns:a16="http://schemas.microsoft.com/office/drawing/2014/main" id="{DA5392DE-8331-E296-462D-3B3911A0AB3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3232" y="2234279"/>
              <a:ext cx="97546" cy="136760"/>
            </a:xfrm>
            <a:prstGeom prst="rect">
              <a:avLst/>
            </a:prstGeom>
          </p:spPr>
        </p:pic>
        <p:pic>
          <p:nvPicPr>
            <p:cNvPr id="17" name="object 8">
              <a:extLst>
                <a:ext uri="{FF2B5EF4-FFF2-40B4-BE49-F238E27FC236}">
                  <a16:creationId xmlns:a16="http://schemas.microsoft.com/office/drawing/2014/main" id="{7E98748C-34F1-153B-CCA6-C77AD9E950C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60611" y="2234280"/>
              <a:ext cx="97337" cy="134142"/>
            </a:xfrm>
            <a:prstGeom prst="rect">
              <a:avLst/>
            </a:prstGeom>
          </p:spPr>
        </p:pic>
        <p:sp>
          <p:nvSpPr>
            <p:cNvPr id="18" name="object 9">
              <a:extLst>
                <a:ext uri="{FF2B5EF4-FFF2-40B4-BE49-F238E27FC236}">
                  <a16:creationId xmlns:a16="http://schemas.microsoft.com/office/drawing/2014/main" id="{C3A381F8-E80F-CEE7-5A69-0D804BAB4711}"/>
                </a:ext>
              </a:extLst>
            </p:cNvPr>
            <p:cNvSpPr/>
            <p:nvPr/>
          </p:nvSpPr>
          <p:spPr>
            <a:xfrm>
              <a:off x="2212068" y="2234287"/>
              <a:ext cx="18415" cy="134620"/>
            </a:xfrm>
            <a:custGeom>
              <a:avLst/>
              <a:gdLst/>
              <a:ahLst/>
              <a:cxnLst/>
              <a:rect l="l" t="t" r="r" b="b"/>
              <a:pathLst>
                <a:path w="18414" h="134619">
                  <a:moveTo>
                    <a:pt x="18104" y="0"/>
                  </a:moveTo>
                  <a:lnTo>
                    <a:pt x="0" y="0"/>
                  </a:lnTo>
                  <a:lnTo>
                    <a:pt x="0" y="134142"/>
                  </a:lnTo>
                  <a:lnTo>
                    <a:pt x="18104" y="134142"/>
                  </a:lnTo>
                  <a:lnTo>
                    <a:pt x="18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19" name="object 10">
              <a:extLst>
                <a:ext uri="{FF2B5EF4-FFF2-40B4-BE49-F238E27FC236}">
                  <a16:creationId xmlns:a16="http://schemas.microsoft.com/office/drawing/2014/main" id="{8FA6CF3F-9390-12A8-B23A-F8082A48739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64586" y="2234280"/>
              <a:ext cx="113221" cy="134142"/>
            </a:xfrm>
            <a:prstGeom prst="rect">
              <a:avLst/>
            </a:prstGeom>
          </p:spPr>
        </p:pic>
        <p:sp>
          <p:nvSpPr>
            <p:cNvPr id="20" name="object 11">
              <a:extLst>
                <a:ext uri="{FF2B5EF4-FFF2-40B4-BE49-F238E27FC236}">
                  <a16:creationId xmlns:a16="http://schemas.microsoft.com/office/drawing/2014/main" id="{C78E4E8F-36D8-D579-0D35-495F1C948F8A}"/>
                </a:ext>
              </a:extLst>
            </p:cNvPr>
            <p:cNvSpPr/>
            <p:nvPr/>
          </p:nvSpPr>
          <p:spPr>
            <a:xfrm>
              <a:off x="2412962" y="2233808"/>
              <a:ext cx="76200" cy="134620"/>
            </a:xfrm>
            <a:custGeom>
              <a:avLst/>
              <a:gdLst/>
              <a:ahLst/>
              <a:cxnLst/>
              <a:rect l="l" t="t" r="r" b="b"/>
              <a:pathLst>
                <a:path w="76200" h="134619">
                  <a:moveTo>
                    <a:pt x="75819" y="119380"/>
                  </a:moveTo>
                  <a:lnTo>
                    <a:pt x="17691" y="119380"/>
                  </a:lnTo>
                  <a:lnTo>
                    <a:pt x="17691" y="72390"/>
                  </a:lnTo>
                  <a:lnTo>
                    <a:pt x="70789" y="72390"/>
                  </a:lnTo>
                  <a:lnTo>
                    <a:pt x="70789" y="57150"/>
                  </a:lnTo>
                  <a:lnTo>
                    <a:pt x="17691" y="57150"/>
                  </a:lnTo>
                  <a:lnTo>
                    <a:pt x="17691" y="15240"/>
                  </a:lnTo>
                  <a:lnTo>
                    <a:pt x="74218" y="15240"/>
                  </a:lnTo>
                  <a:lnTo>
                    <a:pt x="74218" y="0"/>
                  </a:lnTo>
                  <a:lnTo>
                    <a:pt x="0" y="0"/>
                  </a:lnTo>
                  <a:lnTo>
                    <a:pt x="0" y="15240"/>
                  </a:lnTo>
                  <a:lnTo>
                    <a:pt x="0" y="57150"/>
                  </a:lnTo>
                  <a:lnTo>
                    <a:pt x="0" y="72390"/>
                  </a:lnTo>
                  <a:lnTo>
                    <a:pt x="0" y="119380"/>
                  </a:lnTo>
                  <a:lnTo>
                    <a:pt x="0" y="134620"/>
                  </a:lnTo>
                  <a:lnTo>
                    <a:pt x="75819" y="134620"/>
                  </a:lnTo>
                  <a:lnTo>
                    <a:pt x="75819" y="1193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21" name="object 12">
              <a:extLst>
                <a:ext uri="{FF2B5EF4-FFF2-40B4-BE49-F238E27FC236}">
                  <a16:creationId xmlns:a16="http://schemas.microsoft.com/office/drawing/2014/main" id="{938FF004-FAC5-3D4E-4048-B2913EE8C59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30110" y="2234284"/>
              <a:ext cx="92311" cy="134142"/>
            </a:xfrm>
            <a:prstGeom prst="rect">
              <a:avLst/>
            </a:prstGeom>
          </p:spPr>
        </p:pic>
        <p:pic>
          <p:nvPicPr>
            <p:cNvPr id="22" name="object 13">
              <a:extLst>
                <a:ext uri="{FF2B5EF4-FFF2-40B4-BE49-F238E27FC236}">
                  <a16:creationId xmlns:a16="http://schemas.microsoft.com/office/drawing/2014/main" id="{25FFB0FF-7F9B-8975-92ED-09CC5064E004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50302" y="2231664"/>
              <a:ext cx="85264" cy="139576"/>
            </a:xfrm>
            <a:prstGeom prst="rect">
              <a:avLst/>
            </a:prstGeom>
          </p:spPr>
        </p:pic>
        <p:sp>
          <p:nvSpPr>
            <p:cNvPr id="23" name="object 14">
              <a:extLst>
                <a:ext uri="{FF2B5EF4-FFF2-40B4-BE49-F238E27FC236}">
                  <a16:creationId xmlns:a16="http://schemas.microsoft.com/office/drawing/2014/main" id="{BA0D0F82-02ED-D02B-5326-ADAB3E446C5C}"/>
                </a:ext>
              </a:extLst>
            </p:cNvPr>
            <p:cNvSpPr/>
            <p:nvPr/>
          </p:nvSpPr>
          <p:spPr>
            <a:xfrm>
              <a:off x="2777978" y="2234287"/>
              <a:ext cx="18415" cy="134620"/>
            </a:xfrm>
            <a:custGeom>
              <a:avLst/>
              <a:gdLst/>
              <a:ahLst/>
              <a:cxnLst/>
              <a:rect l="l" t="t" r="r" b="b"/>
              <a:pathLst>
                <a:path w="18414" h="134619">
                  <a:moveTo>
                    <a:pt x="18104" y="0"/>
                  </a:moveTo>
                  <a:lnTo>
                    <a:pt x="0" y="0"/>
                  </a:lnTo>
                  <a:lnTo>
                    <a:pt x="0" y="134142"/>
                  </a:lnTo>
                  <a:lnTo>
                    <a:pt x="18104" y="134142"/>
                  </a:lnTo>
                  <a:lnTo>
                    <a:pt x="18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24" name="object 15">
              <a:extLst>
                <a:ext uri="{FF2B5EF4-FFF2-40B4-BE49-F238E27FC236}">
                  <a16:creationId xmlns:a16="http://schemas.microsoft.com/office/drawing/2014/main" id="{9DD8BCD9-CD4F-7349-9761-A95381B3F31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30980" y="2233925"/>
              <a:ext cx="217271" cy="134620"/>
            </a:xfrm>
            <a:prstGeom prst="rect">
              <a:avLst/>
            </a:prstGeom>
          </p:spPr>
        </p:pic>
        <p:pic>
          <p:nvPicPr>
            <p:cNvPr id="25" name="object 16">
              <a:extLst>
                <a:ext uri="{FF2B5EF4-FFF2-40B4-BE49-F238E27FC236}">
                  <a16:creationId xmlns:a16="http://schemas.microsoft.com/office/drawing/2014/main" id="{3AE77978-F04F-F199-7C5D-3C1F84D65029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37399" y="2231666"/>
              <a:ext cx="122581" cy="139377"/>
            </a:xfrm>
            <a:prstGeom prst="rect">
              <a:avLst/>
            </a:prstGeom>
          </p:spPr>
        </p:pic>
        <p:pic>
          <p:nvPicPr>
            <p:cNvPr id="26" name="object 17">
              <a:extLst>
                <a:ext uri="{FF2B5EF4-FFF2-40B4-BE49-F238E27FC236}">
                  <a16:creationId xmlns:a16="http://schemas.microsoft.com/office/drawing/2014/main" id="{775E07DB-0611-FDE0-127D-23BD1FABB511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02992" y="2234285"/>
              <a:ext cx="72594" cy="134132"/>
            </a:xfrm>
            <a:prstGeom prst="rect">
              <a:avLst/>
            </a:prstGeom>
          </p:spPr>
        </p:pic>
        <p:sp>
          <p:nvSpPr>
            <p:cNvPr id="27" name="object 18">
              <a:extLst>
                <a:ext uri="{FF2B5EF4-FFF2-40B4-BE49-F238E27FC236}">
                  <a16:creationId xmlns:a16="http://schemas.microsoft.com/office/drawing/2014/main" id="{A234664A-ADB5-DB72-DD2C-132445F8C3D1}"/>
                </a:ext>
              </a:extLst>
            </p:cNvPr>
            <p:cNvSpPr/>
            <p:nvPr/>
          </p:nvSpPr>
          <p:spPr>
            <a:xfrm>
              <a:off x="1887258" y="2487135"/>
              <a:ext cx="1851025" cy="293370"/>
            </a:xfrm>
            <a:custGeom>
              <a:avLst/>
              <a:gdLst/>
              <a:ahLst/>
              <a:cxnLst/>
              <a:rect l="l" t="t" r="r" b="b"/>
              <a:pathLst>
                <a:path w="1851025" h="293369">
                  <a:moveTo>
                    <a:pt x="297827" y="144932"/>
                  </a:moveTo>
                  <a:lnTo>
                    <a:pt x="290436" y="98386"/>
                  </a:lnTo>
                  <a:lnTo>
                    <a:pt x="269697" y="58508"/>
                  </a:lnTo>
                  <a:lnTo>
                    <a:pt x="249885" y="39217"/>
                  </a:lnTo>
                  <a:lnTo>
                    <a:pt x="249885" y="146519"/>
                  </a:lnTo>
                  <a:lnTo>
                    <a:pt x="243865" y="195300"/>
                  </a:lnTo>
                  <a:lnTo>
                    <a:pt x="225425" y="237185"/>
                  </a:lnTo>
                  <a:lnTo>
                    <a:pt x="193979" y="266509"/>
                  </a:lnTo>
                  <a:lnTo>
                    <a:pt x="148920" y="277545"/>
                  </a:lnTo>
                  <a:lnTo>
                    <a:pt x="106260" y="268046"/>
                  </a:lnTo>
                  <a:lnTo>
                    <a:pt x="74599" y="241287"/>
                  </a:lnTo>
                  <a:lnTo>
                    <a:pt x="54889" y="199910"/>
                  </a:lnTo>
                  <a:lnTo>
                    <a:pt x="48107" y="146519"/>
                  </a:lnTo>
                  <a:lnTo>
                    <a:pt x="54114" y="97866"/>
                  </a:lnTo>
                  <a:lnTo>
                    <a:pt x="72529" y="56070"/>
                  </a:lnTo>
                  <a:lnTo>
                    <a:pt x="103924" y="26822"/>
                  </a:lnTo>
                  <a:lnTo>
                    <a:pt x="148920" y="15811"/>
                  </a:lnTo>
                  <a:lnTo>
                    <a:pt x="191655" y="25260"/>
                  </a:lnTo>
                  <a:lnTo>
                    <a:pt x="223367" y="51917"/>
                  </a:lnTo>
                  <a:lnTo>
                    <a:pt x="243090" y="93192"/>
                  </a:lnTo>
                  <a:lnTo>
                    <a:pt x="249885" y="146519"/>
                  </a:lnTo>
                  <a:lnTo>
                    <a:pt x="249885" y="39217"/>
                  </a:lnTo>
                  <a:lnTo>
                    <a:pt x="237769" y="27406"/>
                  </a:lnTo>
                  <a:lnTo>
                    <a:pt x="214249" y="15811"/>
                  </a:lnTo>
                  <a:lnTo>
                    <a:pt x="196799" y="7200"/>
                  </a:lnTo>
                  <a:lnTo>
                    <a:pt x="148920" y="0"/>
                  </a:lnTo>
                  <a:lnTo>
                    <a:pt x="101688" y="7162"/>
                  </a:lnTo>
                  <a:lnTo>
                    <a:pt x="60794" y="27419"/>
                  </a:lnTo>
                  <a:lnTo>
                    <a:pt x="28613" y="58889"/>
                  </a:lnTo>
                  <a:lnTo>
                    <a:pt x="7556" y="99745"/>
                  </a:lnTo>
                  <a:lnTo>
                    <a:pt x="0" y="148107"/>
                  </a:lnTo>
                  <a:lnTo>
                    <a:pt x="7404" y="194652"/>
                  </a:lnTo>
                  <a:lnTo>
                    <a:pt x="28155" y="234530"/>
                  </a:lnTo>
                  <a:lnTo>
                    <a:pt x="60096" y="265645"/>
                  </a:lnTo>
                  <a:lnTo>
                    <a:pt x="101079" y="285864"/>
                  </a:lnTo>
                  <a:lnTo>
                    <a:pt x="148920" y="293065"/>
                  </a:lnTo>
                  <a:lnTo>
                    <a:pt x="196176" y="285915"/>
                  </a:lnTo>
                  <a:lnTo>
                    <a:pt x="213093" y="277545"/>
                  </a:lnTo>
                  <a:lnTo>
                    <a:pt x="237109" y="265645"/>
                  </a:lnTo>
                  <a:lnTo>
                    <a:pt x="269240" y="234200"/>
                  </a:lnTo>
                  <a:lnTo>
                    <a:pt x="290283" y="193332"/>
                  </a:lnTo>
                  <a:lnTo>
                    <a:pt x="297827" y="144932"/>
                  </a:lnTo>
                  <a:close/>
                </a:path>
                <a:path w="1851025" h="293369">
                  <a:moveTo>
                    <a:pt x="616991" y="277533"/>
                  </a:moveTo>
                  <a:lnTo>
                    <a:pt x="576516" y="263029"/>
                  </a:lnTo>
                  <a:lnTo>
                    <a:pt x="481545" y="135674"/>
                  </a:lnTo>
                  <a:lnTo>
                    <a:pt x="562622" y="34023"/>
                  </a:lnTo>
                  <a:lnTo>
                    <a:pt x="609879" y="15811"/>
                  </a:lnTo>
                  <a:lnTo>
                    <a:pt x="609879" y="4787"/>
                  </a:lnTo>
                  <a:lnTo>
                    <a:pt x="508279" y="4787"/>
                  </a:lnTo>
                  <a:lnTo>
                    <a:pt x="508279" y="15811"/>
                  </a:lnTo>
                  <a:lnTo>
                    <a:pt x="540575" y="22936"/>
                  </a:lnTo>
                  <a:lnTo>
                    <a:pt x="540575" y="26098"/>
                  </a:lnTo>
                  <a:lnTo>
                    <a:pt x="470458" y="119964"/>
                  </a:lnTo>
                  <a:lnTo>
                    <a:pt x="468858" y="119964"/>
                  </a:lnTo>
                  <a:lnTo>
                    <a:pt x="405917" y="30835"/>
                  </a:lnTo>
                  <a:lnTo>
                    <a:pt x="401142" y="24498"/>
                  </a:lnTo>
                  <a:lnTo>
                    <a:pt x="400354" y="22148"/>
                  </a:lnTo>
                  <a:lnTo>
                    <a:pt x="435813" y="15811"/>
                  </a:lnTo>
                  <a:lnTo>
                    <a:pt x="435813" y="4787"/>
                  </a:lnTo>
                  <a:lnTo>
                    <a:pt x="310502" y="4787"/>
                  </a:lnTo>
                  <a:lnTo>
                    <a:pt x="310502" y="15811"/>
                  </a:lnTo>
                  <a:lnTo>
                    <a:pt x="334086" y="21374"/>
                  </a:lnTo>
                  <a:lnTo>
                    <a:pt x="340283" y="23482"/>
                  </a:lnTo>
                  <a:lnTo>
                    <a:pt x="345909" y="26416"/>
                  </a:lnTo>
                  <a:lnTo>
                    <a:pt x="350964" y="30391"/>
                  </a:lnTo>
                  <a:lnTo>
                    <a:pt x="355422" y="35636"/>
                  </a:lnTo>
                  <a:lnTo>
                    <a:pt x="440575" y="150533"/>
                  </a:lnTo>
                  <a:lnTo>
                    <a:pt x="355422" y="259295"/>
                  </a:lnTo>
                  <a:lnTo>
                    <a:pt x="308076" y="277533"/>
                  </a:lnTo>
                  <a:lnTo>
                    <a:pt x="308076" y="288671"/>
                  </a:lnTo>
                  <a:lnTo>
                    <a:pt x="409778" y="288671"/>
                  </a:lnTo>
                  <a:lnTo>
                    <a:pt x="409778" y="277533"/>
                  </a:lnTo>
                  <a:lnTo>
                    <a:pt x="384517" y="272046"/>
                  </a:lnTo>
                  <a:lnTo>
                    <a:pt x="375856" y="270433"/>
                  </a:lnTo>
                  <a:lnTo>
                    <a:pt x="376618" y="268820"/>
                  </a:lnTo>
                  <a:lnTo>
                    <a:pt x="381381" y="262496"/>
                  </a:lnTo>
                  <a:lnTo>
                    <a:pt x="451497" y="166357"/>
                  </a:lnTo>
                  <a:lnTo>
                    <a:pt x="453047" y="166357"/>
                  </a:lnTo>
                  <a:lnTo>
                    <a:pt x="526326" y="268820"/>
                  </a:lnTo>
                  <a:lnTo>
                    <a:pt x="527126" y="271233"/>
                  </a:lnTo>
                  <a:lnTo>
                    <a:pt x="491667" y="277533"/>
                  </a:lnTo>
                  <a:lnTo>
                    <a:pt x="491667" y="288671"/>
                  </a:lnTo>
                  <a:lnTo>
                    <a:pt x="616991" y="288671"/>
                  </a:lnTo>
                  <a:lnTo>
                    <a:pt x="616991" y="277533"/>
                  </a:lnTo>
                  <a:close/>
                </a:path>
                <a:path w="1851025" h="293369">
                  <a:moveTo>
                    <a:pt x="870724" y="4775"/>
                  </a:moveTo>
                  <a:lnTo>
                    <a:pt x="655612" y="4775"/>
                  </a:lnTo>
                  <a:lnTo>
                    <a:pt x="655612" y="15811"/>
                  </a:lnTo>
                  <a:lnTo>
                    <a:pt x="684720" y="22161"/>
                  </a:lnTo>
                  <a:lnTo>
                    <a:pt x="693420" y="23723"/>
                  </a:lnTo>
                  <a:lnTo>
                    <a:pt x="696595" y="27711"/>
                  </a:lnTo>
                  <a:lnTo>
                    <a:pt x="696595" y="265722"/>
                  </a:lnTo>
                  <a:lnTo>
                    <a:pt x="694232" y="268833"/>
                  </a:lnTo>
                  <a:lnTo>
                    <a:pt x="684720" y="271233"/>
                  </a:lnTo>
                  <a:lnTo>
                    <a:pt x="655612" y="277545"/>
                  </a:lnTo>
                  <a:lnTo>
                    <a:pt x="655612" y="288671"/>
                  </a:lnTo>
                  <a:lnTo>
                    <a:pt x="783297" y="288671"/>
                  </a:lnTo>
                  <a:lnTo>
                    <a:pt x="783297" y="277545"/>
                  </a:lnTo>
                  <a:lnTo>
                    <a:pt x="750925" y="271233"/>
                  </a:lnTo>
                  <a:lnTo>
                    <a:pt x="741540" y="269621"/>
                  </a:lnTo>
                  <a:lnTo>
                    <a:pt x="739165" y="265722"/>
                  </a:lnTo>
                  <a:lnTo>
                    <a:pt x="739165" y="155232"/>
                  </a:lnTo>
                  <a:lnTo>
                    <a:pt x="817181" y="155232"/>
                  </a:lnTo>
                  <a:lnTo>
                    <a:pt x="823506" y="159219"/>
                  </a:lnTo>
                  <a:lnTo>
                    <a:pt x="825779" y="169456"/>
                  </a:lnTo>
                  <a:lnTo>
                    <a:pt x="831316" y="196418"/>
                  </a:lnTo>
                  <a:lnTo>
                    <a:pt x="844715" y="196418"/>
                  </a:lnTo>
                  <a:lnTo>
                    <a:pt x="844715" y="102539"/>
                  </a:lnTo>
                  <a:lnTo>
                    <a:pt x="831316" y="102539"/>
                  </a:lnTo>
                  <a:lnTo>
                    <a:pt x="825779" y="125476"/>
                  </a:lnTo>
                  <a:lnTo>
                    <a:pt x="823506" y="135686"/>
                  </a:lnTo>
                  <a:lnTo>
                    <a:pt x="817181" y="139382"/>
                  </a:lnTo>
                  <a:lnTo>
                    <a:pt x="739165" y="139382"/>
                  </a:lnTo>
                  <a:lnTo>
                    <a:pt x="739165" y="20599"/>
                  </a:lnTo>
                  <a:lnTo>
                    <a:pt x="836815" y="20599"/>
                  </a:lnTo>
                  <a:lnTo>
                    <a:pt x="843140" y="24498"/>
                  </a:lnTo>
                  <a:lnTo>
                    <a:pt x="857377" y="75653"/>
                  </a:lnTo>
                  <a:lnTo>
                    <a:pt x="870724" y="75653"/>
                  </a:lnTo>
                  <a:lnTo>
                    <a:pt x="870724" y="4775"/>
                  </a:lnTo>
                  <a:close/>
                </a:path>
                <a:path w="1851025" h="293369">
                  <a:moveTo>
                    <a:pt x="1207160" y="144932"/>
                  </a:moveTo>
                  <a:lnTo>
                    <a:pt x="1199756" y="98386"/>
                  </a:lnTo>
                  <a:lnTo>
                    <a:pt x="1179017" y="58508"/>
                  </a:lnTo>
                  <a:lnTo>
                    <a:pt x="1159141" y="39166"/>
                  </a:lnTo>
                  <a:lnTo>
                    <a:pt x="1159141" y="146519"/>
                  </a:lnTo>
                  <a:lnTo>
                    <a:pt x="1153121" y="195300"/>
                  </a:lnTo>
                  <a:lnTo>
                    <a:pt x="1134681" y="237185"/>
                  </a:lnTo>
                  <a:lnTo>
                    <a:pt x="1103249" y="266509"/>
                  </a:lnTo>
                  <a:lnTo>
                    <a:pt x="1058227" y="277545"/>
                  </a:lnTo>
                  <a:lnTo>
                    <a:pt x="1015555" y="268046"/>
                  </a:lnTo>
                  <a:lnTo>
                    <a:pt x="983881" y="241287"/>
                  </a:lnTo>
                  <a:lnTo>
                    <a:pt x="964171" y="199910"/>
                  </a:lnTo>
                  <a:lnTo>
                    <a:pt x="957389" y="146519"/>
                  </a:lnTo>
                  <a:lnTo>
                    <a:pt x="963396" y="97866"/>
                  </a:lnTo>
                  <a:lnTo>
                    <a:pt x="981798" y="56070"/>
                  </a:lnTo>
                  <a:lnTo>
                    <a:pt x="1013218" y="26822"/>
                  </a:lnTo>
                  <a:lnTo>
                    <a:pt x="1058227" y="15811"/>
                  </a:lnTo>
                  <a:lnTo>
                    <a:pt x="1100950" y="25260"/>
                  </a:lnTo>
                  <a:lnTo>
                    <a:pt x="1132636" y="51917"/>
                  </a:lnTo>
                  <a:lnTo>
                    <a:pt x="1152359" y="93192"/>
                  </a:lnTo>
                  <a:lnTo>
                    <a:pt x="1159141" y="146519"/>
                  </a:lnTo>
                  <a:lnTo>
                    <a:pt x="1159141" y="39166"/>
                  </a:lnTo>
                  <a:lnTo>
                    <a:pt x="1147064" y="27406"/>
                  </a:lnTo>
                  <a:lnTo>
                    <a:pt x="1123543" y="15811"/>
                  </a:lnTo>
                  <a:lnTo>
                    <a:pt x="1106081" y="7200"/>
                  </a:lnTo>
                  <a:lnTo>
                    <a:pt x="1058227" y="0"/>
                  </a:lnTo>
                  <a:lnTo>
                    <a:pt x="1010996" y="7162"/>
                  </a:lnTo>
                  <a:lnTo>
                    <a:pt x="970089" y="27419"/>
                  </a:lnTo>
                  <a:lnTo>
                    <a:pt x="937920" y="58889"/>
                  </a:lnTo>
                  <a:lnTo>
                    <a:pt x="916876" y="99745"/>
                  </a:lnTo>
                  <a:lnTo>
                    <a:pt x="909320" y="148107"/>
                  </a:lnTo>
                  <a:lnTo>
                    <a:pt x="916724" y="194652"/>
                  </a:lnTo>
                  <a:lnTo>
                    <a:pt x="937475" y="234530"/>
                  </a:lnTo>
                  <a:lnTo>
                    <a:pt x="969429" y="265645"/>
                  </a:lnTo>
                  <a:lnTo>
                    <a:pt x="1010399" y="285864"/>
                  </a:lnTo>
                  <a:lnTo>
                    <a:pt x="1058227" y="293065"/>
                  </a:lnTo>
                  <a:lnTo>
                    <a:pt x="1105496" y="285915"/>
                  </a:lnTo>
                  <a:lnTo>
                    <a:pt x="1122413" y="277545"/>
                  </a:lnTo>
                  <a:lnTo>
                    <a:pt x="1146429" y="265645"/>
                  </a:lnTo>
                  <a:lnTo>
                    <a:pt x="1178560" y="234200"/>
                  </a:lnTo>
                  <a:lnTo>
                    <a:pt x="1199616" y="193332"/>
                  </a:lnTo>
                  <a:lnTo>
                    <a:pt x="1207160" y="144932"/>
                  </a:lnTo>
                  <a:close/>
                </a:path>
                <a:path w="1851025" h="293369">
                  <a:moveTo>
                    <a:pt x="1533385" y="277545"/>
                  </a:moveTo>
                  <a:lnTo>
                    <a:pt x="1493786" y="267690"/>
                  </a:lnTo>
                  <a:lnTo>
                    <a:pt x="1426489" y="182397"/>
                  </a:lnTo>
                  <a:lnTo>
                    <a:pt x="1414792" y="168097"/>
                  </a:lnTo>
                  <a:lnTo>
                    <a:pt x="1409788" y="163131"/>
                  </a:lnTo>
                  <a:lnTo>
                    <a:pt x="1407236" y="160604"/>
                  </a:lnTo>
                  <a:lnTo>
                    <a:pt x="1400987" y="156832"/>
                  </a:lnTo>
                  <a:lnTo>
                    <a:pt x="1400987" y="155232"/>
                  </a:lnTo>
                  <a:lnTo>
                    <a:pt x="1451914" y="127393"/>
                  </a:lnTo>
                  <a:lnTo>
                    <a:pt x="1470317" y="81203"/>
                  </a:lnTo>
                  <a:lnTo>
                    <a:pt x="1467129" y="60591"/>
                  </a:lnTo>
                  <a:lnTo>
                    <a:pt x="1457820" y="41084"/>
                  </a:lnTo>
                  <a:lnTo>
                    <a:pt x="1442745" y="24511"/>
                  </a:lnTo>
                  <a:lnTo>
                    <a:pt x="1435989" y="20599"/>
                  </a:lnTo>
                  <a:lnTo>
                    <a:pt x="1422298" y="12674"/>
                  </a:lnTo>
                  <a:lnTo>
                    <a:pt x="1422298" y="82003"/>
                  </a:lnTo>
                  <a:lnTo>
                    <a:pt x="1419733" y="105879"/>
                  </a:lnTo>
                  <a:lnTo>
                    <a:pt x="1410068" y="126796"/>
                  </a:lnTo>
                  <a:lnTo>
                    <a:pt x="1390345" y="141655"/>
                  </a:lnTo>
                  <a:lnTo>
                    <a:pt x="1357642" y="147307"/>
                  </a:lnTo>
                  <a:lnTo>
                    <a:pt x="1322197" y="147307"/>
                  </a:lnTo>
                  <a:lnTo>
                    <a:pt x="1322197" y="20599"/>
                  </a:lnTo>
                  <a:lnTo>
                    <a:pt x="1343494" y="20599"/>
                  </a:lnTo>
                  <a:lnTo>
                    <a:pt x="1386852" y="26911"/>
                  </a:lnTo>
                  <a:lnTo>
                    <a:pt x="1420291" y="64719"/>
                  </a:lnTo>
                  <a:lnTo>
                    <a:pt x="1422298" y="82003"/>
                  </a:lnTo>
                  <a:lnTo>
                    <a:pt x="1422298" y="12674"/>
                  </a:lnTo>
                  <a:lnTo>
                    <a:pt x="1410398" y="9093"/>
                  </a:lnTo>
                  <a:lnTo>
                    <a:pt x="1396885" y="6642"/>
                  </a:lnTo>
                  <a:lnTo>
                    <a:pt x="1381302" y="5232"/>
                  </a:lnTo>
                  <a:lnTo>
                    <a:pt x="1363179" y="4775"/>
                  </a:lnTo>
                  <a:lnTo>
                    <a:pt x="1238732" y="4775"/>
                  </a:lnTo>
                  <a:lnTo>
                    <a:pt x="1238732" y="15811"/>
                  </a:lnTo>
                  <a:lnTo>
                    <a:pt x="1267853" y="22161"/>
                  </a:lnTo>
                  <a:lnTo>
                    <a:pt x="1276565" y="23723"/>
                  </a:lnTo>
                  <a:lnTo>
                    <a:pt x="1279613" y="27711"/>
                  </a:lnTo>
                  <a:lnTo>
                    <a:pt x="1279613" y="265722"/>
                  </a:lnTo>
                  <a:lnTo>
                    <a:pt x="1277340" y="268833"/>
                  </a:lnTo>
                  <a:lnTo>
                    <a:pt x="1267853" y="271233"/>
                  </a:lnTo>
                  <a:lnTo>
                    <a:pt x="1238732" y="277545"/>
                  </a:lnTo>
                  <a:lnTo>
                    <a:pt x="1238732" y="288671"/>
                  </a:lnTo>
                  <a:lnTo>
                    <a:pt x="1366342" y="288671"/>
                  </a:lnTo>
                  <a:lnTo>
                    <a:pt x="1366342" y="277545"/>
                  </a:lnTo>
                  <a:lnTo>
                    <a:pt x="1334020" y="271233"/>
                  </a:lnTo>
                  <a:lnTo>
                    <a:pt x="1324559" y="269621"/>
                  </a:lnTo>
                  <a:lnTo>
                    <a:pt x="1322197" y="265722"/>
                  </a:lnTo>
                  <a:lnTo>
                    <a:pt x="1322197" y="163131"/>
                  </a:lnTo>
                  <a:lnTo>
                    <a:pt x="1343494" y="163131"/>
                  </a:lnTo>
                  <a:lnTo>
                    <a:pt x="1386852" y="193992"/>
                  </a:lnTo>
                  <a:lnTo>
                    <a:pt x="1445920" y="276720"/>
                  </a:lnTo>
                  <a:lnTo>
                    <a:pt x="1452994" y="286258"/>
                  </a:lnTo>
                  <a:lnTo>
                    <a:pt x="1456956" y="288671"/>
                  </a:lnTo>
                  <a:lnTo>
                    <a:pt x="1533385" y="288671"/>
                  </a:lnTo>
                  <a:lnTo>
                    <a:pt x="1533385" y="277545"/>
                  </a:lnTo>
                  <a:close/>
                </a:path>
                <a:path w="1851025" h="293369">
                  <a:moveTo>
                    <a:pt x="1850898" y="148107"/>
                  </a:moveTo>
                  <a:lnTo>
                    <a:pt x="1846249" y="109499"/>
                  </a:lnTo>
                  <a:lnTo>
                    <a:pt x="1832000" y="73304"/>
                  </a:lnTo>
                  <a:lnTo>
                    <a:pt x="1807692" y="42227"/>
                  </a:lnTo>
                  <a:lnTo>
                    <a:pt x="1802879" y="39027"/>
                  </a:lnTo>
                  <a:lnTo>
                    <a:pt x="1802879" y="148920"/>
                  </a:lnTo>
                  <a:lnTo>
                    <a:pt x="1800453" y="183375"/>
                  </a:lnTo>
                  <a:lnTo>
                    <a:pt x="1779943" y="237337"/>
                  </a:lnTo>
                  <a:lnTo>
                    <a:pt x="1746745" y="264134"/>
                  </a:lnTo>
                  <a:lnTo>
                    <a:pt x="1709458" y="272021"/>
                  </a:lnTo>
                  <a:lnTo>
                    <a:pt x="1686255" y="272846"/>
                  </a:lnTo>
                  <a:lnTo>
                    <a:pt x="1641348" y="272846"/>
                  </a:lnTo>
                  <a:lnTo>
                    <a:pt x="1638998" y="270421"/>
                  </a:lnTo>
                  <a:lnTo>
                    <a:pt x="1638998" y="20599"/>
                  </a:lnTo>
                  <a:lnTo>
                    <a:pt x="1679943" y="20599"/>
                  </a:lnTo>
                  <a:lnTo>
                    <a:pt x="1702650" y="21107"/>
                  </a:lnTo>
                  <a:lnTo>
                    <a:pt x="1750885" y="32410"/>
                  </a:lnTo>
                  <a:lnTo>
                    <a:pt x="1791652" y="81280"/>
                  </a:lnTo>
                  <a:lnTo>
                    <a:pt x="1802879" y="148920"/>
                  </a:lnTo>
                  <a:lnTo>
                    <a:pt x="1802879" y="39027"/>
                  </a:lnTo>
                  <a:lnTo>
                    <a:pt x="1755978" y="12750"/>
                  </a:lnTo>
                  <a:lnTo>
                    <a:pt x="1714754" y="5664"/>
                  </a:lnTo>
                  <a:lnTo>
                    <a:pt x="1689417" y="4775"/>
                  </a:lnTo>
                  <a:lnTo>
                    <a:pt x="1556232" y="4775"/>
                  </a:lnTo>
                  <a:lnTo>
                    <a:pt x="1556232" y="15811"/>
                  </a:lnTo>
                  <a:lnTo>
                    <a:pt x="1585366" y="22161"/>
                  </a:lnTo>
                  <a:lnTo>
                    <a:pt x="1594040" y="23723"/>
                  </a:lnTo>
                  <a:lnTo>
                    <a:pt x="1597202" y="27711"/>
                  </a:lnTo>
                  <a:lnTo>
                    <a:pt x="1597202" y="265722"/>
                  </a:lnTo>
                  <a:lnTo>
                    <a:pt x="1594827" y="268833"/>
                  </a:lnTo>
                  <a:lnTo>
                    <a:pt x="1585366" y="271246"/>
                  </a:lnTo>
                  <a:lnTo>
                    <a:pt x="1556232" y="277533"/>
                  </a:lnTo>
                  <a:lnTo>
                    <a:pt x="1556232" y="288658"/>
                  </a:lnTo>
                  <a:lnTo>
                    <a:pt x="1690992" y="288658"/>
                  </a:lnTo>
                  <a:lnTo>
                    <a:pt x="1719364" y="287604"/>
                  </a:lnTo>
                  <a:lnTo>
                    <a:pt x="1744268" y="284378"/>
                  </a:lnTo>
                  <a:lnTo>
                    <a:pt x="1765769" y="278942"/>
                  </a:lnTo>
                  <a:lnTo>
                    <a:pt x="1780159" y="272846"/>
                  </a:lnTo>
                  <a:lnTo>
                    <a:pt x="1783943" y="271246"/>
                  </a:lnTo>
                  <a:lnTo>
                    <a:pt x="1814703" y="248412"/>
                  </a:lnTo>
                  <a:lnTo>
                    <a:pt x="1835467" y="219138"/>
                  </a:lnTo>
                  <a:lnTo>
                    <a:pt x="1847202" y="185127"/>
                  </a:lnTo>
                  <a:lnTo>
                    <a:pt x="1850898" y="1481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28" name="object 19">
              <a:extLst>
                <a:ext uri="{FF2B5EF4-FFF2-40B4-BE49-F238E27FC236}">
                  <a16:creationId xmlns:a16="http://schemas.microsoft.com/office/drawing/2014/main" id="{73F18346-4E16-F85D-EFCB-3704FB547226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21167" y="926515"/>
              <a:ext cx="915186" cy="1092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614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g object 16">
            <a:extLst>
              <a:ext uri="{FF2B5EF4-FFF2-40B4-BE49-F238E27FC236}">
                <a16:creationId xmlns:a16="http://schemas.microsoft.com/office/drawing/2014/main" id="{2EF7519D-4CD9-EC0D-7CC8-5B253B717582}"/>
              </a:ext>
            </a:extLst>
          </p:cNvPr>
          <p:cNvSpPr/>
          <p:nvPr userDrawn="1"/>
        </p:nvSpPr>
        <p:spPr>
          <a:xfrm>
            <a:off x="507998" y="1142922"/>
            <a:ext cx="11176130" cy="5143308"/>
          </a:xfrm>
          <a:custGeom>
            <a:avLst/>
            <a:gdLst/>
            <a:ahLst/>
            <a:cxnLst/>
            <a:rect l="l" t="t" r="r" b="b"/>
            <a:pathLst>
              <a:path w="18428970" h="8481695">
                <a:moveTo>
                  <a:pt x="18428754" y="0"/>
                </a:moveTo>
                <a:lnTo>
                  <a:pt x="0" y="0"/>
                </a:lnTo>
                <a:lnTo>
                  <a:pt x="0" y="658177"/>
                </a:lnTo>
                <a:lnTo>
                  <a:pt x="0" y="668616"/>
                </a:lnTo>
                <a:lnTo>
                  <a:pt x="0" y="8481416"/>
                </a:lnTo>
                <a:lnTo>
                  <a:pt x="18428754" y="8481416"/>
                </a:lnTo>
                <a:lnTo>
                  <a:pt x="18428754" y="668616"/>
                </a:lnTo>
                <a:lnTo>
                  <a:pt x="18428754" y="658177"/>
                </a:lnTo>
                <a:lnTo>
                  <a:pt x="18428754" y="0"/>
                </a:lnTo>
                <a:close/>
              </a:path>
            </a:pathLst>
          </a:custGeom>
          <a:solidFill>
            <a:srgbClr val="FFF3F3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sz="38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1445" y="1750786"/>
            <a:ext cx="5497374" cy="1181255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BE363-CD17-3BF4-ADB1-D48CBBE1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F9636-13E4-43A0-8806-7B38CCEAC82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9516AE6-F68A-AADF-334A-460377C6906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40951" y="571462"/>
            <a:ext cx="5165308" cy="5142973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00B3F34-098C-4925-9D3E-7DE1CB9710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22599" y="5346653"/>
            <a:ext cx="3275012" cy="147638"/>
          </a:xfrm>
        </p:spPr>
        <p:txBody>
          <a:bodyPr/>
          <a:lstStyle>
            <a:lvl1pPr algn="r">
              <a:lnSpc>
                <a:spcPct val="100000"/>
              </a:lnSpc>
              <a:spcBef>
                <a:spcPts val="0"/>
              </a:spcBef>
              <a:defRPr sz="443" spc="9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Image credit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022070-B4BC-AAC5-907F-61D5FFC10A72}"/>
              </a:ext>
            </a:extLst>
          </p:cNvPr>
          <p:cNvSpPr/>
          <p:nvPr userDrawn="1"/>
        </p:nvSpPr>
        <p:spPr>
          <a:xfrm>
            <a:off x="-3124477" y="0"/>
            <a:ext cx="2827003" cy="2609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938" tIns="75938" rIns="75938" bIns="75938" rtlCol="0" anchor="t" anchorCtr="0"/>
          <a:lstStyle/>
          <a:p>
            <a:pPr>
              <a:spcAft>
                <a:spcPts val="253"/>
              </a:spcAft>
            </a:pPr>
            <a:r>
              <a:rPr lang="en-GB" sz="675" dirty="0">
                <a:latin typeface="+mj-lt"/>
              </a:rPr>
              <a:t>To change the image –</a:t>
            </a:r>
          </a:p>
          <a:p>
            <a:pPr marL="112527" indent="-112527">
              <a:spcAft>
                <a:spcPts val="253"/>
              </a:spcAft>
              <a:buFont typeface="+mj-lt"/>
              <a:buAutoNum type="arabicPeriod"/>
            </a:pPr>
            <a:r>
              <a:rPr lang="en-GB" sz="506" dirty="0"/>
              <a:t>Delete the current image</a:t>
            </a:r>
          </a:p>
          <a:p>
            <a:pPr marL="112527" indent="-112527">
              <a:spcAft>
                <a:spcPts val="253"/>
              </a:spcAft>
              <a:buFont typeface="+mj-lt"/>
              <a:buAutoNum type="arabicPeriod"/>
            </a:pPr>
            <a:r>
              <a:rPr lang="en-GB" sz="506" dirty="0"/>
              <a:t>Click on the icon in the centre </a:t>
            </a:r>
            <a:br>
              <a:rPr lang="en-GB" sz="506" dirty="0"/>
            </a:br>
            <a:r>
              <a:rPr lang="en-GB" sz="506" dirty="0"/>
              <a:t>of the image placeholder</a:t>
            </a:r>
          </a:p>
          <a:p>
            <a:pPr marL="112527" indent="-112527">
              <a:spcAft>
                <a:spcPts val="253"/>
              </a:spcAft>
              <a:buFont typeface="+mj-lt"/>
              <a:buAutoNum type="arabicPeriod"/>
            </a:pPr>
            <a:r>
              <a:rPr lang="en-GB" sz="506" dirty="0"/>
              <a:t>Select a new image (from wherever you have it stored on your computer)</a:t>
            </a:r>
          </a:p>
          <a:p>
            <a:pPr marL="112527" indent="-112527">
              <a:spcAft>
                <a:spcPts val="253"/>
              </a:spcAft>
              <a:buFont typeface="+mj-lt"/>
              <a:buAutoNum type="arabicPeriod"/>
            </a:pPr>
            <a:r>
              <a:rPr lang="en-GB" sz="506" dirty="0"/>
              <a:t>Once inserted, right-click on the new image and select </a:t>
            </a:r>
            <a:br>
              <a:rPr lang="en-GB" sz="506" dirty="0"/>
            </a:br>
            <a:r>
              <a:rPr lang="en-GB" sz="506" dirty="0"/>
              <a:t>“Send to Back”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97FA391-19E5-4757-22BD-B567A6EA72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21445" y="3140231"/>
            <a:ext cx="5497374" cy="27795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17" name="object 4">
            <a:extLst>
              <a:ext uri="{FF2B5EF4-FFF2-40B4-BE49-F238E27FC236}">
                <a16:creationId xmlns:a16="http://schemas.microsoft.com/office/drawing/2014/main" id="{C592B292-96FE-A393-741F-AA98ECF0C9DD}"/>
              </a:ext>
            </a:extLst>
          </p:cNvPr>
          <p:cNvGrpSpPr>
            <a:grpSpLocks/>
          </p:cNvGrpSpPr>
          <p:nvPr userDrawn="1"/>
        </p:nvGrpSpPr>
        <p:grpSpPr>
          <a:xfrm>
            <a:off x="1023143" y="740174"/>
            <a:ext cx="809227" cy="809226"/>
            <a:chOff x="1675341" y="756689"/>
            <a:chExt cx="2275205" cy="2272030"/>
          </a:xfrm>
        </p:grpSpPr>
        <p:sp>
          <p:nvSpPr>
            <p:cNvPr id="18" name="object 5">
              <a:extLst>
                <a:ext uri="{FF2B5EF4-FFF2-40B4-BE49-F238E27FC236}">
                  <a16:creationId xmlns:a16="http://schemas.microsoft.com/office/drawing/2014/main" id="{0436E319-EB42-B3EC-5E69-0284CB948DB6}"/>
                </a:ext>
              </a:extLst>
            </p:cNvPr>
            <p:cNvSpPr/>
            <p:nvPr/>
          </p:nvSpPr>
          <p:spPr>
            <a:xfrm>
              <a:off x="1675341" y="756689"/>
              <a:ext cx="2275205" cy="2272030"/>
            </a:xfrm>
            <a:custGeom>
              <a:avLst/>
              <a:gdLst/>
              <a:ahLst/>
              <a:cxnLst/>
              <a:rect l="l" t="t" r="r" b="b"/>
              <a:pathLst>
                <a:path w="2275204" h="2272030">
                  <a:moveTo>
                    <a:pt x="2274988" y="0"/>
                  </a:moveTo>
                  <a:lnTo>
                    <a:pt x="0" y="0"/>
                  </a:lnTo>
                  <a:lnTo>
                    <a:pt x="0" y="2271417"/>
                  </a:lnTo>
                  <a:lnTo>
                    <a:pt x="2274988" y="2271417"/>
                  </a:lnTo>
                  <a:lnTo>
                    <a:pt x="22749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sp>
          <p:nvSpPr>
            <p:cNvPr id="19" name="object 6">
              <a:extLst>
                <a:ext uri="{FF2B5EF4-FFF2-40B4-BE49-F238E27FC236}">
                  <a16:creationId xmlns:a16="http://schemas.microsoft.com/office/drawing/2014/main" id="{171DBCA5-442D-C37F-3C11-D796D2B3F68F}"/>
                </a:ext>
              </a:extLst>
            </p:cNvPr>
            <p:cNvSpPr/>
            <p:nvPr/>
          </p:nvSpPr>
          <p:spPr>
            <a:xfrm>
              <a:off x="1695006" y="774583"/>
              <a:ext cx="2235835" cy="2235835"/>
            </a:xfrm>
            <a:custGeom>
              <a:avLst/>
              <a:gdLst/>
              <a:ahLst/>
              <a:cxnLst/>
              <a:rect l="l" t="t" r="r" b="b"/>
              <a:pathLst>
                <a:path w="2235835" h="2235835">
                  <a:moveTo>
                    <a:pt x="2235638" y="0"/>
                  </a:moveTo>
                  <a:lnTo>
                    <a:pt x="0" y="0"/>
                  </a:lnTo>
                  <a:lnTo>
                    <a:pt x="0" y="2235649"/>
                  </a:lnTo>
                  <a:lnTo>
                    <a:pt x="2235638" y="2235649"/>
                  </a:lnTo>
                  <a:lnTo>
                    <a:pt x="2235638" y="0"/>
                  </a:lnTo>
                  <a:close/>
                </a:path>
              </a:pathLst>
            </a:custGeom>
            <a:solidFill>
              <a:srgbClr val="002046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20" name="object 7">
              <a:extLst>
                <a:ext uri="{FF2B5EF4-FFF2-40B4-BE49-F238E27FC236}">
                  <a16:creationId xmlns:a16="http://schemas.microsoft.com/office/drawing/2014/main" id="{61E34610-85C7-3FC5-0053-5CD50535D51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3232" y="2234279"/>
              <a:ext cx="97546" cy="136760"/>
            </a:xfrm>
            <a:prstGeom prst="rect">
              <a:avLst/>
            </a:prstGeom>
          </p:spPr>
        </p:pic>
        <p:pic>
          <p:nvPicPr>
            <p:cNvPr id="21" name="object 8">
              <a:extLst>
                <a:ext uri="{FF2B5EF4-FFF2-40B4-BE49-F238E27FC236}">
                  <a16:creationId xmlns:a16="http://schemas.microsoft.com/office/drawing/2014/main" id="{D6F47609-E62B-1CA5-2BA7-6BA33070BAA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60611" y="2234280"/>
              <a:ext cx="97337" cy="134142"/>
            </a:xfrm>
            <a:prstGeom prst="rect">
              <a:avLst/>
            </a:prstGeom>
          </p:spPr>
        </p:pic>
        <p:sp>
          <p:nvSpPr>
            <p:cNvPr id="22" name="object 9">
              <a:extLst>
                <a:ext uri="{FF2B5EF4-FFF2-40B4-BE49-F238E27FC236}">
                  <a16:creationId xmlns:a16="http://schemas.microsoft.com/office/drawing/2014/main" id="{8482561F-785C-A02C-2D52-4664311F3516}"/>
                </a:ext>
              </a:extLst>
            </p:cNvPr>
            <p:cNvSpPr/>
            <p:nvPr/>
          </p:nvSpPr>
          <p:spPr>
            <a:xfrm>
              <a:off x="2212068" y="2234287"/>
              <a:ext cx="18415" cy="134620"/>
            </a:xfrm>
            <a:custGeom>
              <a:avLst/>
              <a:gdLst/>
              <a:ahLst/>
              <a:cxnLst/>
              <a:rect l="l" t="t" r="r" b="b"/>
              <a:pathLst>
                <a:path w="18414" h="134619">
                  <a:moveTo>
                    <a:pt x="18104" y="0"/>
                  </a:moveTo>
                  <a:lnTo>
                    <a:pt x="0" y="0"/>
                  </a:lnTo>
                  <a:lnTo>
                    <a:pt x="0" y="134142"/>
                  </a:lnTo>
                  <a:lnTo>
                    <a:pt x="18104" y="134142"/>
                  </a:lnTo>
                  <a:lnTo>
                    <a:pt x="18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23" name="object 10">
              <a:extLst>
                <a:ext uri="{FF2B5EF4-FFF2-40B4-BE49-F238E27FC236}">
                  <a16:creationId xmlns:a16="http://schemas.microsoft.com/office/drawing/2014/main" id="{998E770E-083A-9588-9734-D64B054FA52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64586" y="2234280"/>
              <a:ext cx="113221" cy="134142"/>
            </a:xfrm>
            <a:prstGeom prst="rect">
              <a:avLst/>
            </a:prstGeom>
          </p:spPr>
        </p:pic>
        <p:sp>
          <p:nvSpPr>
            <p:cNvPr id="24" name="object 11">
              <a:extLst>
                <a:ext uri="{FF2B5EF4-FFF2-40B4-BE49-F238E27FC236}">
                  <a16:creationId xmlns:a16="http://schemas.microsoft.com/office/drawing/2014/main" id="{870F509B-6343-B519-56A6-CC98099671C5}"/>
                </a:ext>
              </a:extLst>
            </p:cNvPr>
            <p:cNvSpPr/>
            <p:nvPr/>
          </p:nvSpPr>
          <p:spPr>
            <a:xfrm>
              <a:off x="2412962" y="2233808"/>
              <a:ext cx="76200" cy="134620"/>
            </a:xfrm>
            <a:custGeom>
              <a:avLst/>
              <a:gdLst/>
              <a:ahLst/>
              <a:cxnLst/>
              <a:rect l="l" t="t" r="r" b="b"/>
              <a:pathLst>
                <a:path w="76200" h="134619">
                  <a:moveTo>
                    <a:pt x="75819" y="119380"/>
                  </a:moveTo>
                  <a:lnTo>
                    <a:pt x="17691" y="119380"/>
                  </a:lnTo>
                  <a:lnTo>
                    <a:pt x="17691" y="72390"/>
                  </a:lnTo>
                  <a:lnTo>
                    <a:pt x="70789" y="72390"/>
                  </a:lnTo>
                  <a:lnTo>
                    <a:pt x="70789" y="57150"/>
                  </a:lnTo>
                  <a:lnTo>
                    <a:pt x="17691" y="57150"/>
                  </a:lnTo>
                  <a:lnTo>
                    <a:pt x="17691" y="15240"/>
                  </a:lnTo>
                  <a:lnTo>
                    <a:pt x="74218" y="15240"/>
                  </a:lnTo>
                  <a:lnTo>
                    <a:pt x="74218" y="0"/>
                  </a:lnTo>
                  <a:lnTo>
                    <a:pt x="0" y="0"/>
                  </a:lnTo>
                  <a:lnTo>
                    <a:pt x="0" y="15240"/>
                  </a:lnTo>
                  <a:lnTo>
                    <a:pt x="0" y="57150"/>
                  </a:lnTo>
                  <a:lnTo>
                    <a:pt x="0" y="72390"/>
                  </a:lnTo>
                  <a:lnTo>
                    <a:pt x="0" y="119380"/>
                  </a:lnTo>
                  <a:lnTo>
                    <a:pt x="0" y="134620"/>
                  </a:lnTo>
                  <a:lnTo>
                    <a:pt x="75819" y="134620"/>
                  </a:lnTo>
                  <a:lnTo>
                    <a:pt x="75819" y="1193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25" name="object 12">
              <a:extLst>
                <a:ext uri="{FF2B5EF4-FFF2-40B4-BE49-F238E27FC236}">
                  <a16:creationId xmlns:a16="http://schemas.microsoft.com/office/drawing/2014/main" id="{98842F7E-1DD5-F66E-715F-2A320EBF984E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30110" y="2234284"/>
              <a:ext cx="92311" cy="134142"/>
            </a:xfrm>
            <a:prstGeom prst="rect">
              <a:avLst/>
            </a:prstGeom>
          </p:spPr>
        </p:pic>
        <p:pic>
          <p:nvPicPr>
            <p:cNvPr id="26" name="object 13">
              <a:extLst>
                <a:ext uri="{FF2B5EF4-FFF2-40B4-BE49-F238E27FC236}">
                  <a16:creationId xmlns:a16="http://schemas.microsoft.com/office/drawing/2014/main" id="{94578F0E-F5F4-1C3B-CEC5-88700E0EC1CC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50302" y="2231664"/>
              <a:ext cx="85264" cy="139576"/>
            </a:xfrm>
            <a:prstGeom prst="rect">
              <a:avLst/>
            </a:prstGeom>
          </p:spPr>
        </p:pic>
        <p:sp>
          <p:nvSpPr>
            <p:cNvPr id="27" name="object 14">
              <a:extLst>
                <a:ext uri="{FF2B5EF4-FFF2-40B4-BE49-F238E27FC236}">
                  <a16:creationId xmlns:a16="http://schemas.microsoft.com/office/drawing/2014/main" id="{5757BD4B-6879-B512-258C-CA590E513D51}"/>
                </a:ext>
              </a:extLst>
            </p:cNvPr>
            <p:cNvSpPr/>
            <p:nvPr/>
          </p:nvSpPr>
          <p:spPr>
            <a:xfrm>
              <a:off x="2777978" y="2234287"/>
              <a:ext cx="18415" cy="134620"/>
            </a:xfrm>
            <a:custGeom>
              <a:avLst/>
              <a:gdLst/>
              <a:ahLst/>
              <a:cxnLst/>
              <a:rect l="l" t="t" r="r" b="b"/>
              <a:pathLst>
                <a:path w="18414" h="134619">
                  <a:moveTo>
                    <a:pt x="18104" y="0"/>
                  </a:moveTo>
                  <a:lnTo>
                    <a:pt x="0" y="0"/>
                  </a:lnTo>
                  <a:lnTo>
                    <a:pt x="0" y="134142"/>
                  </a:lnTo>
                  <a:lnTo>
                    <a:pt x="18104" y="134142"/>
                  </a:lnTo>
                  <a:lnTo>
                    <a:pt x="18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28" name="object 15">
              <a:extLst>
                <a:ext uri="{FF2B5EF4-FFF2-40B4-BE49-F238E27FC236}">
                  <a16:creationId xmlns:a16="http://schemas.microsoft.com/office/drawing/2014/main" id="{5F1DD32A-9A42-3868-BCDE-826ACB3A656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30980" y="2233925"/>
              <a:ext cx="217271" cy="134620"/>
            </a:xfrm>
            <a:prstGeom prst="rect">
              <a:avLst/>
            </a:prstGeom>
          </p:spPr>
        </p:pic>
        <p:pic>
          <p:nvPicPr>
            <p:cNvPr id="29" name="object 16">
              <a:extLst>
                <a:ext uri="{FF2B5EF4-FFF2-40B4-BE49-F238E27FC236}">
                  <a16:creationId xmlns:a16="http://schemas.microsoft.com/office/drawing/2014/main" id="{7587601E-F715-52BA-7D67-607539066BB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37399" y="2231666"/>
              <a:ext cx="122581" cy="139377"/>
            </a:xfrm>
            <a:prstGeom prst="rect">
              <a:avLst/>
            </a:prstGeom>
          </p:spPr>
        </p:pic>
        <p:pic>
          <p:nvPicPr>
            <p:cNvPr id="30" name="object 17">
              <a:extLst>
                <a:ext uri="{FF2B5EF4-FFF2-40B4-BE49-F238E27FC236}">
                  <a16:creationId xmlns:a16="http://schemas.microsoft.com/office/drawing/2014/main" id="{5C5CAFA5-01DD-7AAD-EA98-611343E9CF95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02992" y="2234285"/>
              <a:ext cx="72594" cy="134132"/>
            </a:xfrm>
            <a:prstGeom prst="rect">
              <a:avLst/>
            </a:prstGeom>
          </p:spPr>
        </p:pic>
        <p:sp>
          <p:nvSpPr>
            <p:cNvPr id="31" name="object 18">
              <a:extLst>
                <a:ext uri="{FF2B5EF4-FFF2-40B4-BE49-F238E27FC236}">
                  <a16:creationId xmlns:a16="http://schemas.microsoft.com/office/drawing/2014/main" id="{3D060A8F-FB8C-D32E-C220-3F658F022F3A}"/>
                </a:ext>
              </a:extLst>
            </p:cNvPr>
            <p:cNvSpPr/>
            <p:nvPr/>
          </p:nvSpPr>
          <p:spPr>
            <a:xfrm>
              <a:off x="1887258" y="2487135"/>
              <a:ext cx="1851025" cy="293370"/>
            </a:xfrm>
            <a:custGeom>
              <a:avLst/>
              <a:gdLst/>
              <a:ahLst/>
              <a:cxnLst/>
              <a:rect l="l" t="t" r="r" b="b"/>
              <a:pathLst>
                <a:path w="1851025" h="293369">
                  <a:moveTo>
                    <a:pt x="297827" y="144932"/>
                  </a:moveTo>
                  <a:lnTo>
                    <a:pt x="290436" y="98386"/>
                  </a:lnTo>
                  <a:lnTo>
                    <a:pt x="269697" y="58508"/>
                  </a:lnTo>
                  <a:lnTo>
                    <a:pt x="249885" y="39217"/>
                  </a:lnTo>
                  <a:lnTo>
                    <a:pt x="249885" y="146519"/>
                  </a:lnTo>
                  <a:lnTo>
                    <a:pt x="243865" y="195300"/>
                  </a:lnTo>
                  <a:lnTo>
                    <a:pt x="225425" y="237185"/>
                  </a:lnTo>
                  <a:lnTo>
                    <a:pt x="193979" y="266509"/>
                  </a:lnTo>
                  <a:lnTo>
                    <a:pt x="148920" y="277545"/>
                  </a:lnTo>
                  <a:lnTo>
                    <a:pt x="106260" y="268046"/>
                  </a:lnTo>
                  <a:lnTo>
                    <a:pt x="74599" y="241287"/>
                  </a:lnTo>
                  <a:lnTo>
                    <a:pt x="54889" y="199910"/>
                  </a:lnTo>
                  <a:lnTo>
                    <a:pt x="48107" y="146519"/>
                  </a:lnTo>
                  <a:lnTo>
                    <a:pt x="54114" y="97866"/>
                  </a:lnTo>
                  <a:lnTo>
                    <a:pt x="72529" y="56070"/>
                  </a:lnTo>
                  <a:lnTo>
                    <a:pt x="103924" y="26822"/>
                  </a:lnTo>
                  <a:lnTo>
                    <a:pt x="148920" y="15811"/>
                  </a:lnTo>
                  <a:lnTo>
                    <a:pt x="191655" y="25260"/>
                  </a:lnTo>
                  <a:lnTo>
                    <a:pt x="223367" y="51917"/>
                  </a:lnTo>
                  <a:lnTo>
                    <a:pt x="243090" y="93192"/>
                  </a:lnTo>
                  <a:lnTo>
                    <a:pt x="249885" y="146519"/>
                  </a:lnTo>
                  <a:lnTo>
                    <a:pt x="249885" y="39217"/>
                  </a:lnTo>
                  <a:lnTo>
                    <a:pt x="237769" y="27406"/>
                  </a:lnTo>
                  <a:lnTo>
                    <a:pt x="214249" y="15811"/>
                  </a:lnTo>
                  <a:lnTo>
                    <a:pt x="196799" y="7200"/>
                  </a:lnTo>
                  <a:lnTo>
                    <a:pt x="148920" y="0"/>
                  </a:lnTo>
                  <a:lnTo>
                    <a:pt x="101688" y="7162"/>
                  </a:lnTo>
                  <a:lnTo>
                    <a:pt x="60794" y="27419"/>
                  </a:lnTo>
                  <a:lnTo>
                    <a:pt x="28613" y="58889"/>
                  </a:lnTo>
                  <a:lnTo>
                    <a:pt x="7556" y="99745"/>
                  </a:lnTo>
                  <a:lnTo>
                    <a:pt x="0" y="148107"/>
                  </a:lnTo>
                  <a:lnTo>
                    <a:pt x="7404" y="194652"/>
                  </a:lnTo>
                  <a:lnTo>
                    <a:pt x="28155" y="234530"/>
                  </a:lnTo>
                  <a:lnTo>
                    <a:pt x="60096" y="265645"/>
                  </a:lnTo>
                  <a:lnTo>
                    <a:pt x="101079" y="285864"/>
                  </a:lnTo>
                  <a:lnTo>
                    <a:pt x="148920" y="293065"/>
                  </a:lnTo>
                  <a:lnTo>
                    <a:pt x="196176" y="285915"/>
                  </a:lnTo>
                  <a:lnTo>
                    <a:pt x="213093" y="277545"/>
                  </a:lnTo>
                  <a:lnTo>
                    <a:pt x="237109" y="265645"/>
                  </a:lnTo>
                  <a:lnTo>
                    <a:pt x="269240" y="234200"/>
                  </a:lnTo>
                  <a:lnTo>
                    <a:pt x="290283" y="193332"/>
                  </a:lnTo>
                  <a:lnTo>
                    <a:pt x="297827" y="144932"/>
                  </a:lnTo>
                  <a:close/>
                </a:path>
                <a:path w="1851025" h="293369">
                  <a:moveTo>
                    <a:pt x="616991" y="277533"/>
                  </a:moveTo>
                  <a:lnTo>
                    <a:pt x="576516" y="263029"/>
                  </a:lnTo>
                  <a:lnTo>
                    <a:pt x="481545" y="135674"/>
                  </a:lnTo>
                  <a:lnTo>
                    <a:pt x="562622" y="34023"/>
                  </a:lnTo>
                  <a:lnTo>
                    <a:pt x="609879" y="15811"/>
                  </a:lnTo>
                  <a:lnTo>
                    <a:pt x="609879" y="4787"/>
                  </a:lnTo>
                  <a:lnTo>
                    <a:pt x="508279" y="4787"/>
                  </a:lnTo>
                  <a:lnTo>
                    <a:pt x="508279" y="15811"/>
                  </a:lnTo>
                  <a:lnTo>
                    <a:pt x="540575" y="22936"/>
                  </a:lnTo>
                  <a:lnTo>
                    <a:pt x="540575" y="26098"/>
                  </a:lnTo>
                  <a:lnTo>
                    <a:pt x="470458" y="119964"/>
                  </a:lnTo>
                  <a:lnTo>
                    <a:pt x="468858" y="119964"/>
                  </a:lnTo>
                  <a:lnTo>
                    <a:pt x="405917" y="30835"/>
                  </a:lnTo>
                  <a:lnTo>
                    <a:pt x="401142" y="24498"/>
                  </a:lnTo>
                  <a:lnTo>
                    <a:pt x="400354" y="22148"/>
                  </a:lnTo>
                  <a:lnTo>
                    <a:pt x="435813" y="15811"/>
                  </a:lnTo>
                  <a:lnTo>
                    <a:pt x="435813" y="4787"/>
                  </a:lnTo>
                  <a:lnTo>
                    <a:pt x="310502" y="4787"/>
                  </a:lnTo>
                  <a:lnTo>
                    <a:pt x="310502" y="15811"/>
                  </a:lnTo>
                  <a:lnTo>
                    <a:pt x="334086" y="21374"/>
                  </a:lnTo>
                  <a:lnTo>
                    <a:pt x="340283" y="23482"/>
                  </a:lnTo>
                  <a:lnTo>
                    <a:pt x="345909" y="26416"/>
                  </a:lnTo>
                  <a:lnTo>
                    <a:pt x="350964" y="30391"/>
                  </a:lnTo>
                  <a:lnTo>
                    <a:pt x="355422" y="35636"/>
                  </a:lnTo>
                  <a:lnTo>
                    <a:pt x="440575" y="150533"/>
                  </a:lnTo>
                  <a:lnTo>
                    <a:pt x="355422" y="259295"/>
                  </a:lnTo>
                  <a:lnTo>
                    <a:pt x="308076" y="277533"/>
                  </a:lnTo>
                  <a:lnTo>
                    <a:pt x="308076" y="288671"/>
                  </a:lnTo>
                  <a:lnTo>
                    <a:pt x="409778" y="288671"/>
                  </a:lnTo>
                  <a:lnTo>
                    <a:pt x="409778" y="277533"/>
                  </a:lnTo>
                  <a:lnTo>
                    <a:pt x="384517" y="272046"/>
                  </a:lnTo>
                  <a:lnTo>
                    <a:pt x="375856" y="270433"/>
                  </a:lnTo>
                  <a:lnTo>
                    <a:pt x="376618" y="268820"/>
                  </a:lnTo>
                  <a:lnTo>
                    <a:pt x="381381" y="262496"/>
                  </a:lnTo>
                  <a:lnTo>
                    <a:pt x="451497" y="166357"/>
                  </a:lnTo>
                  <a:lnTo>
                    <a:pt x="453047" y="166357"/>
                  </a:lnTo>
                  <a:lnTo>
                    <a:pt x="526326" y="268820"/>
                  </a:lnTo>
                  <a:lnTo>
                    <a:pt x="527126" y="271233"/>
                  </a:lnTo>
                  <a:lnTo>
                    <a:pt x="491667" y="277533"/>
                  </a:lnTo>
                  <a:lnTo>
                    <a:pt x="491667" y="288671"/>
                  </a:lnTo>
                  <a:lnTo>
                    <a:pt x="616991" y="288671"/>
                  </a:lnTo>
                  <a:lnTo>
                    <a:pt x="616991" y="277533"/>
                  </a:lnTo>
                  <a:close/>
                </a:path>
                <a:path w="1851025" h="293369">
                  <a:moveTo>
                    <a:pt x="870724" y="4775"/>
                  </a:moveTo>
                  <a:lnTo>
                    <a:pt x="655612" y="4775"/>
                  </a:lnTo>
                  <a:lnTo>
                    <a:pt x="655612" y="15811"/>
                  </a:lnTo>
                  <a:lnTo>
                    <a:pt x="684720" y="22161"/>
                  </a:lnTo>
                  <a:lnTo>
                    <a:pt x="693420" y="23723"/>
                  </a:lnTo>
                  <a:lnTo>
                    <a:pt x="696595" y="27711"/>
                  </a:lnTo>
                  <a:lnTo>
                    <a:pt x="696595" y="265722"/>
                  </a:lnTo>
                  <a:lnTo>
                    <a:pt x="694232" y="268833"/>
                  </a:lnTo>
                  <a:lnTo>
                    <a:pt x="684720" y="271233"/>
                  </a:lnTo>
                  <a:lnTo>
                    <a:pt x="655612" y="277545"/>
                  </a:lnTo>
                  <a:lnTo>
                    <a:pt x="655612" y="288671"/>
                  </a:lnTo>
                  <a:lnTo>
                    <a:pt x="783297" y="288671"/>
                  </a:lnTo>
                  <a:lnTo>
                    <a:pt x="783297" y="277545"/>
                  </a:lnTo>
                  <a:lnTo>
                    <a:pt x="750925" y="271233"/>
                  </a:lnTo>
                  <a:lnTo>
                    <a:pt x="741540" y="269621"/>
                  </a:lnTo>
                  <a:lnTo>
                    <a:pt x="739165" y="265722"/>
                  </a:lnTo>
                  <a:lnTo>
                    <a:pt x="739165" y="155232"/>
                  </a:lnTo>
                  <a:lnTo>
                    <a:pt x="817181" y="155232"/>
                  </a:lnTo>
                  <a:lnTo>
                    <a:pt x="823506" y="159219"/>
                  </a:lnTo>
                  <a:lnTo>
                    <a:pt x="825779" y="169456"/>
                  </a:lnTo>
                  <a:lnTo>
                    <a:pt x="831316" y="196418"/>
                  </a:lnTo>
                  <a:lnTo>
                    <a:pt x="844715" y="196418"/>
                  </a:lnTo>
                  <a:lnTo>
                    <a:pt x="844715" y="102539"/>
                  </a:lnTo>
                  <a:lnTo>
                    <a:pt x="831316" y="102539"/>
                  </a:lnTo>
                  <a:lnTo>
                    <a:pt x="825779" y="125476"/>
                  </a:lnTo>
                  <a:lnTo>
                    <a:pt x="823506" y="135686"/>
                  </a:lnTo>
                  <a:lnTo>
                    <a:pt x="817181" y="139382"/>
                  </a:lnTo>
                  <a:lnTo>
                    <a:pt x="739165" y="139382"/>
                  </a:lnTo>
                  <a:lnTo>
                    <a:pt x="739165" y="20599"/>
                  </a:lnTo>
                  <a:lnTo>
                    <a:pt x="836815" y="20599"/>
                  </a:lnTo>
                  <a:lnTo>
                    <a:pt x="843140" y="24498"/>
                  </a:lnTo>
                  <a:lnTo>
                    <a:pt x="857377" y="75653"/>
                  </a:lnTo>
                  <a:lnTo>
                    <a:pt x="870724" y="75653"/>
                  </a:lnTo>
                  <a:lnTo>
                    <a:pt x="870724" y="4775"/>
                  </a:lnTo>
                  <a:close/>
                </a:path>
                <a:path w="1851025" h="293369">
                  <a:moveTo>
                    <a:pt x="1207160" y="144932"/>
                  </a:moveTo>
                  <a:lnTo>
                    <a:pt x="1199756" y="98386"/>
                  </a:lnTo>
                  <a:lnTo>
                    <a:pt x="1179017" y="58508"/>
                  </a:lnTo>
                  <a:lnTo>
                    <a:pt x="1159141" y="39166"/>
                  </a:lnTo>
                  <a:lnTo>
                    <a:pt x="1159141" y="146519"/>
                  </a:lnTo>
                  <a:lnTo>
                    <a:pt x="1153121" y="195300"/>
                  </a:lnTo>
                  <a:lnTo>
                    <a:pt x="1134681" y="237185"/>
                  </a:lnTo>
                  <a:lnTo>
                    <a:pt x="1103249" y="266509"/>
                  </a:lnTo>
                  <a:lnTo>
                    <a:pt x="1058227" y="277545"/>
                  </a:lnTo>
                  <a:lnTo>
                    <a:pt x="1015555" y="268046"/>
                  </a:lnTo>
                  <a:lnTo>
                    <a:pt x="983881" y="241287"/>
                  </a:lnTo>
                  <a:lnTo>
                    <a:pt x="964171" y="199910"/>
                  </a:lnTo>
                  <a:lnTo>
                    <a:pt x="957389" y="146519"/>
                  </a:lnTo>
                  <a:lnTo>
                    <a:pt x="963396" y="97866"/>
                  </a:lnTo>
                  <a:lnTo>
                    <a:pt x="981798" y="56070"/>
                  </a:lnTo>
                  <a:lnTo>
                    <a:pt x="1013218" y="26822"/>
                  </a:lnTo>
                  <a:lnTo>
                    <a:pt x="1058227" y="15811"/>
                  </a:lnTo>
                  <a:lnTo>
                    <a:pt x="1100950" y="25260"/>
                  </a:lnTo>
                  <a:lnTo>
                    <a:pt x="1132636" y="51917"/>
                  </a:lnTo>
                  <a:lnTo>
                    <a:pt x="1152359" y="93192"/>
                  </a:lnTo>
                  <a:lnTo>
                    <a:pt x="1159141" y="146519"/>
                  </a:lnTo>
                  <a:lnTo>
                    <a:pt x="1159141" y="39166"/>
                  </a:lnTo>
                  <a:lnTo>
                    <a:pt x="1147064" y="27406"/>
                  </a:lnTo>
                  <a:lnTo>
                    <a:pt x="1123543" y="15811"/>
                  </a:lnTo>
                  <a:lnTo>
                    <a:pt x="1106081" y="7200"/>
                  </a:lnTo>
                  <a:lnTo>
                    <a:pt x="1058227" y="0"/>
                  </a:lnTo>
                  <a:lnTo>
                    <a:pt x="1010996" y="7162"/>
                  </a:lnTo>
                  <a:lnTo>
                    <a:pt x="970089" y="27419"/>
                  </a:lnTo>
                  <a:lnTo>
                    <a:pt x="937920" y="58889"/>
                  </a:lnTo>
                  <a:lnTo>
                    <a:pt x="916876" y="99745"/>
                  </a:lnTo>
                  <a:lnTo>
                    <a:pt x="909320" y="148107"/>
                  </a:lnTo>
                  <a:lnTo>
                    <a:pt x="916724" y="194652"/>
                  </a:lnTo>
                  <a:lnTo>
                    <a:pt x="937475" y="234530"/>
                  </a:lnTo>
                  <a:lnTo>
                    <a:pt x="969429" y="265645"/>
                  </a:lnTo>
                  <a:lnTo>
                    <a:pt x="1010399" y="285864"/>
                  </a:lnTo>
                  <a:lnTo>
                    <a:pt x="1058227" y="293065"/>
                  </a:lnTo>
                  <a:lnTo>
                    <a:pt x="1105496" y="285915"/>
                  </a:lnTo>
                  <a:lnTo>
                    <a:pt x="1122413" y="277545"/>
                  </a:lnTo>
                  <a:lnTo>
                    <a:pt x="1146429" y="265645"/>
                  </a:lnTo>
                  <a:lnTo>
                    <a:pt x="1178560" y="234200"/>
                  </a:lnTo>
                  <a:lnTo>
                    <a:pt x="1199616" y="193332"/>
                  </a:lnTo>
                  <a:lnTo>
                    <a:pt x="1207160" y="144932"/>
                  </a:lnTo>
                  <a:close/>
                </a:path>
                <a:path w="1851025" h="293369">
                  <a:moveTo>
                    <a:pt x="1533385" y="277545"/>
                  </a:moveTo>
                  <a:lnTo>
                    <a:pt x="1493786" y="267690"/>
                  </a:lnTo>
                  <a:lnTo>
                    <a:pt x="1426489" y="182397"/>
                  </a:lnTo>
                  <a:lnTo>
                    <a:pt x="1414792" y="168097"/>
                  </a:lnTo>
                  <a:lnTo>
                    <a:pt x="1409788" y="163131"/>
                  </a:lnTo>
                  <a:lnTo>
                    <a:pt x="1407236" y="160604"/>
                  </a:lnTo>
                  <a:lnTo>
                    <a:pt x="1400987" y="156832"/>
                  </a:lnTo>
                  <a:lnTo>
                    <a:pt x="1400987" y="155232"/>
                  </a:lnTo>
                  <a:lnTo>
                    <a:pt x="1451914" y="127393"/>
                  </a:lnTo>
                  <a:lnTo>
                    <a:pt x="1470317" y="81203"/>
                  </a:lnTo>
                  <a:lnTo>
                    <a:pt x="1467129" y="60591"/>
                  </a:lnTo>
                  <a:lnTo>
                    <a:pt x="1457820" y="41084"/>
                  </a:lnTo>
                  <a:lnTo>
                    <a:pt x="1442745" y="24511"/>
                  </a:lnTo>
                  <a:lnTo>
                    <a:pt x="1435989" y="20599"/>
                  </a:lnTo>
                  <a:lnTo>
                    <a:pt x="1422298" y="12674"/>
                  </a:lnTo>
                  <a:lnTo>
                    <a:pt x="1422298" y="82003"/>
                  </a:lnTo>
                  <a:lnTo>
                    <a:pt x="1419733" y="105879"/>
                  </a:lnTo>
                  <a:lnTo>
                    <a:pt x="1410068" y="126796"/>
                  </a:lnTo>
                  <a:lnTo>
                    <a:pt x="1390345" y="141655"/>
                  </a:lnTo>
                  <a:lnTo>
                    <a:pt x="1357642" y="147307"/>
                  </a:lnTo>
                  <a:lnTo>
                    <a:pt x="1322197" y="147307"/>
                  </a:lnTo>
                  <a:lnTo>
                    <a:pt x="1322197" y="20599"/>
                  </a:lnTo>
                  <a:lnTo>
                    <a:pt x="1343494" y="20599"/>
                  </a:lnTo>
                  <a:lnTo>
                    <a:pt x="1386852" y="26911"/>
                  </a:lnTo>
                  <a:lnTo>
                    <a:pt x="1420291" y="64719"/>
                  </a:lnTo>
                  <a:lnTo>
                    <a:pt x="1422298" y="82003"/>
                  </a:lnTo>
                  <a:lnTo>
                    <a:pt x="1422298" y="12674"/>
                  </a:lnTo>
                  <a:lnTo>
                    <a:pt x="1410398" y="9093"/>
                  </a:lnTo>
                  <a:lnTo>
                    <a:pt x="1396885" y="6642"/>
                  </a:lnTo>
                  <a:lnTo>
                    <a:pt x="1381302" y="5232"/>
                  </a:lnTo>
                  <a:lnTo>
                    <a:pt x="1363179" y="4775"/>
                  </a:lnTo>
                  <a:lnTo>
                    <a:pt x="1238732" y="4775"/>
                  </a:lnTo>
                  <a:lnTo>
                    <a:pt x="1238732" y="15811"/>
                  </a:lnTo>
                  <a:lnTo>
                    <a:pt x="1267853" y="22161"/>
                  </a:lnTo>
                  <a:lnTo>
                    <a:pt x="1276565" y="23723"/>
                  </a:lnTo>
                  <a:lnTo>
                    <a:pt x="1279613" y="27711"/>
                  </a:lnTo>
                  <a:lnTo>
                    <a:pt x="1279613" y="265722"/>
                  </a:lnTo>
                  <a:lnTo>
                    <a:pt x="1277340" y="268833"/>
                  </a:lnTo>
                  <a:lnTo>
                    <a:pt x="1267853" y="271233"/>
                  </a:lnTo>
                  <a:lnTo>
                    <a:pt x="1238732" y="277545"/>
                  </a:lnTo>
                  <a:lnTo>
                    <a:pt x="1238732" y="288671"/>
                  </a:lnTo>
                  <a:lnTo>
                    <a:pt x="1366342" y="288671"/>
                  </a:lnTo>
                  <a:lnTo>
                    <a:pt x="1366342" y="277545"/>
                  </a:lnTo>
                  <a:lnTo>
                    <a:pt x="1334020" y="271233"/>
                  </a:lnTo>
                  <a:lnTo>
                    <a:pt x="1324559" y="269621"/>
                  </a:lnTo>
                  <a:lnTo>
                    <a:pt x="1322197" y="265722"/>
                  </a:lnTo>
                  <a:lnTo>
                    <a:pt x="1322197" y="163131"/>
                  </a:lnTo>
                  <a:lnTo>
                    <a:pt x="1343494" y="163131"/>
                  </a:lnTo>
                  <a:lnTo>
                    <a:pt x="1386852" y="193992"/>
                  </a:lnTo>
                  <a:lnTo>
                    <a:pt x="1445920" y="276720"/>
                  </a:lnTo>
                  <a:lnTo>
                    <a:pt x="1452994" y="286258"/>
                  </a:lnTo>
                  <a:lnTo>
                    <a:pt x="1456956" y="288671"/>
                  </a:lnTo>
                  <a:lnTo>
                    <a:pt x="1533385" y="288671"/>
                  </a:lnTo>
                  <a:lnTo>
                    <a:pt x="1533385" y="277545"/>
                  </a:lnTo>
                  <a:close/>
                </a:path>
                <a:path w="1851025" h="293369">
                  <a:moveTo>
                    <a:pt x="1850898" y="148107"/>
                  </a:moveTo>
                  <a:lnTo>
                    <a:pt x="1846249" y="109499"/>
                  </a:lnTo>
                  <a:lnTo>
                    <a:pt x="1832000" y="73304"/>
                  </a:lnTo>
                  <a:lnTo>
                    <a:pt x="1807692" y="42227"/>
                  </a:lnTo>
                  <a:lnTo>
                    <a:pt x="1802879" y="39027"/>
                  </a:lnTo>
                  <a:lnTo>
                    <a:pt x="1802879" y="148920"/>
                  </a:lnTo>
                  <a:lnTo>
                    <a:pt x="1800453" y="183375"/>
                  </a:lnTo>
                  <a:lnTo>
                    <a:pt x="1779943" y="237337"/>
                  </a:lnTo>
                  <a:lnTo>
                    <a:pt x="1746745" y="264134"/>
                  </a:lnTo>
                  <a:lnTo>
                    <a:pt x="1709458" y="272021"/>
                  </a:lnTo>
                  <a:lnTo>
                    <a:pt x="1686255" y="272846"/>
                  </a:lnTo>
                  <a:lnTo>
                    <a:pt x="1641348" y="272846"/>
                  </a:lnTo>
                  <a:lnTo>
                    <a:pt x="1638998" y="270421"/>
                  </a:lnTo>
                  <a:lnTo>
                    <a:pt x="1638998" y="20599"/>
                  </a:lnTo>
                  <a:lnTo>
                    <a:pt x="1679943" y="20599"/>
                  </a:lnTo>
                  <a:lnTo>
                    <a:pt x="1702650" y="21107"/>
                  </a:lnTo>
                  <a:lnTo>
                    <a:pt x="1750885" y="32410"/>
                  </a:lnTo>
                  <a:lnTo>
                    <a:pt x="1791652" y="81280"/>
                  </a:lnTo>
                  <a:lnTo>
                    <a:pt x="1802879" y="148920"/>
                  </a:lnTo>
                  <a:lnTo>
                    <a:pt x="1802879" y="39027"/>
                  </a:lnTo>
                  <a:lnTo>
                    <a:pt x="1755978" y="12750"/>
                  </a:lnTo>
                  <a:lnTo>
                    <a:pt x="1714754" y="5664"/>
                  </a:lnTo>
                  <a:lnTo>
                    <a:pt x="1689417" y="4775"/>
                  </a:lnTo>
                  <a:lnTo>
                    <a:pt x="1556232" y="4775"/>
                  </a:lnTo>
                  <a:lnTo>
                    <a:pt x="1556232" y="15811"/>
                  </a:lnTo>
                  <a:lnTo>
                    <a:pt x="1585366" y="22161"/>
                  </a:lnTo>
                  <a:lnTo>
                    <a:pt x="1594040" y="23723"/>
                  </a:lnTo>
                  <a:lnTo>
                    <a:pt x="1597202" y="27711"/>
                  </a:lnTo>
                  <a:lnTo>
                    <a:pt x="1597202" y="265722"/>
                  </a:lnTo>
                  <a:lnTo>
                    <a:pt x="1594827" y="268833"/>
                  </a:lnTo>
                  <a:lnTo>
                    <a:pt x="1585366" y="271246"/>
                  </a:lnTo>
                  <a:lnTo>
                    <a:pt x="1556232" y="277533"/>
                  </a:lnTo>
                  <a:lnTo>
                    <a:pt x="1556232" y="288658"/>
                  </a:lnTo>
                  <a:lnTo>
                    <a:pt x="1690992" y="288658"/>
                  </a:lnTo>
                  <a:lnTo>
                    <a:pt x="1719364" y="287604"/>
                  </a:lnTo>
                  <a:lnTo>
                    <a:pt x="1744268" y="284378"/>
                  </a:lnTo>
                  <a:lnTo>
                    <a:pt x="1765769" y="278942"/>
                  </a:lnTo>
                  <a:lnTo>
                    <a:pt x="1780159" y="272846"/>
                  </a:lnTo>
                  <a:lnTo>
                    <a:pt x="1783943" y="271246"/>
                  </a:lnTo>
                  <a:lnTo>
                    <a:pt x="1814703" y="248412"/>
                  </a:lnTo>
                  <a:lnTo>
                    <a:pt x="1835467" y="219138"/>
                  </a:lnTo>
                  <a:lnTo>
                    <a:pt x="1847202" y="185127"/>
                  </a:lnTo>
                  <a:lnTo>
                    <a:pt x="1850898" y="1481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32" name="object 19">
              <a:extLst>
                <a:ext uri="{FF2B5EF4-FFF2-40B4-BE49-F238E27FC236}">
                  <a16:creationId xmlns:a16="http://schemas.microsoft.com/office/drawing/2014/main" id="{5CDFB8FC-E861-A2B5-318A-2E8FB89CDFB2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21167" y="926515"/>
              <a:ext cx="915186" cy="1092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067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 Text 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g object 16">
            <a:extLst>
              <a:ext uri="{FF2B5EF4-FFF2-40B4-BE49-F238E27FC236}">
                <a16:creationId xmlns:a16="http://schemas.microsoft.com/office/drawing/2014/main" id="{2EF7519D-4CD9-EC0D-7CC8-5B253B717582}"/>
              </a:ext>
            </a:extLst>
          </p:cNvPr>
          <p:cNvSpPr/>
          <p:nvPr userDrawn="1"/>
        </p:nvSpPr>
        <p:spPr>
          <a:xfrm>
            <a:off x="507998" y="1142922"/>
            <a:ext cx="11176130" cy="5143308"/>
          </a:xfrm>
          <a:custGeom>
            <a:avLst/>
            <a:gdLst/>
            <a:ahLst/>
            <a:cxnLst/>
            <a:rect l="l" t="t" r="r" b="b"/>
            <a:pathLst>
              <a:path w="18428970" h="8481695">
                <a:moveTo>
                  <a:pt x="18428754" y="0"/>
                </a:moveTo>
                <a:lnTo>
                  <a:pt x="0" y="0"/>
                </a:lnTo>
                <a:lnTo>
                  <a:pt x="0" y="658177"/>
                </a:lnTo>
                <a:lnTo>
                  <a:pt x="0" y="668616"/>
                </a:lnTo>
                <a:lnTo>
                  <a:pt x="0" y="8481416"/>
                </a:lnTo>
                <a:lnTo>
                  <a:pt x="18428754" y="8481416"/>
                </a:lnTo>
                <a:lnTo>
                  <a:pt x="18428754" y="668616"/>
                </a:lnTo>
                <a:lnTo>
                  <a:pt x="18428754" y="658177"/>
                </a:lnTo>
                <a:lnTo>
                  <a:pt x="18428754" y="0"/>
                </a:lnTo>
                <a:close/>
              </a:path>
            </a:pathLst>
          </a:custGeom>
          <a:solidFill>
            <a:srgbClr val="FFF3F3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sz="38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1445" y="1750786"/>
            <a:ext cx="5497374" cy="1181255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BE363-CD17-3BF4-ADB1-D48CBBE1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F9636-13E4-43A0-8806-7B38CCEAC82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9516AE6-F68A-AADF-334A-460377C6906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40951" y="571462"/>
            <a:ext cx="5165308" cy="5142973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00B3F34-098C-4925-9D3E-7DE1CB9710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22599" y="5346653"/>
            <a:ext cx="3275012" cy="147638"/>
          </a:xfrm>
        </p:spPr>
        <p:txBody>
          <a:bodyPr/>
          <a:lstStyle>
            <a:lvl1pPr algn="r">
              <a:lnSpc>
                <a:spcPct val="100000"/>
              </a:lnSpc>
              <a:spcBef>
                <a:spcPts val="0"/>
              </a:spcBef>
              <a:defRPr sz="443" spc="9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Image credit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022070-B4BC-AAC5-907F-61D5FFC10A72}"/>
              </a:ext>
            </a:extLst>
          </p:cNvPr>
          <p:cNvSpPr/>
          <p:nvPr userDrawn="1"/>
        </p:nvSpPr>
        <p:spPr>
          <a:xfrm>
            <a:off x="-3124477" y="0"/>
            <a:ext cx="2827003" cy="2609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938" tIns="75938" rIns="75938" bIns="75938" rtlCol="0" anchor="t" anchorCtr="0"/>
          <a:lstStyle/>
          <a:p>
            <a:pPr>
              <a:spcAft>
                <a:spcPts val="253"/>
              </a:spcAft>
            </a:pPr>
            <a:r>
              <a:rPr lang="en-GB" sz="675" dirty="0">
                <a:latin typeface="+mj-lt"/>
              </a:rPr>
              <a:t>To change the image –</a:t>
            </a:r>
          </a:p>
          <a:p>
            <a:pPr marL="112527" indent="-112527">
              <a:spcAft>
                <a:spcPts val="253"/>
              </a:spcAft>
              <a:buFont typeface="+mj-lt"/>
              <a:buAutoNum type="arabicPeriod"/>
            </a:pPr>
            <a:r>
              <a:rPr lang="en-GB" sz="506" dirty="0"/>
              <a:t>Delete the current image</a:t>
            </a:r>
          </a:p>
          <a:p>
            <a:pPr marL="112527" indent="-112527">
              <a:spcAft>
                <a:spcPts val="253"/>
              </a:spcAft>
              <a:buFont typeface="+mj-lt"/>
              <a:buAutoNum type="arabicPeriod"/>
            </a:pPr>
            <a:r>
              <a:rPr lang="en-GB" sz="506" dirty="0"/>
              <a:t>Click on the icon in the centre </a:t>
            </a:r>
            <a:br>
              <a:rPr lang="en-GB" sz="506" dirty="0"/>
            </a:br>
            <a:r>
              <a:rPr lang="en-GB" sz="506" dirty="0"/>
              <a:t>of the image placeholder</a:t>
            </a:r>
          </a:p>
          <a:p>
            <a:pPr marL="112527" indent="-112527">
              <a:spcAft>
                <a:spcPts val="253"/>
              </a:spcAft>
              <a:buFont typeface="+mj-lt"/>
              <a:buAutoNum type="arabicPeriod"/>
            </a:pPr>
            <a:r>
              <a:rPr lang="en-GB" sz="506" dirty="0"/>
              <a:t>Select a new image (from wherever you have it stored on your computer)</a:t>
            </a:r>
          </a:p>
          <a:p>
            <a:pPr marL="112527" indent="-112527">
              <a:spcAft>
                <a:spcPts val="253"/>
              </a:spcAft>
              <a:buFont typeface="+mj-lt"/>
              <a:buAutoNum type="arabicPeriod"/>
            </a:pPr>
            <a:r>
              <a:rPr lang="en-GB" sz="506" dirty="0"/>
              <a:t>Once inserted, right-click on the new image and select </a:t>
            </a:r>
            <a:br>
              <a:rPr lang="en-GB" sz="506" dirty="0"/>
            </a:br>
            <a:r>
              <a:rPr lang="en-GB" sz="506" dirty="0"/>
              <a:t>“Send to Back”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97FA391-19E5-4757-22BD-B567A6EA72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21447" y="3140229"/>
            <a:ext cx="2674257" cy="2559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009FC680-D1A2-AD5A-F895-A05D8EAEF6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58821" y="3140229"/>
            <a:ext cx="2674257" cy="2559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id="{030282B5-8EC8-3BF7-C14B-90C552A66C44}"/>
              </a:ext>
            </a:extLst>
          </p:cNvPr>
          <p:cNvGrpSpPr>
            <a:grpSpLocks/>
          </p:cNvGrpSpPr>
          <p:nvPr userDrawn="1"/>
        </p:nvGrpSpPr>
        <p:grpSpPr>
          <a:xfrm>
            <a:off x="1023143" y="740174"/>
            <a:ext cx="809227" cy="809226"/>
            <a:chOff x="1675341" y="756689"/>
            <a:chExt cx="2275205" cy="2272030"/>
          </a:xfrm>
        </p:grpSpPr>
        <p:sp>
          <p:nvSpPr>
            <p:cNvPr id="13" name="object 5">
              <a:extLst>
                <a:ext uri="{FF2B5EF4-FFF2-40B4-BE49-F238E27FC236}">
                  <a16:creationId xmlns:a16="http://schemas.microsoft.com/office/drawing/2014/main" id="{AFB32C03-BE83-B326-E218-E7368D82098B}"/>
                </a:ext>
              </a:extLst>
            </p:cNvPr>
            <p:cNvSpPr/>
            <p:nvPr/>
          </p:nvSpPr>
          <p:spPr>
            <a:xfrm>
              <a:off x="1675341" y="756689"/>
              <a:ext cx="2275205" cy="2272030"/>
            </a:xfrm>
            <a:custGeom>
              <a:avLst/>
              <a:gdLst/>
              <a:ahLst/>
              <a:cxnLst/>
              <a:rect l="l" t="t" r="r" b="b"/>
              <a:pathLst>
                <a:path w="2275204" h="2272030">
                  <a:moveTo>
                    <a:pt x="2274988" y="0"/>
                  </a:moveTo>
                  <a:lnTo>
                    <a:pt x="0" y="0"/>
                  </a:lnTo>
                  <a:lnTo>
                    <a:pt x="0" y="2271417"/>
                  </a:lnTo>
                  <a:lnTo>
                    <a:pt x="2274988" y="2271417"/>
                  </a:lnTo>
                  <a:lnTo>
                    <a:pt x="22749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sp>
          <p:nvSpPr>
            <p:cNvPr id="14" name="object 6">
              <a:extLst>
                <a:ext uri="{FF2B5EF4-FFF2-40B4-BE49-F238E27FC236}">
                  <a16:creationId xmlns:a16="http://schemas.microsoft.com/office/drawing/2014/main" id="{F3C15E7E-EF28-0B45-EB0E-4B0FB393ADF4}"/>
                </a:ext>
              </a:extLst>
            </p:cNvPr>
            <p:cNvSpPr/>
            <p:nvPr/>
          </p:nvSpPr>
          <p:spPr>
            <a:xfrm>
              <a:off x="1695006" y="774583"/>
              <a:ext cx="2235835" cy="2235835"/>
            </a:xfrm>
            <a:custGeom>
              <a:avLst/>
              <a:gdLst/>
              <a:ahLst/>
              <a:cxnLst/>
              <a:rect l="l" t="t" r="r" b="b"/>
              <a:pathLst>
                <a:path w="2235835" h="2235835">
                  <a:moveTo>
                    <a:pt x="2235638" y="0"/>
                  </a:moveTo>
                  <a:lnTo>
                    <a:pt x="0" y="0"/>
                  </a:lnTo>
                  <a:lnTo>
                    <a:pt x="0" y="2235649"/>
                  </a:lnTo>
                  <a:lnTo>
                    <a:pt x="2235638" y="2235649"/>
                  </a:lnTo>
                  <a:lnTo>
                    <a:pt x="2235638" y="0"/>
                  </a:lnTo>
                  <a:close/>
                </a:path>
              </a:pathLst>
            </a:custGeom>
            <a:solidFill>
              <a:srgbClr val="002046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15" name="object 7">
              <a:extLst>
                <a:ext uri="{FF2B5EF4-FFF2-40B4-BE49-F238E27FC236}">
                  <a16:creationId xmlns:a16="http://schemas.microsoft.com/office/drawing/2014/main" id="{380718CC-7522-1BF6-5A8C-48F32A01DDB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3232" y="2234279"/>
              <a:ext cx="97546" cy="136760"/>
            </a:xfrm>
            <a:prstGeom prst="rect">
              <a:avLst/>
            </a:prstGeom>
          </p:spPr>
        </p:pic>
        <p:pic>
          <p:nvPicPr>
            <p:cNvPr id="17" name="object 8">
              <a:extLst>
                <a:ext uri="{FF2B5EF4-FFF2-40B4-BE49-F238E27FC236}">
                  <a16:creationId xmlns:a16="http://schemas.microsoft.com/office/drawing/2014/main" id="{3A0E59A2-62E1-789C-0048-1489B5E18BD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60611" y="2234280"/>
              <a:ext cx="97337" cy="134142"/>
            </a:xfrm>
            <a:prstGeom prst="rect">
              <a:avLst/>
            </a:prstGeom>
          </p:spPr>
        </p:pic>
        <p:sp>
          <p:nvSpPr>
            <p:cNvPr id="18" name="object 9">
              <a:extLst>
                <a:ext uri="{FF2B5EF4-FFF2-40B4-BE49-F238E27FC236}">
                  <a16:creationId xmlns:a16="http://schemas.microsoft.com/office/drawing/2014/main" id="{4F7BF4A7-B162-A57F-09D4-5F79059E1D66}"/>
                </a:ext>
              </a:extLst>
            </p:cNvPr>
            <p:cNvSpPr/>
            <p:nvPr/>
          </p:nvSpPr>
          <p:spPr>
            <a:xfrm>
              <a:off x="2212068" y="2234287"/>
              <a:ext cx="18415" cy="134620"/>
            </a:xfrm>
            <a:custGeom>
              <a:avLst/>
              <a:gdLst/>
              <a:ahLst/>
              <a:cxnLst/>
              <a:rect l="l" t="t" r="r" b="b"/>
              <a:pathLst>
                <a:path w="18414" h="134619">
                  <a:moveTo>
                    <a:pt x="18104" y="0"/>
                  </a:moveTo>
                  <a:lnTo>
                    <a:pt x="0" y="0"/>
                  </a:lnTo>
                  <a:lnTo>
                    <a:pt x="0" y="134142"/>
                  </a:lnTo>
                  <a:lnTo>
                    <a:pt x="18104" y="134142"/>
                  </a:lnTo>
                  <a:lnTo>
                    <a:pt x="18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19" name="object 10">
              <a:extLst>
                <a:ext uri="{FF2B5EF4-FFF2-40B4-BE49-F238E27FC236}">
                  <a16:creationId xmlns:a16="http://schemas.microsoft.com/office/drawing/2014/main" id="{FA976AB6-3B2A-6611-FAB6-B57251F3AA3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64586" y="2234280"/>
              <a:ext cx="113221" cy="134142"/>
            </a:xfrm>
            <a:prstGeom prst="rect">
              <a:avLst/>
            </a:prstGeom>
          </p:spPr>
        </p:pic>
        <p:sp>
          <p:nvSpPr>
            <p:cNvPr id="20" name="object 11">
              <a:extLst>
                <a:ext uri="{FF2B5EF4-FFF2-40B4-BE49-F238E27FC236}">
                  <a16:creationId xmlns:a16="http://schemas.microsoft.com/office/drawing/2014/main" id="{2203FCA8-7A23-02B6-79D6-1E8D3398D705}"/>
                </a:ext>
              </a:extLst>
            </p:cNvPr>
            <p:cNvSpPr/>
            <p:nvPr/>
          </p:nvSpPr>
          <p:spPr>
            <a:xfrm>
              <a:off x="2412962" y="2233808"/>
              <a:ext cx="76200" cy="134620"/>
            </a:xfrm>
            <a:custGeom>
              <a:avLst/>
              <a:gdLst/>
              <a:ahLst/>
              <a:cxnLst/>
              <a:rect l="l" t="t" r="r" b="b"/>
              <a:pathLst>
                <a:path w="76200" h="134619">
                  <a:moveTo>
                    <a:pt x="75819" y="119380"/>
                  </a:moveTo>
                  <a:lnTo>
                    <a:pt x="17691" y="119380"/>
                  </a:lnTo>
                  <a:lnTo>
                    <a:pt x="17691" y="72390"/>
                  </a:lnTo>
                  <a:lnTo>
                    <a:pt x="70789" y="72390"/>
                  </a:lnTo>
                  <a:lnTo>
                    <a:pt x="70789" y="57150"/>
                  </a:lnTo>
                  <a:lnTo>
                    <a:pt x="17691" y="57150"/>
                  </a:lnTo>
                  <a:lnTo>
                    <a:pt x="17691" y="15240"/>
                  </a:lnTo>
                  <a:lnTo>
                    <a:pt x="74218" y="15240"/>
                  </a:lnTo>
                  <a:lnTo>
                    <a:pt x="74218" y="0"/>
                  </a:lnTo>
                  <a:lnTo>
                    <a:pt x="0" y="0"/>
                  </a:lnTo>
                  <a:lnTo>
                    <a:pt x="0" y="15240"/>
                  </a:lnTo>
                  <a:lnTo>
                    <a:pt x="0" y="57150"/>
                  </a:lnTo>
                  <a:lnTo>
                    <a:pt x="0" y="72390"/>
                  </a:lnTo>
                  <a:lnTo>
                    <a:pt x="0" y="119380"/>
                  </a:lnTo>
                  <a:lnTo>
                    <a:pt x="0" y="134620"/>
                  </a:lnTo>
                  <a:lnTo>
                    <a:pt x="75819" y="134620"/>
                  </a:lnTo>
                  <a:lnTo>
                    <a:pt x="75819" y="1193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21" name="object 12">
              <a:extLst>
                <a:ext uri="{FF2B5EF4-FFF2-40B4-BE49-F238E27FC236}">
                  <a16:creationId xmlns:a16="http://schemas.microsoft.com/office/drawing/2014/main" id="{50863D36-A5C4-1742-F7ED-BBD349998F0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30110" y="2234284"/>
              <a:ext cx="92311" cy="134142"/>
            </a:xfrm>
            <a:prstGeom prst="rect">
              <a:avLst/>
            </a:prstGeom>
          </p:spPr>
        </p:pic>
        <p:pic>
          <p:nvPicPr>
            <p:cNvPr id="22" name="object 13">
              <a:extLst>
                <a:ext uri="{FF2B5EF4-FFF2-40B4-BE49-F238E27FC236}">
                  <a16:creationId xmlns:a16="http://schemas.microsoft.com/office/drawing/2014/main" id="{5D4099C1-828D-58F1-9ACE-BE8896B6F381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50302" y="2231664"/>
              <a:ext cx="85264" cy="139576"/>
            </a:xfrm>
            <a:prstGeom prst="rect">
              <a:avLst/>
            </a:prstGeom>
          </p:spPr>
        </p:pic>
        <p:sp>
          <p:nvSpPr>
            <p:cNvPr id="23" name="object 14">
              <a:extLst>
                <a:ext uri="{FF2B5EF4-FFF2-40B4-BE49-F238E27FC236}">
                  <a16:creationId xmlns:a16="http://schemas.microsoft.com/office/drawing/2014/main" id="{A4AAA9F8-FFD4-E73D-2579-E29B2D594CB7}"/>
                </a:ext>
              </a:extLst>
            </p:cNvPr>
            <p:cNvSpPr/>
            <p:nvPr/>
          </p:nvSpPr>
          <p:spPr>
            <a:xfrm>
              <a:off x="2777978" y="2234287"/>
              <a:ext cx="18415" cy="134620"/>
            </a:xfrm>
            <a:custGeom>
              <a:avLst/>
              <a:gdLst/>
              <a:ahLst/>
              <a:cxnLst/>
              <a:rect l="l" t="t" r="r" b="b"/>
              <a:pathLst>
                <a:path w="18414" h="134619">
                  <a:moveTo>
                    <a:pt x="18104" y="0"/>
                  </a:moveTo>
                  <a:lnTo>
                    <a:pt x="0" y="0"/>
                  </a:lnTo>
                  <a:lnTo>
                    <a:pt x="0" y="134142"/>
                  </a:lnTo>
                  <a:lnTo>
                    <a:pt x="18104" y="134142"/>
                  </a:lnTo>
                  <a:lnTo>
                    <a:pt x="18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24" name="object 15">
              <a:extLst>
                <a:ext uri="{FF2B5EF4-FFF2-40B4-BE49-F238E27FC236}">
                  <a16:creationId xmlns:a16="http://schemas.microsoft.com/office/drawing/2014/main" id="{9AE970F7-4772-EE2A-A4BF-69AD57E72E6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30980" y="2233925"/>
              <a:ext cx="217271" cy="134620"/>
            </a:xfrm>
            <a:prstGeom prst="rect">
              <a:avLst/>
            </a:prstGeom>
          </p:spPr>
        </p:pic>
        <p:pic>
          <p:nvPicPr>
            <p:cNvPr id="25" name="object 16">
              <a:extLst>
                <a:ext uri="{FF2B5EF4-FFF2-40B4-BE49-F238E27FC236}">
                  <a16:creationId xmlns:a16="http://schemas.microsoft.com/office/drawing/2014/main" id="{1EF6E48C-091E-CC44-BD02-6303D83D42B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37399" y="2231666"/>
              <a:ext cx="122581" cy="139377"/>
            </a:xfrm>
            <a:prstGeom prst="rect">
              <a:avLst/>
            </a:prstGeom>
          </p:spPr>
        </p:pic>
        <p:pic>
          <p:nvPicPr>
            <p:cNvPr id="26" name="object 17">
              <a:extLst>
                <a:ext uri="{FF2B5EF4-FFF2-40B4-BE49-F238E27FC236}">
                  <a16:creationId xmlns:a16="http://schemas.microsoft.com/office/drawing/2014/main" id="{2E346A57-22DD-B30B-8D24-9BA8E67A072B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02992" y="2234285"/>
              <a:ext cx="72594" cy="134132"/>
            </a:xfrm>
            <a:prstGeom prst="rect">
              <a:avLst/>
            </a:prstGeom>
          </p:spPr>
        </p:pic>
        <p:sp>
          <p:nvSpPr>
            <p:cNvPr id="27" name="object 18">
              <a:extLst>
                <a:ext uri="{FF2B5EF4-FFF2-40B4-BE49-F238E27FC236}">
                  <a16:creationId xmlns:a16="http://schemas.microsoft.com/office/drawing/2014/main" id="{E707B1DB-1A51-1DD2-9006-11F605AA604A}"/>
                </a:ext>
              </a:extLst>
            </p:cNvPr>
            <p:cNvSpPr/>
            <p:nvPr/>
          </p:nvSpPr>
          <p:spPr>
            <a:xfrm>
              <a:off x="1887258" y="2487135"/>
              <a:ext cx="1851025" cy="293370"/>
            </a:xfrm>
            <a:custGeom>
              <a:avLst/>
              <a:gdLst/>
              <a:ahLst/>
              <a:cxnLst/>
              <a:rect l="l" t="t" r="r" b="b"/>
              <a:pathLst>
                <a:path w="1851025" h="293369">
                  <a:moveTo>
                    <a:pt x="297827" y="144932"/>
                  </a:moveTo>
                  <a:lnTo>
                    <a:pt x="290436" y="98386"/>
                  </a:lnTo>
                  <a:lnTo>
                    <a:pt x="269697" y="58508"/>
                  </a:lnTo>
                  <a:lnTo>
                    <a:pt x="249885" y="39217"/>
                  </a:lnTo>
                  <a:lnTo>
                    <a:pt x="249885" y="146519"/>
                  </a:lnTo>
                  <a:lnTo>
                    <a:pt x="243865" y="195300"/>
                  </a:lnTo>
                  <a:lnTo>
                    <a:pt x="225425" y="237185"/>
                  </a:lnTo>
                  <a:lnTo>
                    <a:pt x="193979" y="266509"/>
                  </a:lnTo>
                  <a:lnTo>
                    <a:pt x="148920" y="277545"/>
                  </a:lnTo>
                  <a:lnTo>
                    <a:pt x="106260" y="268046"/>
                  </a:lnTo>
                  <a:lnTo>
                    <a:pt x="74599" y="241287"/>
                  </a:lnTo>
                  <a:lnTo>
                    <a:pt x="54889" y="199910"/>
                  </a:lnTo>
                  <a:lnTo>
                    <a:pt x="48107" y="146519"/>
                  </a:lnTo>
                  <a:lnTo>
                    <a:pt x="54114" y="97866"/>
                  </a:lnTo>
                  <a:lnTo>
                    <a:pt x="72529" y="56070"/>
                  </a:lnTo>
                  <a:lnTo>
                    <a:pt x="103924" y="26822"/>
                  </a:lnTo>
                  <a:lnTo>
                    <a:pt x="148920" y="15811"/>
                  </a:lnTo>
                  <a:lnTo>
                    <a:pt x="191655" y="25260"/>
                  </a:lnTo>
                  <a:lnTo>
                    <a:pt x="223367" y="51917"/>
                  </a:lnTo>
                  <a:lnTo>
                    <a:pt x="243090" y="93192"/>
                  </a:lnTo>
                  <a:lnTo>
                    <a:pt x="249885" y="146519"/>
                  </a:lnTo>
                  <a:lnTo>
                    <a:pt x="249885" y="39217"/>
                  </a:lnTo>
                  <a:lnTo>
                    <a:pt x="237769" y="27406"/>
                  </a:lnTo>
                  <a:lnTo>
                    <a:pt x="214249" y="15811"/>
                  </a:lnTo>
                  <a:lnTo>
                    <a:pt x="196799" y="7200"/>
                  </a:lnTo>
                  <a:lnTo>
                    <a:pt x="148920" y="0"/>
                  </a:lnTo>
                  <a:lnTo>
                    <a:pt x="101688" y="7162"/>
                  </a:lnTo>
                  <a:lnTo>
                    <a:pt x="60794" y="27419"/>
                  </a:lnTo>
                  <a:lnTo>
                    <a:pt x="28613" y="58889"/>
                  </a:lnTo>
                  <a:lnTo>
                    <a:pt x="7556" y="99745"/>
                  </a:lnTo>
                  <a:lnTo>
                    <a:pt x="0" y="148107"/>
                  </a:lnTo>
                  <a:lnTo>
                    <a:pt x="7404" y="194652"/>
                  </a:lnTo>
                  <a:lnTo>
                    <a:pt x="28155" y="234530"/>
                  </a:lnTo>
                  <a:lnTo>
                    <a:pt x="60096" y="265645"/>
                  </a:lnTo>
                  <a:lnTo>
                    <a:pt x="101079" y="285864"/>
                  </a:lnTo>
                  <a:lnTo>
                    <a:pt x="148920" y="293065"/>
                  </a:lnTo>
                  <a:lnTo>
                    <a:pt x="196176" y="285915"/>
                  </a:lnTo>
                  <a:lnTo>
                    <a:pt x="213093" y="277545"/>
                  </a:lnTo>
                  <a:lnTo>
                    <a:pt x="237109" y="265645"/>
                  </a:lnTo>
                  <a:lnTo>
                    <a:pt x="269240" y="234200"/>
                  </a:lnTo>
                  <a:lnTo>
                    <a:pt x="290283" y="193332"/>
                  </a:lnTo>
                  <a:lnTo>
                    <a:pt x="297827" y="144932"/>
                  </a:lnTo>
                  <a:close/>
                </a:path>
                <a:path w="1851025" h="293369">
                  <a:moveTo>
                    <a:pt x="616991" y="277533"/>
                  </a:moveTo>
                  <a:lnTo>
                    <a:pt x="576516" y="263029"/>
                  </a:lnTo>
                  <a:lnTo>
                    <a:pt x="481545" y="135674"/>
                  </a:lnTo>
                  <a:lnTo>
                    <a:pt x="562622" y="34023"/>
                  </a:lnTo>
                  <a:lnTo>
                    <a:pt x="609879" y="15811"/>
                  </a:lnTo>
                  <a:lnTo>
                    <a:pt x="609879" y="4787"/>
                  </a:lnTo>
                  <a:lnTo>
                    <a:pt x="508279" y="4787"/>
                  </a:lnTo>
                  <a:lnTo>
                    <a:pt x="508279" y="15811"/>
                  </a:lnTo>
                  <a:lnTo>
                    <a:pt x="540575" y="22936"/>
                  </a:lnTo>
                  <a:lnTo>
                    <a:pt x="540575" y="26098"/>
                  </a:lnTo>
                  <a:lnTo>
                    <a:pt x="470458" y="119964"/>
                  </a:lnTo>
                  <a:lnTo>
                    <a:pt x="468858" y="119964"/>
                  </a:lnTo>
                  <a:lnTo>
                    <a:pt x="405917" y="30835"/>
                  </a:lnTo>
                  <a:lnTo>
                    <a:pt x="401142" y="24498"/>
                  </a:lnTo>
                  <a:lnTo>
                    <a:pt x="400354" y="22148"/>
                  </a:lnTo>
                  <a:lnTo>
                    <a:pt x="435813" y="15811"/>
                  </a:lnTo>
                  <a:lnTo>
                    <a:pt x="435813" y="4787"/>
                  </a:lnTo>
                  <a:lnTo>
                    <a:pt x="310502" y="4787"/>
                  </a:lnTo>
                  <a:lnTo>
                    <a:pt x="310502" y="15811"/>
                  </a:lnTo>
                  <a:lnTo>
                    <a:pt x="334086" y="21374"/>
                  </a:lnTo>
                  <a:lnTo>
                    <a:pt x="340283" y="23482"/>
                  </a:lnTo>
                  <a:lnTo>
                    <a:pt x="345909" y="26416"/>
                  </a:lnTo>
                  <a:lnTo>
                    <a:pt x="350964" y="30391"/>
                  </a:lnTo>
                  <a:lnTo>
                    <a:pt x="355422" y="35636"/>
                  </a:lnTo>
                  <a:lnTo>
                    <a:pt x="440575" y="150533"/>
                  </a:lnTo>
                  <a:lnTo>
                    <a:pt x="355422" y="259295"/>
                  </a:lnTo>
                  <a:lnTo>
                    <a:pt x="308076" y="277533"/>
                  </a:lnTo>
                  <a:lnTo>
                    <a:pt x="308076" y="288671"/>
                  </a:lnTo>
                  <a:lnTo>
                    <a:pt x="409778" y="288671"/>
                  </a:lnTo>
                  <a:lnTo>
                    <a:pt x="409778" y="277533"/>
                  </a:lnTo>
                  <a:lnTo>
                    <a:pt x="384517" y="272046"/>
                  </a:lnTo>
                  <a:lnTo>
                    <a:pt x="375856" y="270433"/>
                  </a:lnTo>
                  <a:lnTo>
                    <a:pt x="376618" y="268820"/>
                  </a:lnTo>
                  <a:lnTo>
                    <a:pt x="381381" y="262496"/>
                  </a:lnTo>
                  <a:lnTo>
                    <a:pt x="451497" y="166357"/>
                  </a:lnTo>
                  <a:lnTo>
                    <a:pt x="453047" y="166357"/>
                  </a:lnTo>
                  <a:lnTo>
                    <a:pt x="526326" y="268820"/>
                  </a:lnTo>
                  <a:lnTo>
                    <a:pt x="527126" y="271233"/>
                  </a:lnTo>
                  <a:lnTo>
                    <a:pt x="491667" y="277533"/>
                  </a:lnTo>
                  <a:lnTo>
                    <a:pt x="491667" y="288671"/>
                  </a:lnTo>
                  <a:lnTo>
                    <a:pt x="616991" y="288671"/>
                  </a:lnTo>
                  <a:lnTo>
                    <a:pt x="616991" y="277533"/>
                  </a:lnTo>
                  <a:close/>
                </a:path>
                <a:path w="1851025" h="293369">
                  <a:moveTo>
                    <a:pt x="870724" y="4775"/>
                  </a:moveTo>
                  <a:lnTo>
                    <a:pt x="655612" y="4775"/>
                  </a:lnTo>
                  <a:lnTo>
                    <a:pt x="655612" y="15811"/>
                  </a:lnTo>
                  <a:lnTo>
                    <a:pt x="684720" y="22161"/>
                  </a:lnTo>
                  <a:lnTo>
                    <a:pt x="693420" y="23723"/>
                  </a:lnTo>
                  <a:lnTo>
                    <a:pt x="696595" y="27711"/>
                  </a:lnTo>
                  <a:lnTo>
                    <a:pt x="696595" y="265722"/>
                  </a:lnTo>
                  <a:lnTo>
                    <a:pt x="694232" y="268833"/>
                  </a:lnTo>
                  <a:lnTo>
                    <a:pt x="684720" y="271233"/>
                  </a:lnTo>
                  <a:lnTo>
                    <a:pt x="655612" y="277545"/>
                  </a:lnTo>
                  <a:lnTo>
                    <a:pt x="655612" y="288671"/>
                  </a:lnTo>
                  <a:lnTo>
                    <a:pt x="783297" y="288671"/>
                  </a:lnTo>
                  <a:lnTo>
                    <a:pt x="783297" y="277545"/>
                  </a:lnTo>
                  <a:lnTo>
                    <a:pt x="750925" y="271233"/>
                  </a:lnTo>
                  <a:lnTo>
                    <a:pt x="741540" y="269621"/>
                  </a:lnTo>
                  <a:lnTo>
                    <a:pt x="739165" y="265722"/>
                  </a:lnTo>
                  <a:lnTo>
                    <a:pt x="739165" y="155232"/>
                  </a:lnTo>
                  <a:lnTo>
                    <a:pt x="817181" y="155232"/>
                  </a:lnTo>
                  <a:lnTo>
                    <a:pt x="823506" y="159219"/>
                  </a:lnTo>
                  <a:lnTo>
                    <a:pt x="825779" y="169456"/>
                  </a:lnTo>
                  <a:lnTo>
                    <a:pt x="831316" y="196418"/>
                  </a:lnTo>
                  <a:lnTo>
                    <a:pt x="844715" y="196418"/>
                  </a:lnTo>
                  <a:lnTo>
                    <a:pt x="844715" y="102539"/>
                  </a:lnTo>
                  <a:lnTo>
                    <a:pt x="831316" y="102539"/>
                  </a:lnTo>
                  <a:lnTo>
                    <a:pt x="825779" y="125476"/>
                  </a:lnTo>
                  <a:lnTo>
                    <a:pt x="823506" y="135686"/>
                  </a:lnTo>
                  <a:lnTo>
                    <a:pt x="817181" y="139382"/>
                  </a:lnTo>
                  <a:lnTo>
                    <a:pt x="739165" y="139382"/>
                  </a:lnTo>
                  <a:lnTo>
                    <a:pt x="739165" y="20599"/>
                  </a:lnTo>
                  <a:lnTo>
                    <a:pt x="836815" y="20599"/>
                  </a:lnTo>
                  <a:lnTo>
                    <a:pt x="843140" y="24498"/>
                  </a:lnTo>
                  <a:lnTo>
                    <a:pt x="857377" y="75653"/>
                  </a:lnTo>
                  <a:lnTo>
                    <a:pt x="870724" y="75653"/>
                  </a:lnTo>
                  <a:lnTo>
                    <a:pt x="870724" y="4775"/>
                  </a:lnTo>
                  <a:close/>
                </a:path>
                <a:path w="1851025" h="293369">
                  <a:moveTo>
                    <a:pt x="1207160" y="144932"/>
                  </a:moveTo>
                  <a:lnTo>
                    <a:pt x="1199756" y="98386"/>
                  </a:lnTo>
                  <a:lnTo>
                    <a:pt x="1179017" y="58508"/>
                  </a:lnTo>
                  <a:lnTo>
                    <a:pt x="1159141" y="39166"/>
                  </a:lnTo>
                  <a:lnTo>
                    <a:pt x="1159141" y="146519"/>
                  </a:lnTo>
                  <a:lnTo>
                    <a:pt x="1153121" y="195300"/>
                  </a:lnTo>
                  <a:lnTo>
                    <a:pt x="1134681" y="237185"/>
                  </a:lnTo>
                  <a:lnTo>
                    <a:pt x="1103249" y="266509"/>
                  </a:lnTo>
                  <a:lnTo>
                    <a:pt x="1058227" y="277545"/>
                  </a:lnTo>
                  <a:lnTo>
                    <a:pt x="1015555" y="268046"/>
                  </a:lnTo>
                  <a:lnTo>
                    <a:pt x="983881" y="241287"/>
                  </a:lnTo>
                  <a:lnTo>
                    <a:pt x="964171" y="199910"/>
                  </a:lnTo>
                  <a:lnTo>
                    <a:pt x="957389" y="146519"/>
                  </a:lnTo>
                  <a:lnTo>
                    <a:pt x="963396" y="97866"/>
                  </a:lnTo>
                  <a:lnTo>
                    <a:pt x="981798" y="56070"/>
                  </a:lnTo>
                  <a:lnTo>
                    <a:pt x="1013218" y="26822"/>
                  </a:lnTo>
                  <a:lnTo>
                    <a:pt x="1058227" y="15811"/>
                  </a:lnTo>
                  <a:lnTo>
                    <a:pt x="1100950" y="25260"/>
                  </a:lnTo>
                  <a:lnTo>
                    <a:pt x="1132636" y="51917"/>
                  </a:lnTo>
                  <a:lnTo>
                    <a:pt x="1152359" y="93192"/>
                  </a:lnTo>
                  <a:lnTo>
                    <a:pt x="1159141" y="146519"/>
                  </a:lnTo>
                  <a:lnTo>
                    <a:pt x="1159141" y="39166"/>
                  </a:lnTo>
                  <a:lnTo>
                    <a:pt x="1147064" y="27406"/>
                  </a:lnTo>
                  <a:lnTo>
                    <a:pt x="1123543" y="15811"/>
                  </a:lnTo>
                  <a:lnTo>
                    <a:pt x="1106081" y="7200"/>
                  </a:lnTo>
                  <a:lnTo>
                    <a:pt x="1058227" y="0"/>
                  </a:lnTo>
                  <a:lnTo>
                    <a:pt x="1010996" y="7162"/>
                  </a:lnTo>
                  <a:lnTo>
                    <a:pt x="970089" y="27419"/>
                  </a:lnTo>
                  <a:lnTo>
                    <a:pt x="937920" y="58889"/>
                  </a:lnTo>
                  <a:lnTo>
                    <a:pt x="916876" y="99745"/>
                  </a:lnTo>
                  <a:lnTo>
                    <a:pt x="909320" y="148107"/>
                  </a:lnTo>
                  <a:lnTo>
                    <a:pt x="916724" y="194652"/>
                  </a:lnTo>
                  <a:lnTo>
                    <a:pt x="937475" y="234530"/>
                  </a:lnTo>
                  <a:lnTo>
                    <a:pt x="969429" y="265645"/>
                  </a:lnTo>
                  <a:lnTo>
                    <a:pt x="1010399" y="285864"/>
                  </a:lnTo>
                  <a:lnTo>
                    <a:pt x="1058227" y="293065"/>
                  </a:lnTo>
                  <a:lnTo>
                    <a:pt x="1105496" y="285915"/>
                  </a:lnTo>
                  <a:lnTo>
                    <a:pt x="1122413" y="277545"/>
                  </a:lnTo>
                  <a:lnTo>
                    <a:pt x="1146429" y="265645"/>
                  </a:lnTo>
                  <a:lnTo>
                    <a:pt x="1178560" y="234200"/>
                  </a:lnTo>
                  <a:lnTo>
                    <a:pt x="1199616" y="193332"/>
                  </a:lnTo>
                  <a:lnTo>
                    <a:pt x="1207160" y="144932"/>
                  </a:lnTo>
                  <a:close/>
                </a:path>
                <a:path w="1851025" h="293369">
                  <a:moveTo>
                    <a:pt x="1533385" y="277545"/>
                  </a:moveTo>
                  <a:lnTo>
                    <a:pt x="1493786" y="267690"/>
                  </a:lnTo>
                  <a:lnTo>
                    <a:pt x="1426489" y="182397"/>
                  </a:lnTo>
                  <a:lnTo>
                    <a:pt x="1414792" y="168097"/>
                  </a:lnTo>
                  <a:lnTo>
                    <a:pt x="1409788" y="163131"/>
                  </a:lnTo>
                  <a:lnTo>
                    <a:pt x="1407236" y="160604"/>
                  </a:lnTo>
                  <a:lnTo>
                    <a:pt x="1400987" y="156832"/>
                  </a:lnTo>
                  <a:lnTo>
                    <a:pt x="1400987" y="155232"/>
                  </a:lnTo>
                  <a:lnTo>
                    <a:pt x="1451914" y="127393"/>
                  </a:lnTo>
                  <a:lnTo>
                    <a:pt x="1470317" y="81203"/>
                  </a:lnTo>
                  <a:lnTo>
                    <a:pt x="1467129" y="60591"/>
                  </a:lnTo>
                  <a:lnTo>
                    <a:pt x="1457820" y="41084"/>
                  </a:lnTo>
                  <a:lnTo>
                    <a:pt x="1442745" y="24511"/>
                  </a:lnTo>
                  <a:lnTo>
                    <a:pt x="1435989" y="20599"/>
                  </a:lnTo>
                  <a:lnTo>
                    <a:pt x="1422298" y="12674"/>
                  </a:lnTo>
                  <a:lnTo>
                    <a:pt x="1422298" y="82003"/>
                  </a:lnTo>
                  <a:lnTo>
                    <a:pt x="1419733" y="105879"/>
                  </a:lnTo>
                  <a:lnTo>
                    <a:pt x="1410068" y="126796"/>
                  </a:lnTo>
                  <a:lnTo>
                    <a:pt x="1390345" y="141655"/>
                  </a:lnTo>
                  <a:lnTo>
                    <a:pt x="1357642" y="147307"/>
                  </a:lnTo>
                  <a:lnTo>
                    <a:pt x="1322197" y="147307"/>
                  </a:lnTo>
                  <a:lnTo>
                    <a:pt x="1322197" y="20599"/>
                  </a:lnTo>
                  <a:lnTo>
                    <a:pt x="1343494" y="20599"/>
                  </a:lnTo>
                  <a:lnTo>
                    <a:pt x="1386852" y="26911"/>
                  </a:lnTo>
                  <a:lnTo>
                    <a:pt x="1420291" y="64719"/>
                  </a:lnTo>
                  <a:lnTo>
                    <a:pt x="1422298" y="82003"/>
                  </a:lnTo>
                  <a:lnTo>
                    <a:pt x="1422298" y="12674"/>
                  </a:lnTo>
                  <a:lnTo>
                    <a:pt x="1410398" y="9093"/>
                  </a:lnTo>
                  <a:lnTo>
                    <a:pt x="1396885" y="6642"/>
                  </a:lnTo>
                  <a:lnTo>
                    <a:pt x="1381302" y="5232"/>
                  </a:lnTo>
                  <a:lnTo>
                    <a:pt x="1363179" y="4775"/>
                  </a:lnTo>
                  <a:lnTo>
                    <a:pt x="1238732" y="4775"/>
                  </a:lnTo>
                  <a:lnTo>
                    <a:pt x="1238732" y="15811"/>
                  </a:lnTo>
                  <a:lnTo>
                    <a:pt x="1267853" y="22161"/>
                  </a:lnTo>
                  <a:lnTo>
                    <a:pt x="1276565" y="23723"/>
                  </a:lnTo>
                  <a:lnTo>
                    <a:pt x="1279613" y="27711"/>
                  </a:lnTo>
                  <a:lnTo>
                    <a:pt x="1279613" y="265722"/>
                  </a:lnTo>
                  <a:lnTo>
                    <a:pt x="1277340" y="268833"/>
                  </a:lnTo>
                  <a:lnTo>
                    <a:pt x="1267853" y="271233"/>
                  </a:lnTo>
                  <a:lnTo>
                    <a:pt x="1238732" y="277545"/>
                  </a:lnTo>
                  <a:lnTo>
                    <a:pt x="1238732" y="288671"/>
                  </a:lnTo>
                  <a:lnTo>
                    <a:pt x="1366342" y="288671"/>
                  </a:lnTo>
                  <a:lnTo>
                    <a:pt x="1366342" y="277545"/>
                  </a:lnTo>
                  <a:lnTo>
                    <a:pt x="1334020" y="271233"/>
                  </a:lnTo>
                  <a:lnTo>
                    <a:pt x="1324559" y="269621"/>
                  </a:lnTo>
                  <a:lnTo>
                    <a:pt x="1322197" y="265722"/>
                  </a:lnTo>
                  <a:lnTo>
                    <a:pt x="1322197" y="163131"/>
                  </a:lnTo>
                  <a:lnTo>
                    <a:pt x="1343494" y="163131"/>
                  </a:lnTo>
                  <a:lnTo>
                    <a:pt x="1386852" y="193992"/>
                  </a:lnTo>
                  <a:lnTo>
                    <a:pt x="1445920" y="276720"/>
                  </a:lnTo>
                  <a:lnTo>
                    <a:pt x="1452994" y="286258"/>
                  </a:lnTo>
                  <a:lnTo>
                    <a:pt x="1456956" y="288671"/>
                  </a:lnTo>
                  <a:lnTo>
                    <a:pt x="1533385" y="288671"/>
                  </a:lnTo>
                  <a:lnTo>
                    <a:pt x="1533385" y="277545"/>
                  </a:lnTo>
                  <a:close/>
                </a:path>
                <a:path w="1851025" h="293369">
                  <a:moveTo>
                    <a:pt x="1850898" y="148107"/>
                  </a:moveTo>
                  <a:lnTo>
                    <a:pt x="1846249" y="109499"/>
                  </a:lnTo>
                  <a:lnTo>
                    <a:pt x="1832000" y="73304"/>
                  </a:lnTo>
                  <a:lnTo>
                    <a:pt x="1807692" y="42227"/>
                  </a:lnTo>
                  <a:lnTo>
                    <a:pt x="1802879" y="39027"/>
                  </a:lnTo>
                  <a:lnTo>
                    <a:pt x="1802879" y="148920"/>
                  </a:lnTo>
                  <a:lnTo>
                    <a:pt x="1800453" y="183375"/>
                  </a:lnTo>
                  <a:lnTo>
                    <a:pt x="1779943" y="237337"/>
                  </a:lnTo>
                  <a:lnTo>
                    <a:pt x="1746745" y="264134"/>
                  </a:lnTo>
                  <a:lnTo>
                    <a:pt x="1709458" y="272021"/>
                  </a:lnTo>
                  <a:lnTo>
                    <a:pt x="1686255" y="272846"/>
                  </a:lnTo>
                  <a:lnTo>
                    <a:pt x="1641348" y="272846"/>
                  </a:lnTo>
                  <a:lnTo>
                    <a:pt x="1638998" y="270421"/>
                  </a:lnTo>
                  <a:lnTo>
                    <a:pt x="1638998" y="20599"/>
                  </a:lnTo>
                  <a:lnTo>
                    <a:pt x="1679943" y="20599"/>
                  </a:lnTo>
                  <a:lnTo>
                    <a:pt x="1702650" y="21107"/>
                  </a:lnTo>
                  <a:lnTo>
                    <a:pt x="1750885" y="32410"/>
                  </a:lnTo>
                  <a:lnTo>
                    <a:pt x="1791652" y="81280"/>
                  </a:lnTo>
                  <a:lnTo>
                    <a:pt x="1802879" y="148920"/>
                  </a:lnTo>
                  <a:lnTo>
                    <a:pt x="1802879" y="39027"/>
                  </a:lnTo>
                  <a:lnTo>
                    <a:pt x="1755978" y="12750"/>
                  </a:lnTo>
                  <a:lnTo>
                    <a:pt x="1714754" y="5664"/>
                  </a:lnTo>
                  <a:lnTo>
                    <a:pt x="1689417" y="4775"/>
                  </a:lnTo>
                  <a:lnTo>
                    <a:pt x="1556232" y="4775"/>
                  </a:lnTo>
                  <a:lnTo>
                    <a:pt x="1556232" y="15811"/>
                  </a:lnTo>
                  <a:lnTo>
                    <a:pt x="1585366" y="22161"/>
                  </a:lnTo>
                  <a:lnTo>
                    <a:pt x="1594040" y="23723"/>
                  </a:lnTo>
                  <a:lnTo>
                    <a:pt x="1597202" y="27711"/>
                  </a:lnTo>
                  <a:lnTo>
                    <a:pt x="1597202" y="265722"/>
                  </a:lnTo>
                  <a:lnTo>
                    <a:pt x="1594827" y="268833"/>
                  </a:lnTo>
                  <a:lnTo>
                    <a:pt x="1585366" y="271246"/>
                  </a:lnTo>
                  <a:lnTo>
                    <a:pt x="1556232" y="277533"/>
                  </a:lnTo>
                  <a:lnTo>
                    <a:pt x="1556232" y="288658"/>
                  </a:lnTo>
                  <a:lnTo>
                    <a:pt x="1690992" y="288658"/>
                  </a:lnTo>
                  <a:lnTo>
                    <a:pt x="1719364" y="287604"/>
                  </a:lnTo>
                  <a:lnTo>
                    <a:pt x="1744268" y="284378"/>
                  </a:lnTo>
                  <a:lnTo>
                    <a:pt x="1765769" y="278942"/>
                  </a:lnTo>
                  <a:lnTo>
                    <a:pt x="1780159" y="272846"/>
                  </a:lnTo>
                  <a:lnTo>
                    <a:pt x="1783943" y="271246"/>
                  </a:lnTo>
                  <a:lnTo>
                    <a:pt x="1814703" y="248412"/>
                  </a:lnTo>
                  <a:lnTo>
                    <a:pt x="1835467" y="219138"/>
                  </a:lnTo>
                  <a:lnTo>
                    <a:pt x="1847202" y="185127"/>
                  </a:lnTo>
                  <a:lnTo>
                    <a:pt x="1850898" y="1481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28" name="object 19">
              <a:extLst>
                <a:ext uri="{FF2B5EF4-FFF2-40B4-BE49-F238E27FC236}">
                  <a16:creationId xmlns:a16="http://schemas.microsoft.com/office/drawing/2014/main" id="{FC9B8F82-38D9-9BEA-C892-56EDFE72B03B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21167" y="926515"/>
              <a:ext cx="915186" cy="1092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984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2E52A3B0-B19D-5FD1-F356-E84CE81CBF1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7999" y="1142922"/>
            <a:ext cx="11176128" cy="5143307"/>
          </a:xfrm>
          <a:custGeom>
            <a:avLst/>
            <a:gdLst>
              <a:gd name="connsiteX0" fmla="*/ 0 w 22352256"/>
              <a:gd name="connsiteY0" fmla="*/ 0 h 10286614"/>
              <a:gd name="connsiteX1" fmla="*/ 1030292 w 22352256"/>
              <a:gd name="connsiteY1" fmla="*/ 0 h 10286614"/>
              <a:gd name="connsiteX2" fmla="*/ 1030292 w 22352256"/>
              <a:gd name="connsiteY2" fmla="*/ 812957 h 10286614"/>
              <a:gd name="connsiteX3" fmla="*/ 2648746 w 22352256"/>
              <a:gd name="connsiteY3" fmla="*/ 812957 h 10286614"/>
              <a:gd name="connsiteX4" fmla="*/ 2648746 w 22352256"/>
              <a:gd name="connsiteY4" fmla="*/ 0 h 10286614"/>
              <a:gd name="connsiteX5" fmla="*/ 22352256 w 22352256"/>
              <a:gd name="connsiteY5" fmla="*/ 0 h 10286614"/>
              <a:gd name="connsiteX6" fmla="*/ 22352256 w 22352256"/>
              <a:gd name="connsiteY6" fmla="*/ 10286614 h 10286614"/>
              <a:gd name="connsiteX7" fmla="*/ 0 w 22352256"/>
              <a:gd name="connsiteY7" fmla="*/ 10286614 h 10286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52256" h="10286614">
                <a:moveTo>
                  <a:pt x="0" y="0"/>
                </a:moveTo>
                <a:lnTo>
                  <a:pt x="1030292" y="0"/>
                </a:lnTo>
                <a:lnTo>
                  <a:pt x="1030292" y="812957"/>
                </a:lnTo>
                <a:lnTo>
                  <a:pt x="2648746" y="812957"/>
                </a:lnTo>
                <a:lnTo>
                  <a:pt x="2648746" y="0"/>
                </a:lnTo>
                <a:lnTo>
                  <a:pt x="22352256" y="0"/>
                </a:lnTo>
                <a:lnTo>
                  <a:pt x="22352256" y="10286614"/>
                </a:lnTo>
                <a:lnTo>
                  <a:pt x="0" y="10286614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BE363-CD17-3BF4-ADB1-D48CBBE1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F9636-13E4-43A0-8806-7B38CCEAC825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022070-B4BC-AAC5-907F-61D5FFC10A72}"/>
              </a:ext>
            </a:extLst>
          </p:cNvPr>
          <p:cNvSpPr/>
          <p:nvPr userDrawn="1"/>
        </p:nvSpPr>
        <p:spPr>
          <a:xfrm>
            <a:off x="-3124477" y="0"/>
            <a:ext cx="2827003" cy="2609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938" tIns="75938" rIns="75938" bIns="75938" rtlCol="0" anchor="t" anchorCtr="0"/>
          <a:lstStyle/>
          <a:p>
            <a:pPr>
              <a:spcAft>
                <a:spcPts val="253"/>
              </a:spcAft>
            </a:pPr>
            <a:r>
              <a:rPr lang="en-GB" sz="675" dirty="0">
                <a:latin typeface="+mj-lt"/>
              </a:rPr>
              <a:t>To change the image –</a:t>
            </a:r>
          </a:p>
          <a:p>
            <a:pPr marL="112527" indent="-112527">
              <a:spcAft>
                <a:spcPts val="253"/>
              </a:spcAft>
              <a:buFont typeface="+mj-lt"/>
              <a:buAutoNum type="arabicPeriod"/>
            </a:pPr>
            <a:r>
              <a:rPr lang="en-GB" sz="506" dirty="0"/>
              <a:t>Delete the current image</a:t>
            </a:r>
          </a:p>
          <a:p>
            <a:pPr marL="112527" indent="-112527">
              <a:spcAft>
                <a:spcPts val="253"/>
              </a:spcAft>
              <a:buFont typeface="+mj-lt"/>
              <a:buAutoNum type="arabicPeriod"/>
            </a:pPr>
            <a:r>
              <a:rPr lang="en-GB" sz="506" dirty="0"/>
              <a:t>Click on the icon in the centre </a:t>
            </a:r>
            <a:br>
              <a:rPr lang="en-GB" sz="506" dirty="0"/>
            </a:br>
            <a:r>
              <a:rPr lang="en-GB" sz="506" dirty="0"/>
              <a:t>of the image placeholder</a:t>
            </a:r>
          </a:p>
          <a:p>
            <a:pPr marL="112527" indent="-112527">
              <a:spcAft>
                <a:spcPts val="253"/>
              </a:spcAft>
              <a:buFont typeface="+mj-lt"/>
              <a:buAutoNum type="arabicPeriod"/>
            </a:pPr>
            <a:r>
              <a:rPr lang="en-GB" sz="506" dirty="0"/>
              <a:t>Select a new image (from wherever you have it stored on your computer)</a:t>
            </a:r>
          </a:p>
          <a:p>
            <a:pPr marL="112527" indent="-112527">
              <a:spcAft>
                <a:spcPts val="253"/>
              </a:spcAft>
              <a:buFont typeface="+mj-lt"/>
              <a:buAutoNum type="arabicPeriod"/>
            </a:pPr>
            <a:r>
              <a:rPr lang="en-GB" sz="506" dirty="0"/>
              <a:t>Once inserted, right-click on the new image and select </a:t>
            </a:r>
            <a:br>
              <a:rPr lang="en-GB" sz="506" dirty="0"/>
            </a:br>
            <a:r>
              <a:rPr lang="en-GB" sz="506" dirty="0"/>
              <a:t>“Send to Back”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557FFD2-5D83-DDFE-FE9F-AD56E1F5846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9652" y="3976688"/>
            <a:ext cx="2033587" cy="2033588"/>
          </a:xfrm>
          <a:solidFill>
            <a:schemeClr val="accent1"/>
          </a:solidFill>
        </p:spPr>
        <p:txBody>
          <a:bodyPr lIns="432000" tIns="540000" rIns="432000"/>
          <a:lstStyle>
            <a:lvl1pPr>
              <a:lnSpc>
                <a:spcPts val="802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grpSp>
        <p:nvGrpSpPr>
          <p:cNvPr id="18" name="object 4">
            <a:extLst>
              <a:ext uri="{FF2B5EF4-FFF2-40B4-BE49-F238E27FC236}">
                <a16:creationId xmlns:a16="http://schemas.microsoft.com/office/drawing/2014/main" id="{45EDAE5D-156D-5FB0-9FBF-669DF620C2F1}"/>
              </a:ext>
            </a:extLst>
          </p:cNvPr>
          <p:cNvGrpSpPr>
            <a:grpSpLocks/>
          </p:cNvGrpSpPr>
          <p:nvPr userDrawn="1"/>
        </p:nvGrpSpPr>
        <p:grpSpPr>
          <a:xfrm>
            <a:off x="1023143" y="740174"/>
            <a:ext cx="809227" cy="809226"/>
            <a:chOff x="1675341" y="756689"/>
            <a:chExt cx="2275205" cy="2272030"/>
          </a:xfrm>
        </p:grpSpPr>
        <p:sp>
          <p:nvSpPr>
            <p:cNvPr id="19" name="object 5">
              <a:extLst>
                <a:ext uri="{FF2B5EF4-FFF2-40B4-BE49-F238E27FC236}">
                  <a16:creationId xmlns:a16="http://schemas.microsoft.com/office/drawing/2014/main" id="{56427883-F794-A25C-EDB1-1C241B5E4CF9}"/>
                </a:ext>
              </a:extLst>
            </p:cNvPr>
            <p:cNvSpPr/>
            <p:nvPr/>
          </p:nvSpPr>
          <p:spPr>
            <a:xfrm>
              <a:off x="1675341" y="756689"/>
              <a:ext cx="2275205" cy="2272030"/>
            </a:xfrm>
            <a:custGeom>
              <a:avLst/>
              <a:gdLst/>
              <a:ahLst/>
              <a:cxnLst/>
              <a:rect l="l" t="t" r="r" b="b"/>
              <a:pathLst>
                <a:path w="2275204" h="2272030">
                  <a:moveTo>
                    <a:pt x="2274988" y="0"/>
                  </a:moveTo>
                  <a:lnTo>
                    <a:pt x="0" y="0"/>
                  </a:lnTo>
                  <a:lnTo>
                    <a:pt x="0" y="2271417"/>
                  </a:lnTo>
                  <a:lnTo>
                    <a:pt x="2274988" y="2271417"/>
                  </a:lnTo>
                  <a:lnTo>
                    <a:pt x="22749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sp>
          <p:nvSpPr>
            <p:cNvPr id="20" name="object 6">
              <a:extLst>
                <a:ext uri="{FF2B5EF4-FFF2-40B4-BE49-F238E27FC236}">
                  <a16:creationId xmlns:a16="http://schemas.microsoft.com/office/drawing/2014/main" id="{721B0247-9D57-7379-7965-392286DC6970}"/>
                </a:ext>
              </a:extLst>
            </p:cNvPr>
            <p:cNvSpPr/>
            <p:nvPr/>
          </p:nvSpPr>
          <p:spPr>
            <a:xfrm>
              <a:off x="1695006" y="774583"/>
              <a:ext cx="2235835" cy="2235835"/>
            </a:xfrm>
            <a:custGeom>
              <a:avLst/>
              <a:gdLst/>
              <a:ahLst/>
              <a:cxnLst/>
              <a:rect l="l" t="t" r="r" b="b"/>
              <a:pathLst>
                <a:path w="2235835" h="2235835">
                  <a:moveTo>
                    <a:pt x="2235638" y="0"/>
                  </a:moveTo>
                  <a:lnTo>
                    <a:pt x="0" y="0"/>
                  </a:lnTo>
                  <a:lnTo>
                    <a:pt x="0" y="2235649"/>
                  </a:lnTo>
                  <a:lnTo>
                    <a:pt x="2235638" y="2235649"/>
                  </a:lnTo>
                  <a:lnTo>
                    <a:pt x="2235638" y="0"/>
                  </a:lnTo>
                  <a:close/>
                </a:path>
              </a:pathLst>
            </a:custGeom>
            <a:solidFill>
              <a:srgbClr val="002046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21" name="object 7">
              <a:extLst>
                <a:ext uri="{FF2B5EF4-FFF2-40B4-BE49-F238E27FC236}">
                  <a16:creationId xmlns:a16="http://schemas.microsoft.com/office/drawing/2014/main" id="{6FB1B6F3-EC3B-0AC4-8D3F-E78EC1FA5C6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3232" y="2234279"/>
              <a:ext cx="97546" cy="136760"/>
            </a:xfrm>
            <a:prstGeom prst="rect">
              <a:avLst/>
            </a:prstGeom>
          </p:spPr>
        </p:pic>
        <p:pic>
          <p:nvPicPr>
            <p:cNvPr id="22" name="object 8">
              <a:extLst>
                <a:ext uri="{FF2B5EF4-FFF2-40B4-BE49-F238E27FC236}">
                  <a16:creationId xmlns:a16="http://schemas.microsoft.com/office/drawing/2014/main" id="{9A0BD05B-EA4D-C720-874F-40966BF6186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60611" y="2234280"/>
              <a:ext cx="97337" cy="134142"/>
            </a:xfrm>
            <a:prstGeom prst="rect">
              <a:avLst/>
            </a:prstGeom>
          </p:spPr>
        </p:pic>
        <p:sp>
          <p:nvSpPr>
            <p:cNvPr id="23" name="object 9">
              <a:extLst>
                <a:ext uri="{FF2B5EF4-FFF2-40B4-BE49-F238E27FC236}">
                  <a16:creationId xmlns:a16="http://schemas.microsoft.com/office/drawing/2014/main" id="{34189A66-A0D4-45E6-1DAD-1540A0DE59EE}"/>
                </a:ext>
              </a:extLst>
            </p:cNvPr>
            <p:cNvSpPr/>
            <p:nvPr/>
          </p:nvSpPr>
          <p:spPr>
            <a:xfrm>
              <a:off x="2212068" y="2234287"/>
              <a:ext cx="18415" cy="134620"/>
            </a:xfrm>
            <a:custGeom>
              <a:avLst/>
              <a:gdLst/>
              <a:ahLst/>
              <a:cxnLst/>
              <a:rect l="l" t="t" r="r" b="b"/>
              <a:pathLst>
                <a:path w="18414" h="134619">
                  <a:moveTo>
                    <a:pt x="18104" y="0"/>
                  </a:moveTo>
                  <a:lnTo>
                    <a:pt x="0" y="0"/>
                  </a:lnTo>
                  <a:lnTo>
                    <a:pt x="0" y="134142"/>
                  </a:lnTo>
                  <a:lnTo>
                    <a:pt x="18104" y="134142"/>
                  </a:lnTo>
                  <a:lnTo>
                    <a:pt x="18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24" name="object 10">
              <a:extLst>
                <a:ext uri="{FF2B5EF4-FFF2-40B4-BE49-F238E27FC236}">
                  <a16:creationId xmlns:a16="http://schemas.microsoft.com/office/drawing/2014/main" id="{D952F1E3-D035-21A3-E28F-A4175E3B449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64586" y="2234280"/>
              <a:ext cx="113221" cy="134142"/>
            </a:xfrm>
            <a:prstGeom prst="rect">
              <a:avLst/>
            </a:prstGeom>
          </p:spPr>
        </p:pic>
        <p:sp>
          <p:nvSpPr>
            <p:cNvPr id="25" name="object 11">
              <a:extLst>
                <a:ext uri="{FF2B5EF4-FFF2-40B4-BE49-F238E27FC236}">
                  <a16:creationId xmlns:a16="http://schemas.microsoft.com/office/drawing/2014/main" id="{D03F7311-8928-A6ED-42DA-0DAACA3AE1D3}"/>
                </a:ext>
              </a:extLst>
            </p:cNvPr>
            <p:cNvSpPr/>
            <p:nvPr/>
          </p:nvSpPr>
          <p:spPr>
            <a:xfrm>
              <a:off x="2412962" y="2233808"/>
              <a:ext cx="76200" cy="134620"/>
            </a:xfrm>
            <a:custGeom>
              <a:avLst/>
              <a:gdLst/>
              <a:ahLst/>
              <a:cxnLst/>
              <a:rect l="l" t="t" r="r" b="b"/>
              <a:pathLst>
                <a:path w="76200" h="134619">
                  <a:moveTo>
                    <a:pt x="75819" y="119380"/>
                  </a:moveTo>
                  <a:lnTo>
                    <a:pt x="17691" y="119380"/>
                  </a:lnTo>
                  <a:lnTo>
                    <a:pt x="17691" y="72390"/>
                  </a:lnTo>
                  <a:lnTo>
                    <a:pt x="70789" y="72390"/>
                  </a:lnTo>
                  <a:lnTo>
                    <a:pt x="70789" y="57150"/>
                  </a:lnTo>
                  <a:lnTo>
                    <a:pt x="17691" y="57150"/>
                  </a:lnTo>
                  <a:lnTo>
                    <a:pt x="17691" y="15240"/>
                  </a:lnTo>
                  <a:lnTo>
                    <a:pt x="74218" y="15240"/>
                  </a:lnTo>
                  <a:lnTo>
                    <a:pt x="74218" y="0"/>
                  </a:lnTo>
                  <a:lnTo>
                    <a:pt x="0" y="0"/>
                  </a:lnTo>
                  <a:lnTo>
                    <a:pt x="0" y="15240"/>
                  </a:lnTo>
                  <a:lnTo>
                    <a:pt x="0" y="57150"/>
                  </a:lnTo>
                  <a:lnTo>
                    <a:pt x="0" y="72390"/>
                  </a:lnTo>
                  <a:lnTo>
                    <a:pt x="0" y="119380"/>
                  </a:lnTo>
                  <a:lnTo>
                    <a:pt x="0" y="134620"/>
                  </a:lnTo>
                  <a:lnTo>
                    <a:pt x="75819" y="134620"/>
                  </a:lnTo>
                  <a:lnTo>
                    <a:pt x="75819" y="1193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26" name="object 12">
              <a:extLst>
                <a:ext uri="{FF2B5EF4-FFF2-40B4-BE49-F238E27FC236}">
                  <a16:creationId xmlns:a16="http://schemas.microsoft.com/office/drawing/2014/main" id="{2E67BC1B-1717-CD62-94D3-3541E5E1DC3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30110" y="2234284"/>
              <a:ext cx="92311" cy="134142"/>
            </a:xfrm>
            <a:prstGeom prst="rect">
              <a:avLst/>
            </a:prstGeom>
          </p:spPr>
        </p:pic>
        <p:pic>
          <p:nvPicPr>
            <p:cNvPr id="27" name="object 13">
              <a:extLst>
                <a:ext uri="{FF2B5EF4-FFF2-40B4-BE49-F238E27FC236}">
                  <a16:creationId xmlns:a16="http://schemas.microsoft.com/office/drawing/2014/main" id="{59AF1291-86B6-4640-F6DB-8A6E180976FC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50302" y="2231664"/>
              <a:ext cx="85264" cy="139576"/>
            </a:xfrm>
            <a:prstGeom prst="rect">
              <a:avLst/>
            </a:prstGeom>
          </p:spPr>
        </p:pic>
        <p:sp>
          <p:nvSpPr>
            <p:cNvPr id="28" name="object 14">
              <a:extLst>
                <a:ext uri="{FF2B5EF4-FFF2-40B4-BE49-F238E27FC236}">
                  <a16:creationId xmlns:a16="http://schemas.microsoft.com/office/drawing/2014/main" id="{BE81B743-DC9D-9435-7C6B-8AF35E1C1B58}"/>
                </a:ext>
              </a:extLst>
            </p:cNvPr>
            <p:cNvSpPr/>
            <p:nvPr/>
          </p:nvSpPr>
          <p:spPr>
            <a:xfrm>
              <a:off x="2777978" y="2234287"/>
              <a:ext cx="18415" cy="134620"/>
            </a:xfrm>
            <a:custGeom>
              <a:avLst/>
              <a:gdLst/>
              <a:ahLst/>
              <a:cxnLst/>
              <a:rect l="l" t="t" r="r" b="b"/>
              <a:pathLst>
                <a:path w="18414" h="134619">
                  <a:moveTo>
                    <a:pt x="18104" y="0"/>
                  </a:moveTo>
                  <a:lnTo>
                    <a:pt x="0" y="0"/>
                  </a:lnTo>
                  <a:lnTo>
                    <a:pt x="0" y="134142"/>
                  </a:lnTo>
                  <a:lnTo>
                    <a:pt x="18104" y="134142"/>
                  </a:lnTo>
                  <a:lnTo>
                    <a:pt x="18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29" name="object 15">
              <a:extLst>
                <a:ext uri="{FF2B5EF4-FFF2-40B4-BE49-F238E27FC236}">
                  <a16:creationId xmlns:a16="http://schemas.microsoft.com/office/drawing/2014/main" id="{2EB67E1C-42FD-3821-7FB4-8B4C964BEEE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30980" y="2233925"/>
              <a:ext cx="217271" cy="134620"/>
            </a:xfrm>
            <a:prstGeom prst="rect">
              <a:avLst/>
            </a:prstGeom>
          </p:spPr>
        </p:pic>
        <p:pic>
          <p:nvPicPr>
            <p:cNvPr id="30" name="object 16">
              <a:extLst>
                <a:ext uri="{FF2B5EF4-FFF2-40B4-BE49-F238E27FC236}">
                  <a16:creationId xmlns:a16="http://schemas.microsoft.com/office/drawing/2014/main" id="{300751AA-3396-43BF-A6D7-77D45E111CB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37399" y="2231666"/>
              <a:ext cx="122581" cy="139377"/>
            </a:xfrm>
            <a:prstGeom prst="rect">
              <a:avLst/>
            </a:prstGeom>
          </p:spPr>
        </p:pic>
        <p:pic>
          <p:nvPicPr>
            <p:cNvPr id="31" name="object 17">
              <a:extLst>
                <a:ext uri="{FF2B5EF4-FFF2-40B4-BE49-F238E27FC236}">
                  <a16:creationId xmlns:a16="http://schemas.microsoft.com/office/drawing/2014/main" id="{00E705A9-908C-D27B-0168-AF74470EE871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02992" y="2234285"/>
              <a:ext cx="72594" cy="134132"/>
            </a:xfrm>
            <a:prstGeom prst="rect">
              <a:avLst/>
            </a:prstGeom>
          </p:spPr>
        </p:pic>
        <p:sp>
          <p:nvSpPr>
            <p:cNvPr id="32" name="object 18">
              <a:extLst>
                <a:ext uri="{FF2B5EF4-FFF2-40B4-BE49-F238E27FC236}">
                  <a16:creationId xmlns:a16="http://schemas.microsoft.com/office/drawing/2014/main" id="{3198E8B9-4BBD-5403-4613-3EC8B6083855}"/>
                </a:ext>
              </a:extLst>
            </p:cNvPr>
            <p:cNvSpPr/>
            <p:nvPr/>
          </p:nvSpPr>
          <p:spPr>
            <a:xfrm>
              <a:off x="1887258" y="2487135"/>
              <a:ext cx="1851025" cy="293370"/>
            </a:xfrm>
            <a:custGeom>
              <a:avLst/>
              <a:gdLst/>
              <a:ahLst/>
              <a:cxnLst/>
              <a:rect l="l" t="t" r="r" b="b"/>
              <a:pathLst>
                <a:path w="1851025" h="293369">
                  <a:moveTo>
                    <a:pt x="297827" y="144932"/>
                  </a:moveTo>
                  <a:lnTo>
                    <a:pt x="290436" y="98386"/>
                  </a:lnTo>
                  <a:lnTo>
                    <a:pt x="269697" y="58508"/>
                  </a:lnTo>
                  <a:lnTo>
                    <a:pt x="249885" y="39217"/>
                  </a:lnTo>
                  <a:lnTo>
                    <a:pt x="249885" y="146519"/>
                  </a:lnTo>
                  <a:lnTo>
                    <a:pt x="243865" y="195300"/>
                  </a:lnTo>
                  <a:lnTo>
                    <a:pt x="225425" y="237185"/>
                  </a:lnTo>
                  <a:lnTo>
                    <a:pt x="193979" y="266509"/>
                  </a:lnTo>
                  <a:lnTo>
                    <a:pt x="148920" y="277545"/>
                  </a:lnTo>
                  <a:lnTo>
                    <a:pt x="106260" y="268046"/>
                  </a:lnTo>
                  <a:lnTo>
                    <a:pt x="74599" y="241287"/>
                  </a:lnTo>
                  <a:lnTo>
                    <a:pt x="54889" y="199910"/>
                  </a:lnTo>
                  <a:lnTo>
                    <a:pt x="48107" y="146519"/>
                  </a:lnTo>
                  <a:lnTo>
                    <a:pt x="54114" y="97866"/>
                  </a:lnTo>
                  <a:lnTo>
                    <a:pt x="72529" y="56070"/>
                  </a:lnTo>
                  <a:lnTo>
                    <a:pt x="103924" y="26822"/>
                  </a:lnTo>
                  <a:lnTo>
                    <a:pt x="148920" y="15811"/>
                  </a:lnTo>
                  <a:lnTo>
                    <a:pt x="191655" y="25260"/>
                  </a:lnTo>
                  <a:lnTo>
                    <a:pt x="223367" y="51917"/>
                  </a:lnTo>
                  <a:lnTo>
                    <a:pt x="243090" y="93192"/>
                  </a:lnTo>
                  <a:lnTo>
                    <a:pt x="249885" y="146519"/>
                  </a:lnTo>
                  <a:lnTo>
                    <a:pt x="249885" y="39217"/>
                  </a:lnTo>
                  <a:lnTo>
                    <a:pt x="237769" y="27406"/>
                  </a:lnTo>
                  <a:lnTo>
                    <a:pt x="214249" y="15811"/>
                  </a:lnTo>
                  <a:lnTo>
                    <a:pt x="196799" y="7200"/>
                  </a:lnTo>
                  <a:lnTo>
                    <a:pt x="148920" y="0"/>
                  </a:lnTo>
                  <a:lnTo>
                    <a:pt x="101688" y="7162"/>
                  </a:lnTo>
                  <a:lnTo>
                    <a:pt x="60794" y="27419"/>
                  </a:lnTo>
                  <a:lnTo>
                    <a:pt x="28613" y="58889"/>
                  </a:lnTo>
                  <a:lnTo>
                    <a:pt x="7556" y="99745"/>
                  </a:lnTo>
                  <a:lnTo>
                    <a:pt x="0" y="148107"/>
                  </a:lnTo>
                  <a:lnTo>
                    <a:pt x="7404" y="194652"/>
                  </a:lnTo>
                  <a:lnTo>
                    <a:pt x="28155" y="234530"/>
                  </a:lnTo>
                  <a:lnTo>
                    <a:pt x="60096" y="265645"/>
                  </a:lnTo>
                  <a:lnTo>
                    <a:pt x="101079" y="285864"/>
                  </a:lnTo>
                  <a:lnTo>
                    <a:pt x="148920" y="293065"/>
                  </a:lnTo>
                  <a:lnTo>
                    <a:pt x="196176" y="285915"/>
                  </a:lnTo>
                  <a:lnTo>
                    <a:pt x="213093" y="277545"/>
                  </a:lnTo>
                  <a:lnTo>
                    <a:pt x="237109" y="265645"/>
                  </a:lnTo>
                  <a:lnTo>
                    <a:pt x="269240" y="234200"/>
                  </a:lnTo>
                  <a:lnTo>
                    <a:pt x="290283" y="193332"/>
                  </a:lnTo>
                  <a:lnTo>
                    <a:pt x="297827" y="144932"/>
                  </a:lnTo>
                  <a:close/>
                </a:path>
                <a:path w="1851025" h="293369">
                  <a:moveTo>
                    <a:pt x="616991" y="277533"/>
                  </a:moveTo>
                  <a:lnTo>
                    <a:pt x="576516" y="263029"/>
                  </a:lnTo>
                  <a:lnTo>
                    <a:pt x="481545" y="135674"/>
                  </a:lnTo>
                  <a:lnTo>
                    <a:pt x="562622" y="34023"/>
                  </a:lnTo>
                  <a:lnTo>
                    <a:pt x="609879" y="15811"/>
                  </a:lnTo>
                  <a:lnTo>
                    <a:pt x="609879" y="4787"/>
                  </a:lnTo>
                  <a:lnTo>
                    <a:pt x="508279" y="4787"/>
                  </a:lnTo>
                  <a:lnTo>
                    <a:pt x="508279" y="15811"/>
                  </a:lnTo>
                  <a:lnTo>
                    <a:pt x="540575" y="22936"/>
                  </a:lnTo>
                  <a:lnTo>
                    <a:pt x="540575" y="26098"/>
                  </a:lnTo>
                  <a:lnTo>
                    <a:pt x="470458" y="119964"/>
                  </a:lnTo>
                  <a:lnTo>
                    <a:pt x="468858" y="119964"/>
                  </a:lnTo>
                  <a:lnTo>
                    <a:pt x="405917" y="30835"/>
                  </a:lnTo>
                  <a:lnTo>
                    <a:pt x="401142" y="24498"/>
                  </a:lnTo>
                  <a:lnTo>
                    <a:pt x="400354" y="22148"/>
                  </a:lnTo>
                  <a:lnTo>
                    <a:pt x="435813" y="15811"/>
                  </a:lnTo>
                  <a:lnTo>
                    <a:pt x="435813" y="4787"/>
                  </a:lnTo>
                  <a:lnTo>
                    <a:pt x="310502" y="4787"/>
                  </a:lnTo>
                  <a:lnTo>
                    <a:pt x="310502" y="15811"/>
                  </a:lnTo>
                  <a:lnTo>
                    <a:pt x="334086" y="21374"/>
                  </a:lnTo>
                  <a:lnTo>
                    <a:pt x="340283" y="23482"/>
                  </a:lnTo>
                  <a:lnTo>
                    <a:pt x="345909" y="26416"/>
                  </a:lnTo>
                  <a:lnTo>
                    <a:pt x="350964" y="30391"/>
                  </a:lnTo>
                  <a:lnTo>
                    <a:pt x="355422" y="35636"/>
                  </a:lnTo>
                  <a:lnTo>
                    <a:pt x="440575" y="150533"/>
                  </a:lnTo>
                  <a:lnTo>
                    <a:pt x="355422" y="259295"/>
                  </a:lnTo>
                  <a:lnTo>
                    <a:pt x="308076" y="277533"/>
                  </a:lnTo>
                  <a:lnTo>
                    <a:pt x="308076" y="288671"/>
                  </a:lnTo>
                  <a:lnTo>
                    <a:pt x="409778" y="288671"/>
                  </a:lnTo>
                  <a:lnTo>
                    <a:pt x="409778" y="277533"/>
                  </a:lnTo>
                  <a:lnTo>
                    <a:pt x="384517" y="272046"/>
                  </a:lnTo>
                  <a:lnTo>
                    <a:pt x="375856" y="270433"/>
                  </a:lnTo>
                  <a:lnTo>
                    <a:pt x="376618" y="268820"/>
                  </a:lnTo>
                  <a:lnTo>
                    <a:pt x="381381" y="262496"/>
                  </a:lnTo>
                  <a:lnTo>
                    <a:pt x="451497" y="166357"/>
                  </a:lnTo>
                  <a:lnTo>
                    <a:pt x="453047" y="166357"/>
                  </a:lnTo>
                  <a:lnTo>
                    <a:pt x="526326" y="268820"/>
                  </a:lnTo>
                  <a:lnTo>
                    <a:pt x="527126" y="271233"/>
                  </a:lnTo>
                  <a:lnTo>
                    <a:pt x="491667" y="277533"/>
                  </a:lnTo>
                  <a:lnTo>
                    <a:pt x="491667" y="288671"/>
                  </a:lnTo>
                  <a:lnTo>
                    <a:pt x="616991" y="288671"/>
                  </a:lnTo>
                  <a:lnTo>
                    <a:pt x="616991" y="277533"/>
                  </a:lnTo>
                  <a:close/>
                </a:path>
                <a:path w="1851025" h="293369">
                  <a:moveTo>
                    <a:pt x="870724" y="4775"/>
                  </a:moveTo>
                  <a:lnTo>
                    <a:pt x="655612" y="4775"/>
                  </a:lnTo>
                  <a:lnTo>
                    <a:pt x="655612" y="15811"/>
                  </a:lnTo>
                  <a:lnTo>
                    <a:pt x="684720" y="22161"/>
                  </a:lnTo>
                  <a:lnTo>
                    <a:pt x="693420" y="23723"/>
                  </a:lnTo>
                  <a:lnTo>
                    <a:pt x="696595" y="27711"/>
                  </a:lnTo>
                  <a:lnTo>
                    <a:pt x="696595" y="265722"/>
                  </a:lnTo>
                  <a:lnTo>
                    <a:pt x="694232" y="268833"/>
                  </a:lnTo>
                  <a:lnTo>
                    <a:pt x="684720" y="271233"/>
                  </a:lnTo>
                  <a:lnTo>
                    <a:pt x="655612" y="277545"/>
                  </a:lnTo>
                  <a:lnTo>
                    <a:pt x="655612" y="288671"/>
                  </a:lnTo>
                  <a:lnTo>
                    <a:pt x="783297" y="288671"/>
                  </a:lnTo>
                  <a:lnTo>
                    <a:pt x="783297" y="277545"/>
                  </a:lnTo>
                  <a:lnTo>
                    <a:pt x="750925" y="271233"/>
                  </a:lnTo>
                  <a:lnTo>
                    <a:pt x="741540" y="269621"/>
                  </a:lnTo>
                  <a:lnTo>
                    <a:pt x="739165" y="265722"/>
                  </a:lnTo>
                  <a:lnTo>
                    <a:pt x="739165" y="155232"/>
                  </a:lnTo>
                  <a:lnTo>
                    <a:pt x="817181" y="155232"/>
                  </a:lnTo>
                  <a:lnTo>
                    <a:pt x="823506" y="159219"/>
                  </a:lnTo>
                  <a:lnTo>
                    <a:pt x="825779" y="169456"/>
                  </a:lnTo>
                  <a:lnTo>
                    <a:pt x="831316" y="196418"/>
                  </a:lnTo>
                  <a:lnTo>
                    <a:pt x="844715" y="196418"/>
                  </a:lnTo>
                  <a:lnTo>
                    <a:pt x="844715" y="102539"/>
                  </a:lnTo>
                  <a:lnTo>
                    <a:pt x="831316" y="102539"/>
                  </a:lnTo>
                  <a:lnTo>
                    <a:pt x="825779" y="125476"/>
                  </a:lnTo>
                  <a:lnTo>
                    <a:pt x="823506" y="135686"/>
                  </a:lnTo>
                  <a:lnTo>
                    <a:pt x="817181" y="139382"/>
                  </a:lnTo>
                  <a:lnTo>
                    <a:pt x="739165" y="139382"/>
                  </a:lnTo>
                  <a:lnTo>
                    <a:pt x="739165" y="20599"/>
                  </a:lnTo>
                  <a:lnTo>
                    <a:pt x="836815" y="20599"/>
                  </a:lnTo>
                  <a:lnTo>
                    <a:pt x="843140" y="24498"/>
                  </a:lnTo>
                  <a:lnTo>
                    <a:pt x="857377" y="75653"/>
                  </a:lnTo>
                  <a:lnTo>
                    <a:pt x="870724" y="75653"/>
                  </a:lnTo>
                  <a:lnTo>
                    <a:pt x="870724" y="4775"/>
                  </a:lnTo>
                  <a:close/>
                </a:path>
                <a:path w="1851025" h="293369">
                  <a:moveTo>
                    <a:pt x="1207160" y="144932"/>
                  </a:moveTo>
                  <a:lnTo>
                    <a:pt x="1199756" y="98386"/>
                  </a:lnTo>
                  <a:lnTo>
                    <a:pt x="1179017" y="58508"/>
                  </a:lnTo>
                  <a:lnTo>
                    <a:pt x="1159141" y="39166"/>
                  </a:lnTo>
                  <a:lnTo>
                    <a:pt x="1159141" y="146519"/>
                  </a:lnTo>
                  <a:lnTo>
                    <a:pt x="1153121" y="195300"/>
                  </a:lnTo>
                  <a:lnTo>
                    <a:pt x="1134681" y="237185"/>
                  </a:lnTo>
                  <a:lnTo>
                    <a:pt x="1103249" y="266509"/>
                  </a:lnTo>
                  <a:lnTo>
                    <a:pt x="1058227" y="277545"/>
                  </a:lnTo>
                  <a:lnTo>
                    <a:pt x="1015555" y="268046"/>
                  </a:lnTo>
                  <a:lnTo>
                    <a:pt x="983881" y="241287"/>
                  </a:lnTo>
                  <a:lnTo>
                    <a:pt x="964171" y="199910"/>
                  </a:lnTo>
                  <a:lnTo>
                    <a:pt x="957389" y="146519"/>
                  </a:lnTo>
                  <a:lnTo>
                    <a:pt x="963396" y="97866"/>
                  </a:lnTo>
                  <a:lnTo>
                    <a:pt x="981798" y="56070"/>
                  </a:lnTo>
                  <a:lnTo>
                    <a:pt x="1013218" y="26822"/>
                  </a:lnTo>
                  <a:lnTo>
                    <a:pt x="1058227" y="15811"/>
                  </a:lnTo>
                  <a:lnTo>
                    <a:pt x="1100950" y="25260"/>
                  </a:lnTo>
                  <a:lnTo>
                    <a:pt x="1132636" y="51917"/>
                  </a:lnTo>
                  <a:lnTo>
                    <a:pt x="1152359" y="93192"/>
                  </a:lnTo>
                  <a:lnTo>
                    <a:pt x="1159141" y="146519"/>
                  </a:lnTo>
                  <a:lnTo>
                    <a:pt x="1159141" y="39166"/>
                  </a:lnTo>
                  <a:lnTo>
                    <a:pt x="1147064" y="27406"/>
                  </a:lnTo>
                  <a:lnTo>
                    <a:pt x="1123543" y="15811"/>
                  </a:lnTo>
                  <a:lnTo>
                    <a:pt x="1106081" y="7200"/>
                  </a:lnTo>
                  <a:lnTo>
                    <a:pt x="1058227" y="0"/>
                  </a:lnTo>
                  <a:lnTo>
                    <a:pt x="1010996" y="7162"/>
                  </a:lnTo>
                  <a:lnTo>
                    <a:pt x="970089" y="27419"/>
                  </a:lnTo>
                  <a:lnTo>
                    <a:pt x="937920" y="58889"/>
                  </a:lnTo>
                  <a:lnTo>
                    <a:pt x="916876" y="99745"/>
                  </a:lnTo>
                  <a:lnTo>
                    <a:pt x="909320" y="148107"/>
                  </a:lnTo>
                  <a:lnTo>
                    <a:pt x="916724" y="194652"/>
                  </a:lnTo>
                  <a:lnTo>
                    <a:pt x="937475" y="234530"/>
                  </a:lnTo>
                  <a:lnTo>
                    <a:pt x="969429" y="265645"/>
                  </a:lnTo>
                  <a:lnTo>
                    <a:pt x="1010399" y="285864"/>
                  </a:lnTo>
                  <a:lnTo>
                    <a:pt x="1058227" y="293065"/>
                  </a:lnTo>
                  <a:lnTo>
                    <a:pt x="1105496" y="285915"/>
                  </a:lnTo>
                  <a:lnTo>
                    <a:pt x="1122413" y="277545"/>
                  </a:lnTo>
                  <a:lnTo>
                    <a:pt x="1146429" y="265645"/>
                  </a:lnTo>
                  <a:lnTo>
                    <a:pt x="1178560" y="234200"/>
                  </a:lnTo>
                  <a:lnTo>
                    <a:pt x="1199616" y="193332"/>
                  </a:lnTo>
                  <a:lnTo>
                    <a:pt x="1207160" y="144932"/>
                  </a:lnTo>
                  <a:close/>
                </a:path>
                <a:path w="1851025" h="293369">
                  <a:moveTo>
                    <a:pt x="1533385" y="277545"/>
                  </a:moveTo>
                  <a:lnTo>
                    <a:pt x="1493786" y="267690"/>
                  </a:lnTo>
                  <a:lnTo>
                    <a:pt x="1426489" y="182397"/>
                  </a:lnTo>
                  <a:lnTo>
                    <a:pt x="1414792" y="168097"/>
                  </a:lnTo>
                  <a:lnTo>
                    <a:pt x="1409788" y="163131"/>
                  </a:lnTo>
                  <a:lnTo>
                    <a:pt x="1407236" y="160604"/>
                  </a:lnTo>
                  <a:lnTo>
                    <a:pt x="1400987" y="156832"/>
                  </a:lnTo>
                  <a:lnTo>
                    <a:pt x="1400987" y="155232"/>
                  </a:lnTo>
                  <a:lnTo>
                    <a:pt x="1451914" y="127393"/>
                  </a:lnTo>
                  <a:lnTo>
                    <a:pt x="1470317" y="81203"/>
                  </a:lnTo>
                  <a:lnTo>
                    <a:pt x="1467129" y="60591"/>
                  </a:lnTo>
                  <a:lnTo>
                    <a:pt x="1457820" y="41084"/>
                  </a:lnTo>
                  <a:lnTo>
                    <a:pt x="1442745" y="24511"/>
                  </a:lnTo>
                  <a:lnTo>
                    <a:pt x="1435989" y="20599"/>
                  </a:lnTo>
                  <a:lnTo>
                    <a:pt x="1422298" y="12674"/>
                  </a:lnTo>
                  <a:lnTo>
                    <a:pt x="1422298" y="82003"/>
                  </a:lnTo>
                  <a:lnTo>
                    <a:pt x="1419733" y="105879"/>
                  </a:lnTo>
                  <a:lnTo>
                    <a:pt x="1410068" y="126796"/>
                  </a:lnTo>
                  <a:lnTo>
                    <a:pt x="1390345" y="141655"/>
                  </a:lnTo>
                  <a:lnTo>
                    <a:pt x="1357642" y="147307"/>
                  </a:lnTo>
                  <a:lnTo>
                    <a:pt x="1322197" y="147307"/>
                  </a:lnTo>
                  <a:lnTo>
                    <a:pt x="1322197" y="20599"/>
                  </a:lnTo>
                  <a:lnTo>
                    <a:pt x="1343494" y="20599"/>
                  </a:lnTo>
                  <a:lnTo>
                    <a:pt x="1386852" y="26911"/>
                  </a:lnTo>
                  <a:lnTo>
                    <a:pt x="1420291" y="64719"/>
                  </a:lnTo>
                  <a:lnTo>
                    <a:pt x="1422298" y="82003"/>
                  </a:lnTo>
                  <a:lnTo>
                    <a:pt x="1422298" y="12674"/>
                  </a:lnTo>
                  <a:lnTo>
                    <a:pt x="1410398" y="9093"/>
                  </a:lnTo>
                  <a:lnTo>
                    <a:pt x="1396885" y="6642"/>
                  </a:lnTo>
                  <a:lnTo>
                    <a:pt x="1381302" y="5232"/>
                  </a:lnTo>
                  <a:lnTo>
                    <a:pt x="1363179" y="4775"/>
                  </a:lnTo>
                  <a:lnTo>
                    <a:pt x="1238732" y="4775"/>
                  </a:lnTo>
                  <a:lnTo>
                    <a:pt x="1238732" y="15811"/>
                  </a:lnTo>
                  <a:lnTo>
                    <a:pt x="1267853" y="22161"/>
                  </a:lnTo>
                  <a:lnTo>
                    <a:pt x="1276565" y="23723"/>
                  </a:lnTo>
                  <a:lnTo>
                    <a:pt x="1279613" y="27711"/>
                  </a:lnTo>
                  <a:lnTo>
                    <a:pt x="1279613" y="265722"/>
                  </a:lnTo>
                  <a:lnTo>
                    <a:pt x="1277340" y="268833"/>
                  </a:lnTo>
                  <a:lnTo>
                    <a:pt x="1267853" y="271233"/>
                  </a:lnTo>
                  <a:lnTo>
                    <a:pt x="1238732" y="277545"/>
                  </a:lnTo>
                  <a:lnTo>
                    <a:pt x="1238732" y="288671"/>
                  </a:lnTo>
                  <a:lnTo>
                    <a:pt x="1366342" y="288671"/>
                  </a:lnTo>
                  <a:lnTo>
                    <a:pt x="1366342" y="277545"/>
                  </a:lnTo>
                  <a:lnTo>
                    <a:pt x="1334020" y="271233"/>
                  </a:lnTo>
                  <a:lnTo>
                    <a:pt x="1324559" y="269621"/>
                  </a:lnTo>
                  <a:lnTo>
                    <a:pt x="1322197" y="265722"/>
                  </a:lnTo>
                  <a:lnTo>
                    <a:pt x="1322197" y="163131"/>
                  </a:lnTo>
                  <a:lnTo>
                    <a:pt x="1343494" y="163131"/>
                  </a:lnTo>
                  <a:lnTo>
                    <a:pt x="1386852" y="193992"/>
                  </a:lnTo>
                  <a:lnTo>
                    <a:pt x="1445920" y="276720"/>
                  </a:lnTo>
                  <a:lnTo>
                    <a:pt x="1452994" y="286258"/>
                  </a:lnTo>
                  <a:lnTo>
                    <a:pt x="1456956" y="288671"/>
                  </a:lnTo>
                  <a:lnTo>
                    <a:pt x="1533385" y="288671"/>
                  </a:lnTo>
                  <a:lnTo>
                    <a:pt x="1533385" y="277545"/>
                  </a:lnTo>
                  <a:close/>
                </a:path>
                <a:path w="1851025" h="293369">
                  <a:moveTo>
                    <a:pt x="1850898" y="148107"/>
                  </a:moveTo>
                  <a:lnTo>
                    <a:pt x="1846249" y="109499"/>
                  </a:lnTo>
                  <a:lnTo>
                    <a:pt x="1832000" y="73304"/>
                  </a:lnTo>
                  <a:lnTo>
                    <a:pt x="1807692" y="42227"/>
                  </a:lnTo>
                  <a:lnTo>
                    <a:pt x="1802879" y="39027"/>
                  </a:lnTo>
                  <a:lnTo>
                    <a:pt x="1802879" y="148920"/>
                  </a:lnTo>
                  <a:lnTo>
                    <a:pt x="1800453" y="183375"/>
                  </a:lnTo>
                  <a:lnTo>
                    <a:pt x="1779943" y="237337"/>
                  </a:lnTo>
                  <a:lnTo>
                    <a:pt x="1746745" y="264134"/>
                  </a:lnTo>
                  <a:lnTo>
                    <a:pt x="1709458" y="272021"/>
                  </a:lnTo>
                  <a:lnTo>
                    <a:pt x="1686255" y="272846"/>
                  </a:lnTo>
                  <a:lnTo>
                    <a:pt x="1641348" y="272846"/>
                  </a:lnTo>
                  <a:lnTo>
                    <a:pt x="1638998" y="270421"/>
                  </a:lnTo>
                  <a:lnTo>
                    <a:pt x="1638998" y="20599"/>
                  </a:lnTo>
                  <a:lnTo>
                    <a:pt x="1679943" y="20599"/>
                  </a:lnTo>
                  <a:lnTo>
                    <a:pt x="1702650" y="21107"/>
                  </a:lnTo>
                  <a:lnTo>
                    <a:pt x="1750885" y="32410"/>
                  </a:lnTo>
                  <a:lnTo>
                    <a:pt x="1791652" y="81280"/>
                  </a:lnTo>
                  <a:lnTo>
                    <a:pt x="1802879" y="148920"/>
                  </a:lnTo>
                  <a:lnTo>
                    <a:pt x="1802879" y="39027"/>
                  </a:lnTo>
                  <a:lnTo>
                    <a:pt x="1755978" y="12750"/>
                  </a:lnTo>
                  <a:lnTo>
                    <a:pt x="1714754" y="5664"/>
                  </a:lnTo>
                  <a:lnTo>
                    <a:pt x="1689417" y="4775"/>
                  </a:lnTo>
                  <a:lnTo>
                    <a:pt x="1556232" y="4775"/>
                  </a:lnTo>
                  <a:lnTo>
                    <a:pt x="1556232" y="15811"/>
                  </a:lnTo>
                  <a:lnTo>
                    <a:pt x="1585366" y="22161"/>
                  </a:lnTo>
                  <a:lnTo>
                    <a:pt x="1594040" y="23723"/>
                  </a:lnTo>
                  <a:lnTo>
                    <a:pt x="1597202" y="27711"/>
                  </a:lnTo>
                  <a:lnTo>
                    <a:pt x="1597202" y="265722"/>
                  </a:lnTo>
                  <a:lnTo>
                    <a:pt x="1594827" y="268833"/>
                  </a:lnTo>
                  <a:lnTo>
                    <a:pt x="1585366" y="271246"/>
                  </a:lnTo>
                  <a:lnTo>
                    <a:pt x="1556232" y="277533"/>
                  </a:lnTo>
                  <a:lnTo>
                    <a:pt x="1556232" y="288658"/>
                  </a:lnTo>
                  <a:lnTo>
                    <a:pt x="1690992" y="288658"/>
                  </a:lnTo>
                  <a:lnTo>
                    <a:pt x="1719364" y="287604"/>
                  </a:lnTo>
                  <a:lnTo>
                    <a:pt x="1744268" y="284378"/>
                  </a:lnTo>
                  <a:lnTo>
                    <a:pt x="1765769" y="278942"/>
                  </a:lnTo>
                  <a:lnTo>
                    <a:pt x="1780159" y="272846"/>
                  </a:lnTo>
                  <a:lnTo>
                    <a:pt x="1783943" y="271246"/>
                  </a:lnTo>
                  <a:lnTo>
                    <a:pt x="1814703" y="248412"/>
                  </a:lnTo>
                  <a:lnTo>
                    <a:pt x="1835467" y="219138"/>
                  </a:lnTo>
                  <a:lnTo>
                    <a:pt x="1847202" y="185127"/>
                  </a:lnTo>
                  <a:lnTo>
                    <a:pt x="1850898" y="1481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33" name="object 19">
              <a:extLst>
                <a:ext uri="{FF2B5EF4-FFF2-40B4-BE49-F238E27FC236}">
                  <a16:creationId xmlns:a16="http://schemas.microsoft.com/office/drawing/2014/main" id="{6E1B888F-178F-CB6A-81C2-532828180279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21167" y="926515"/>
              <a:ext cx="915186" cy="1092200"/>
            </a:xfrm>
            <a:prstGeom prst="rect">
              <a:avLst/>
            </a:prstGeom>
          </p:spPr>
        </p:pic>
      </p:grpSp>
      <p:sp>
        <p:nvSpPr>
          <p:cNvPr id="53" name="Text Placeholder 9">
            <a:extLst>
              <a:ext uri="{FF2B5EF4-FFF2-40B4-BE49-F238E27FC236}">
                <a16:creationId xmlns:a16="http://schemas.microsoft.com/office/drawing/2014/main" id="{35D7331A-3127-E01B-F0C6-9AC97B9309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51111" y="5906691"/>
            <a:ext cx="3275012" cy="147638"/>
          </a:xfrm>
        </p:spPr>
        <p:txBody>
          <a:bodyPr/>
          <a:lstStyle>
            <a:lvl1pPr algn="r">
              <a:lnSpc>
                <a:spcPct val="100000"/>
              </a:lnSpc>
              <a:spcBef>
                <a:spcPts val="0"/>
              </a:spcBef>
              <a:defRPr sz="443" spc="9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Image credit</a:t>
            </a:r>
          </a:p>
        </p:txBody>
      </p:sp>
    </p:spTree>
    <p:extLst>
      <p:ext uri="{BB962C8B-B14F-4D97-AF65-F5344CB8AC3E}">
        <p14:creationId xmlns:p14="http://schemas.microsoft.com/office/powerpoint/2010/main" val="223355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1442" y="1750786"/>
            <a:ext cx="8334375" cy="118125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1442" y="3154519"/>
            <a:ext cx="8334375" cy="27795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28416" y="6509683"/>
            <a:ext cx="280987" cy="5846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380">
                <a:solidFill>
                  <a:schemeClr val="tx1"/>
                </a:solidFill>
              </a:defRPr>
            </a:lvl1pPr>
          </a:lstStyle>
          <a:p>
            <a:fld id="{BC4F9636-13E4-43A0-8806-7B38CCEAC8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15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385806" rtl="0" eaLnBrk="1" latinLnBrk="0" hangingPunct="1">
        <a:lnSpc>
          <a:spcPts val="1624"/>
        </a:lnSpc>
        <a:spcBef>
          <a:spcPct val="0"/>
        </a:spcBef>
        <a:buNone/>
        <a:defRPr sz="14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85806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None/>
        <a:defRPr sz="675" kern="1200">
          <a:solidFill>
            <a:schemeClr val="tx1"/>
          </a:solidFill>
          <a:latin typeface="+mn-lt"/>
          <a:ea typeface="+mn-ea"/>
          <a:cs typeface="+mn-cs"/>
        </a:defRPr>
      </a:lvl1pPr>
      <a:lvl2pPr marL="75018" indent="-75018" algn="l" defTabSz="385806" rtl="0" eaLnBrk="1" latinLnBrk="0" hangingPunct="1">
        <a:lnSpc>
          <a:spcPct val="100000"/>
        </a:lnSpc>
        <a:spcBef>
          <a:spcPts val="253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2pPr>
      <a:lvl3pPr marL="152715" indent="-77697" algn="l" defTabSz="385806" rtl="0" eaLnBrk="1" latinLnBrk="0" hangingPunct="1">
        <a:lnSpc>
          <a:spcPct val="100000"/>
        </a:lnSpc>
        <a:spcBef>
          <a:spcPts val="253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3pPr>
      <a:lvl4pPr marL="227733" indent="-75018" algn="l" defTabSz="385806" rtl="0" eaLnBrk="1" latinLnBrk="0" hangingPunct="1">
        <a:lnSpc>
          <a:spcPct val="100000"/>
        </a:lnSpc>
        <a:spcBef>
          <a:spcPts val="253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302750" indent="-75018" algn="l" defTabSz="385806" rtl="0" eaLnBrk="1" latinLnBrk="0" hangingPunct="1">
        <a:lnSpc>
          <a:spcPct val="100000"/>
        </a:lnSpc>
        <a:spcBef>
          <a:spcPts val="253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1060967" indent="-96452" algn="l" defTabSz="385806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870" indent="-96452" algn="l" defTabSz="385806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772" indent="-96452" algn="l" defTabSz="385806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675" indent="-96452" algn="l" defTabSz="385806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806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903" algn="l" defTabSz="385806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806" algn="l" defTabSz="385806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709" algn="l" defTabSz="385806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612" algn="l" defTabSz="385806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515" algn="l" defTabSz="385806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418" algn="l" defTabSz="385806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321" algn="l" defTabSz="385806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224" algn="l" defTabSz="385806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0">
          <p15:clr>
            <a:srgbClr val="F26B43"/>
          </p15:clr>
        </p15:guide>
        <p15:guide id="3" pos="1296">
          <p15:clr>
            <a:srgbClr val="F26B43"/>
          </p15:clr>
        </p15:guide>
        <p15:guide id="4" pos="147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24FCC07-2958-17ED-BCCB-4F186902AF24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458260" y="2737575"/>
            <a:ext cx="0" cy="2350992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C0A40A6-ACE7-DCB0-CFDF-C6416CDF1C35}"/>
              </a:ext>
            </a:extLst>
          </p:cNvPr>
          <p:cNvSpPr/>
          <p:nvPr/>
        </p:nvSpPr>
        <p:spPr>
          <a:xfrm>
            <a:off x="3778799" y="1491842"/>
            <a:ext cx="3454332" cy="341783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450"/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endParaRPr lang="en-US" sz="1600" dirty="0">
              <a:solidFill>
                <a:prstClr val="white"/>
              </a:solidFill>
              <a:latin typeface="Robot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F90C5C-FB69-43E1-1F52-2FEEAC97305C}"/>
              </a:ext>
            </a:extLst>
          </p:cNvPr>
          <p:cNvSpPr txBox="1"/>
          <p:nvPr/>
        </p:nvSpPr>
        <p:spPr>
          <a:xfrm>
            <a:off x="3554136" y="5272988"/>
            <a:ext cx="2298312" cy="101566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defTabSz="96450"/>
            <a:r>
              <a:rPr lang="en-US" sz="1200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</a:p>
          <a:p>
            <a:pPr marL="60282" indent="-60282" algn="ctr" defTabSz="96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  <a:latin typeface="Roboto"/>
              </a:rPr>
              <a:t>Duration</a:t>
            </a:r>
          </a:p>
          <a:p>
            <a:pPr marL="60282" indent="-60282" algn="ctr" defTabSz="96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  <a:latin typeface="Roboto"/>
              </a:rPr>
              <a:t>Genesis/extremum attributes</a:t>
            </a:r>
          </a:p>
          <a:p>
            <a:pPr marL="60282" indent="-60282" algn="ctr" defTabSz="96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  <a:latin typeface="Roboto"/>
              </a:rPr>
              <a:t>Translation speed</a:t>
            </a:r>
          </a:p>
          <a:p>
            <a:pPr marL="60282" indent="-60282" algn="ctr" defTabSz="96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  <a:latin typeface="Roboto"/>
              </a:rPr>
              <a:t>Lifecycle, rates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4F4E9E-2A31-A418-E541-814CFFAEDC28}"/>
              </a:ext>
            </a:extLst>
          </p:cNvPr>
          <p:cNvSpPr txBox="1"/>
          <p:nvPr/>
        </p:nvSpPr>
        <p:spPr>
          <a:xfrm>
            <a:off x="6012293" y="5272988"/>
            <a:ext cx="1696573" cy="101566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defTabSz="96450"/>
            <a:r>
              <a:rPr lang="en-US" sz="1200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</a:p>
          <a:p>
            <a:pPr marL="60282" indent="-60282" algn="ctr" defTabSz="96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  <a:latin typeface="Roboto"/>
              </a:rPr>
              <a:t>Track plots</a:t>
            </a:r>
          </a:p>
          <a:p>
            <a:pPr marL="60282" indent="-60282" algn="ctr" defTabSz="96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  <a:latin typeface="Roboto"/>
              </a:rPr>
              <a:t>Track density</a:t>
            </a:r>
          </a:p>
          <a:p>
            <a:pPr marL="60282" indent="-60282" algn="ctr" defTabSz="96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  <a:latin typeface="Roboto"/>
              </a:rPr>
              <a:t>Venn diagrams</a:t>
            </a:r>
          </a:p>
          <a:p>
            <a:pPr marL="60282" indent="-60282" algn="ctr" defTabSz="96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  <a:latin typeface="Roboto"/>
              </a:rPr>
              <a:t>Doughnuts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5A538C-1B91-1D08-3788-6CCC9079EA56}"/>
              </a:ext>
            </a:extLst>
          </p:cNvPr>
          <p:cNvSpPr txBox="1"/>
          <p:nvPr/>
        </p:nvSpPr>
        <p:spPr>
          <a:xfrm>
            <a:off x="1265743" y="5278221"/>
            <a:ext cx="2115788" cy="83099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defTabSz="96450"/>
            <a:r>
              <a:rPr lang="en-US" sz="1200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assess</a:t>
            </a:r>
          </a:p>
          <a:p>
            <a:pPr marL="60282" indent="-60282" algn="ctr" defTabSz="96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  <a:latin typeface="Roboto"/>
              </a:rPr>
              <a:t>Tracks matching</a:t>
            </a:r>
          </a:p>
          <a:p>
            <a:pPr marL="60282" indent="-60282" algn="ctr" defTabSz="96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  <a:latin typeface="Roboto"/>
              </a:rPr>
              <a:t>Overlap</a:t>
            </a:r>
          </a:p>
          <a:p>
            <a:pPr marL="60282" indent="-60282" algn="ctr" defTabSz="96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  <a:latin typeface="Roboto"/>
              </a:rPr>
              <a:t>Scores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91DA30-A035-A011-E886-C63C0CF30668}"/>
              </a:ext>
            </a:extLst>
          </p:cNvPr>
          <p:cNvSpPr txBox="1"/>
          <p:nvPr/>
        </p:nvSpPr>
        <p:spPr>
          <a:xfrm>
            <a:off x="3554136" y="2091244"/>
            <a:ext cx="3808247" cy="64633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 defTabSz="96450"/>
            <a:r>
              <a:rPr lang="en-US" sz="1200" dirty="0" err="1">
                <a:solidFill>
                  <a:srgbClr val="AA1A2D"/>
                </a:solidFill>
                <a:latin typeface="Roboto"/>
              </a:rPr>
              <a:t>xarray</a:t>
            </a:r>
            <a:r>
              <a:rPr lang="en-US" sz="1200" dirty="0">
                <a:solidFill>
                  <a:srgbClr val="AA1A2D"/>
                </a:solidFill>
                <a:latin typeface="Roboto"/>
              </a:rPr>
              <a:t> tracks object</a:t>
            </a:r>
          </a:p>
          <a:p>
            <a:pPr algn="ctr" defTabSz="96450"/>
            <a:r>
              <a:rPr lang="en-US" sz="1200" dirty="0">
                <a:solidFill>
                  <a:srgbClr val="AA1A2D"/>
                </a:solidFill>
                <a:latin typeface="Roboto"/>
              </a:rPr>
              <a:t>Builds upon </a:t>
            </a:r>
            <a:r>
              <a:rPr lang="en-US" sz="1200" dirty="0" err="1">
                <a:solidFill>
                  <a:srgbClr val="AA1A2D"/>
                </a:solidFill>
                <a:latin typeface="Roboto"/>
              </a:rPr>
              <a:t>xarray’s</a:t>
            </a:r>
            <a:r>
              <a:rPr lang="en-US" sz="1200" dirty="0">
                <a:solidFill>
                  <a:srgbClr val="AA1A2D"/>
                </a:solidFill>
                <a:latin typeface="Roboto"/>
              </a:rPr>
              <a:t> powerful and intuitive structure </a:t>
            </a:r>
            <a:br>
              <a:rPr lang="en-US" sz="1200" dirty="0">
                <a:solidFill>
                  <a:srgbClr val="AA1A2D"/>
                </a:solidFill>
                <a:latin typeface="Roboto"/>
              </a:rPr>
            </a:br>
            <a:r>
              <a:rPr lang="en-US" sz="1200" dirty="0">
                <a:solidFill>
                  <a:srgbClr val="AA1A2D"/>
                </a:solidFill>
                <a:latin typeface="Roboto"/>
              </a:rPr>
              <a:t>=&gt; allows the use of .where, .plot, etc. methods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671AB6-1CED-534A-51F3-3876A1664A4F}"/>
              </a:ext>
            </a:extLst>
          </p:cNvPr>
          <p:cNvSpPr/>
          <p:nvPr/>
        </p:nvSpPr>
        <p:spPr>
          <a:xfrm>
            <a:off x="1628140" y="914123"/>
            <a:ext cx="4026422" cy="38947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6450"/>
            <a:r>
              <a:rPr lang="en-US" sz="1200" b="1" dirty="0">
                <a:solidFill>
                  <a:srgbClr val="002147"/>
                </a:solidFill>
                <a:latin typeface="Roboto"/>
              </a:rPr>
              <a:t>Tracks file</a:t>
            </a:r>
          </a:p>
          <a:p>
            <a:pPr algn="ctr" defTabSz="96450"/>
            <a:r>
              <a:rPr lang="en-US" sz="1200" dirty="0">
                <a:solidFill>
                  <a:srgbClr val="002147"/>
                </a:solidFill>
                <a:latin typeface="Roboto"/>
              </a:rPr>
              <a:t>From TRACK, </a:t>
            </a:r>
            <a:r>
              <a:rPr lang="en-US" sz="1200" dirty="0" err="1">
                <a:solidFill>
                  <a:srgbClr val="002147"/>
                </a:solidFill>
                <a:latin typeface="Roboto"/>
              </a:rPr>
              <a:t>TempestExtremes</a:t>
            </a:r>
            <a:r>
              <a:rPr lang="en-US" sz="1200" dirty="0">
                <a:solidFill>
                  <a:srgbClr val="002147"/>
                </a:solidFill>
                <a:latin typeface="Roboto"/>
              </a:rPr>
              <a:t>, or any csv or </a:t>
            </a:r>
            <a:r>
              <a:rPr lang="en-US" sz="1200" dirty="0" err="1">
                <a:solidFill>
                  <a:srgbClr val="002147"/>
                </a:solidFill>
                <a:latin typeface="Roboto"/>
              </a:rPr>
              <a:t>netcdf</a:t>
            </a:r>
            <a:endParaRPr lang="en-US" sz="1200" dirty="0">
              <a:solidFill>
                <a:srgbClr val="002147"/>
              </a:solidFill>
              <a:latin typeface="Robot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7C504D-C572-F1D1-2C7B-CB6C1C306869}"/>
              </a:ext>
            </a:extLst>
          </p:cNvPr>
          <p:cNvSpPr txBox="1"/>
          <p:nvPr/>
        </p:nvSpPr>
        <p:spPr>
          <a:xfrm>
            <a:off x="5701287" y="1016052"/>
            <a:ext cx="618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6450"/>
            <a:r>
              <a:rPr lang="en-US" sz="1000" dirty="0">
                <a:solidFill>
                  <a:srgbClr val="002147"/>
                </a:solidFill>
                <a:latin typeface="Roboto"/>
              </a:rPr>
              <a:t>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D8C1C1-FDD4-F050-C8B1-988A3D2B1854}"/>
              </a:ext>
            </a:extLst>
          </p:cNvPr>
          <p:cNvSpPr/>
          <p:nvPr/>
        </p:nvSpPr>
        <p:spPr>
          <a:xfrm>
            <a:off x="6096000" y="914123"/>
            <a:ext cx="2454875" cy="38947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6450"/>
            <a:r>
              <a:rPr lang="en-US" sz="1200" dirty="0" err="1">
                <a:solidFill>
                  <a:srgbClr val="002147"/>
                </a:solidFill>
                <a:latin typeface="Roboto"/>
              </a:rPr>
              <a:t>IBTrACS</a:t>
            </a:r>
            <a:r>
              <a:rPr lang="en-US" sz="1200" dirty="0">
                <a:solidFill>
                  <a:srgbClr val="002147"/>
                </a:solidFill>
                <a:latin typeface="Roboto"/>
              </a:rPr>
              <a:t> database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3FB07E-48E8-CEBC-3BAD-AAAD6C6D141E}"/>
              </a:ext>
            </a:extLst>
          </p:cNvPr>
          <p:cNvCxnSpPr>
            <a:cxnSpLocks/>
          </p:cNvCxnSpPr>
          <p:nvPr/>
        </p:nvCxnSpPr>
        <p:spPr>
          <a:xfrm>
            <a:off x="4520769" y="1304827"/>
            <a:ext cx="0" cy="1830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F6F98E-6AFC-08B5-76D4-01CE9C45477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505965" y="1833625"/>
            <a:ext cx="0" cy="27045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E8037A-5570-5FBB-1285-8CB439288C57}"/>
              </a:ext>
            </a:extLst>
          </p:cNvPr>
          <p:cNvSpPr txBox="1"/>
          <p:nvPr/>
        </p:nvSpPr>
        <p:spPr>
          <a:xfrm>
            <a:off x="4710731" y="2909715"/>
            <a:ext cx="1495055" cy="46166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96450"/>
            <a:r>
              <a:rPr lang="en-US" sz="1200" b="1" dirty="0">
                <a:solidFill>
                  <a:srgbClr val="0021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subset</a:t>
            </a:r>
          </a:p>
          <a:p>
            <a:pPr algn="ctr" defTabSz="96450"/>
            <a:r>
              <a:rPr lang="en-US" sz="1200" dirty="0">
                <a:solidFill>
                  <a:srgbClr val="002147"/>
                </a:solidFill>
                <a:latin typeface="Roboto"/>
              </a:rPr>
              <a:t>Tracks filtering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8D134F0-9541-4CB9-5CE4-F189DB1E878B}"/>
              </a:ext>
            </a:extLst>
          </p:cNvPr>
          <p:cNvCxnSpPr>
            <a:cxnSpLocks/>
          </p:cNvCxnSpPr>
          <p:nvPr/>
        </p:nvCxnSpPr>
        <p:spPr>
          <a:xfrm>
            <a:off x="6485828" y="1304827"/>
            <a:ext cx="0" cy="1830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C6779E0-62D8-D9C7-6239-DC56DBA595E9}"/>
              </a:ext>
            </a:extLst>
          </p:cNvPr>
          <p:cNvSpPr txBox="1"/>
          <p:nvPr/>
        </p:nvSpPr>
        <p:spPr>
          <a:xfrm>
            <a:off x="4710731" y="4178520"/>
            <a:ext cx="1495055" cy="46166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96450"/>
            <a:r>
              <a:rPr lang="en-US" sz="1200" b="1" dirty="0">
                <a:solidFill>
                  <a:srgbClr val="0021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</a:p>
          <a:p>
            <a:pPr algn="ctr" defTabSz="96450"/>
            <a:r>
              <a:rPr lang="en-US" sz="1200" dirty="0">
                <a:solidFill>
                  <a:srgbClr val="002147"/>
                </a:solidFill>
                <a:latin typeface="Roboto"/>
              </a:rPr>
              <a:t>Tracks properties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53E175-1688-0E90-0A89-D159BAEBACBC}"/>
              </a:ext>
            </a:extLst>
          </p:cNvPr>
          <p:cNvSpPr/>
          <p:nvPr/>
        </p:nvSpPr>
        <p:spPr>
          <a:xfrm>
            <a:off x="8941780" y="4252841"/>
            <a:ext cx="2446438" cy="341783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450"/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endParaRPr lang="en-US" sz="1600" dirty="0">
              <a:solidFill>
                <a:prstClr val="white"/>
              </a:solidFill>
              <a:latin typeface="Roboto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3CFC9F-CABE-D26D-2E7F-0B5F67954CD9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6531825" y="4423732"/>
            <a:ext cx="2409955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AE7EE04-2A86-E0F9-3648-A6E942D98706}"/>
              </a:ext>
            </a:extLst>
          </p:cNvPr>
          <p:cNvSpPr txBox="1"/>
          <p:nvPr/>
        </p:nvSpPr>
        <p:spPr>
          <a:xfrm>
            <a:off x="4657129" y="3555802"/>
            <a:ext cx="1602254" cy="46166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96450"/>
            <a:r>
              <a:rPr lang="en-US" sz="1200" b="1" dirty="0" err="1">
                <a:solidFill>
                  <a:srgbClr val="0021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interp</a:t>
            </a:r>
            <a:endParaRPr lang="en-US" sz="1200" b="1" dirty="0">
              <a:solidFill>
                <a:srgbClr val="0021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96450"/>
            <a:r>
              <a:rPr lang="en-US" sz="1200" dirty="0">
                <a:solidFill>
                  <a:srgbClr val="002147"/>
                </a:solidFill>
                <a:latin typeface="Roboto"/>
              </a:rPr>
              <a:t>Tracks interpolation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10DCA4-400A-2A3D-9712-D4F605960CF1}"/>
              </a:ext>
            </a:extLst>
          </p:cNvPr>
          <p:cNvSpPr txBox="1"/>
          <p:nvPr/>
        </p:nvSpPr>
        <p:spPr>
          <a:xfrm>
            <a:off x="7868711" y="5272988"/>
            <a:ext cx="1696573" cy="83099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defTabSz="96450"/>
            <a:r>
              <a:rPr lang="en-US" sz="1200" b="1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</a:t>
            </a:r>
            <a:endParaRPr lang="en-US" sz="1200" b="1" dirty="0">
              <a:solidFill>
                <a:prstClr val="whit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282" indent="-60282" algn="ctr" defTabSz="96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  <a:latin typeface="Roboto"/>
              </a:rPr>
              <a:t>ACE, PACE</a:t>
            </a:r>
          </a:p>
          <a:p>
            <a:pPr marL="60282" indent="-60282" algn="ctr" defTabSz="96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  <a:latin typeface="Roboto"/>
              </a:rPr>
              <a:t>SSHS &amp; pressure categories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7F32883A-E271-4911-179C-6D9FA0FADC0F}"/>
              </a:ext>
            </a:extLst>
          </p:cNvPr>
          <p:cNvSpPr/>
          <p:nvPr/>
        </p:nvSpPr>
        <p:spPr>
          <a:xfrm rot="16200000">
            <a:off x="5395422" y="604261"/>
            <a:ext cx="123103" cy="9118776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4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U_powerpoint-template (plum)">
  <a:themeElements>
    <a:clrScheme name="OU - Red">
      <a:dk1>
        <a:srgbClr val="002147"/>
      </a:dk1>
      <a:lt1>
        <a:sysClr val="window" lastClr="FFFFFF"/>
      </a:lt1>
      <a:dk2>
        <a:srgbClr val="44546A"/>
      </a:dk2>
      <a:lt2>
        <a:srgbClr val="F2F4F4"/>
      </a:lt2>
      <a:accent1>
        <a:srgbClr val="AA1A2D"/>
      </a:accent1>
      <a:accent2>
        <a:srgbClr val="E2C044"/>
      </a:accent2>
      <a:accent3>
        <a:srgbClr val="FFE4E0"/>
      </a:accent3>
      <a:accent4>
        <a:srgbClr val="002147"/>
      </a:accent4>
      <a:accent5>
        <a:srgbClr val="727687"/>
      </a:accent5>
      <a:accent6>
        <a:srgbClr val="A6ABBD"/>
      </a:accent6>
      <a:hlink>
        <a:srgbClr val="FFE4E0"/>
      </a:hlink>
      <a:folHlink>
        <a:srgbClr val="AA1A2D"/>
      </a:folHlink>
    </a:clrScheme>
    <a:fontScheme name="OU (colours)">
      <a:majorFont>
        <a:latin typeface="Noto Serif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83</Words>
  <Application>Microsoft Macintosh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Courier New</vt:lpstr>
      <vt:lpstr>Noto Serif</vt:lpstr>
      <vt:lpstr>Roboto</vt:lpstr>
      <vt:lpstr>OU_powerpoint-template (plum)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Stella Bourdin</dc:creator>
  <cp:lastModifiedBy>Stella Bourdin</cp:lastModifiedBy>
  <cp:revision>2</cp:revision>
  <dcterms:created xsi:type="dcterms:W3CDTF">2024-10-18T11:40:36Z</dcterms:created>
  <dcterms:modified xsi:type="dcterms:W3CDTF">2024-11-25T16:07:53Z</dcterms:modified>
</cp:coreProperties>
</file>