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2AF-7513-4629-8664-CCCB723101CB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FED4-0A2A-4A33-AC44-0E03C87264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C2AF-7513-4629-8664-CCCB723101CB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FED4-0A2A-4A33-AC44-0E03C872646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	Tourismus in Peru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Tourismus im Allgemeinen</a:t>
            </a:r>
          </a:p>
          <a:p>
            <a:pPr lvl="1"/>
            <a:r>
              <a:rPr lang="de-DE" dirty="0" smtClean="0"/>
              <a:t>Definitionen</a:t>
            </a:r>
          </a:p>
          <a:p>
            <a:pPr lvl="1"/>
            <a:r>
              <a:rPr lang="de-DE" dirty="0" smtClean="0"/>
              <a:t>Statistiken</a:t>
            </a:r>
          </a:p>
          <a:p>
            <a:pPr lvl="1"/>
            <a:r>
              <a:rPr lang="de-DE" dirty="0" smtClean="0"/>
              <a:t>Gunstfaktoren</a:t>
            </a:r>
          </a:p>
          <a:p>
            <a:pPr marL="87313" lvl="1" indent="369888">
              <a:buFont typeface="Arial" pitchFamily="34" charset="0"/>
              <a:buChar char="•"/>
            </a:pPr>
            <a:r>
              <a:rPr lang="de-DE" dirty="0" smtClean="0"/>
              <a:t>Beispiel Peru</a:t>
            </a:r>
          </a:p>
          <a:p>
            <a:pPr marL="487363" lvl="2" indent="369888">
              <a:buFont typeface="Symbol" pitchFamily="18" charset="2"/>
              <a:buChar char="-"/>
            </a:pPr>
            <a:r>
              <a:rPr lang="de-DE" dirty="0" smtClean="0"/>
              <a:t>Situation</a:t>
            </a:r>
          </a:p>
          <a:p>
            <a:pPr marL="487363" lvl="2" indent="369888">
              <a:buFont typeface="Symbol" pitchFamily="18" charset="2"/>
              <a:buChar char="-"/>
            </a:pPr>
            <a:r>
              <a:rPr lang="de-DE" dirty="0" smtClean="0"/>
              <a:t>Vorteile und Nachteile</a:t>
            </a:r>
          </a:p>
          <a:p>
            <a:pPr marL="487363" lvl="2" indent="369888">
              <a:buFont typeface="Symbol" pitchFamily="18" charset="2"/>
              <a:buChar char="-"/>
            </a:pPr>
            <a:r>
              <a:rPr lang="de-DE" dirty="0" smtClean="0"/>
              <a:t>Mögliche Maßnahmen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Tourismus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Überbegriff für Reisen einschließlich Reisebranche, Gastgewerbe und Freizeitwirtschaft</a:t>
            </a:r>
          </a:p>
          <a:p>
            <a:r>
              <a:rPr lang="de-DE" dirty="0" smtClean="0"/>
              <a:t>Begriff seit 1980er Jahre, vorher „Fremdenverkehr“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iner der weltweit größten Wirtschaftszweige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Bildschirmpräsentation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 Tourismus in Peru</vt:lpstr>
      <vt:lpstr>Gliederung</vt:lpstr>
      <vt:lpstr>Definition Tourismus</vt:lpstr>
      <vt:lpstr>Statistiken</vt:lpstr>
    </vt:vector>
  </TitlesOfParts>
  <Company>Gymnasium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vorlage</dc:creator>
  <cp:lastModifiedBy>vorlage</cp:lastModifiedBy>
  <cp:revision>4</cp:revision>
  <dcterms:created xsi:type="dcterms:W3CDTF">2018-05-29T10:37:36Z</dcterms:created>
  <dcterms:modified xsi:type="dcterms:W3CDTF">2018-05-29T11:13:41Z</dcterms:modified>
</cp:coreProperties>
</file>