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E0BE-4904-4F50-A5A9-2DB63CD34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 ticket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8826-02E7-4A1B-A45F-7E1D173EC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to sir </a:t>
            </a:r>
            <a:r>
              <a:rPr lang="en-US" dirty="0" err="1"/>
              <a:t>asif</a:t>
            </a:r>
            <a:r>
              <a:rPr lang="en-US" dirty="0"/>
              <a:t> </a:t>
            </a:r>
            <a:r>
              <a:rPr lang="en-US" dirty="0" err="1"/>
              <a:t>ayub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9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52AF-7A2A-40D4-B1F7-9EFF727F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CA85-64B5-4A70-8D0E-D250148E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Huraira Saleem (19-NTU-CS-1112)</a:t>
            </a:r>
          </a:p>
          <a:p>
            <a:r>
              <a:rPr lang="en-US" dirty="0"/>
              <a:t>Muhammad Ali (19-NTU-CS-1106)</a:t>
            </a:r>
          </a:p>
          <a:p>
            <a:r>
              <a:rPr lang="en-US" dirty="0"/>
              <a:t>Talha Naseer (19-NTU-CS-1169)</a:t>
            </a:r>
          </a:p>
        </p:txBody>
      </p:sp>
    </p:spTree>
    <p:extLst>
      <p:ext uri="{BB962C8B-B14F-4D97-AF65-F5344CB8AC3E}">
        <p14:creationId xmlns:p14="http://schemas.microsoft.com/office/powerpoint/2010/main" val="345212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09-DED1-4A2F-8672-2ED702F9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3255-43AA-4969-8122-E65B4967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THE FOLLOWING TOOLS</a:t>
            </a:r>
          </a:p>
          <a:p>
            <a:pPr lvl="1"/>
            <a:r>
              <a:rPr lang="en-US" dirty="0"/>
              <a:t>For GUI and Backend development we use the .NET framework</a:t>
            </a:r>
          </a:p>
          <a:p>
            <a:pPr lvl="2"/>
            <a:r>
              <a:rPr lang="en-US" dirty="0"/>
              <a:t>Visual Studio community.</a:t>
            </a:r>
          </a:p>
          <a:p>
            <a:pPr lvl="1"/>
            <a:r>
              <a:rPr lang="en-US" dirty="0"/>
              <a:t>For database</a:t>
            </a:r>
          </a:p>
          <a:p>
            <a:pPr lvl="2"/>
            <a:r>
              <a:rPr lang="en-US" dirty="0"/>
              <a:t>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4136450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47</TotalTime>
  <Words>53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Bus ticket management system</vt:lpstr>
      <vt:lpstr>Members</vt:lpstr>
      <vt:lpstr>TECHNOLOGY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management system</dc:title>
  <dc:creator>Muhammad Ali -1106</dc:creator>
  <cp:lastModifiedBy>Muhammad Huraira Saleem -1112</cp:lastModifiedBy>
  <cp:revision>3</cp:revision>
  <dcterms:created xsi:type="dcterms:W3CDTF">2022-02-01T11:08:43Z</dcterms:created>
  <dcterms:modified xsi:type="dcterms:W3CDTF">2022-02-14T03:51:04Z</dcterms:modified>
</cp:coreProperties>
</file>