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6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4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2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7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8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7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6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7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7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7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8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i="0" kern="1200" cap="none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300" kern="1200" spc="4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 spc="4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 spc="4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urikake0000.github.io/hurikake/" TargetMode="External"/><Relationship Id="rId2" Type="http://schemas.openxmlformats.org/officeDocument/2006/relationships/hyperlink" Target="https://github.com/Hurikake0000/hurikak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73059-AB5D-F4F9-82B6-A80C16414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/>
              <a:t>Mouse Point 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71B890-15EC-AF43-5AC2-0C3789AB1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dirty="0"/>
              <a:t>Html,</a:t>
            </a:r>
            <a:r>
              <a:rPr lang="ko-KR" altLang="en-US" dirty="0"/>
              <a:t> </a:t>
            </a:r>
            <a:r>
              <a:rPr lang="en-US" altLang="ko-KR" dirty="0" err="1"/>
              <a:t>css</a:t>
            </a:r>
            <a:r>
              <a:rPr lang="en-US" altLang="ko-KR" dirty="0"/>
              <a:t> ,</a:t>
            </a:r>
            <a:r>
              <a:rPr lang="en-US" altLang="ko-KR" dirty="0" err="1"/>
              <a:t>javascript</a:t>
            </a:r>
            <a:endParaRPr lang="en-US" altLang="ko-KR" dirty="0"/>
          </a:p>
          <a:p>
            <a:pPr algn="r"/>
            <a:r>
              <a:rPr lang="en-US" altLang="ko-KR" dirty="0"/>
              <a:t>1801170 </a:t>
            </a:r>
            <a:r>
              <a:rPr lang="ko-KR" altLang="en-US" dirty="0"/>
              <a:t>양동민</a:t>
            </a:r>
          </a:p>
        </p:txBody>
      </p:sp>
      <p:pic>
        <p:nvPicPr>
          <p:cNvPr id="4" name="Picture 3" descr="스크린샷, 예술, 다채로움, 패턴이(가) 표시된 사진&#10;&#10;자동 생성된 설명">
            <a:extLst>
              <a:ext uri="{FF2B5EF4-FFF2-40B4-BE49-F238E27FC236}">
                <a16:creationId xmlns:a16="http://schemas.microsoft.com/office/drawing/2014/main" id="{594638B1-B028-410F-F037-04FF278887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78" r="17365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1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E048C-7AEA-B10A-805A-F804B706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 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EB684C2-5816-53BB-5514-032767ED9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108460"/>
              </p:ext>
            </p:extLst>
          </p:nvPr>
        </p:nvGraphicFramePr>
        <p:xfrm>
          <a:off x="1143000" y="2528262"/>
          <a:ext cx="5148233" cy="2518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8233">
                  <a:extLst>
                    <a:ext uri="{9D8B030D-6E8A-4147-A177-3AD203B41FA5}">
                      <a16:colId xmlns:a16="http://schemas.microsoft.com/office/drawing/2014/main" val="2793522179"/>
                    </a:ext>
                  </a:extLst>
                </a:gridCol>
              </a:tblGrid>
              <a:tr h="2518684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Index 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CSS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DOM,BOM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29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11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F985D-5CC1-076E-EB7C-7A573467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676B0B-F826-7732-CA89-8BB93E627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011" y="2009553"/>
            <a:ext cx="9906000" cy="44972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Header 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화면 크기에 따른</a:t>
            </a:r>
            <a:r>
              <a:rPr lang="en-US" altLang="ko-KR" dirty="0"/>
              <a:t> nav </a:t>
            </a:r>
            <a:r>
              <a:rPr lang="ko-KR" altLang="en-US" dirty="0"/>
              <a:t>표시방법을 메뉴 아이콘과 메뉴가 </a:t>
            </a:r>
            <a:r>
              <a:rPr lang="ko-KR" altLang="en-US" dirty="0" err="1"/>
              <a:t>열려있는걸</a:t>
            </a:r>
            <a:r>
              <a:rPr lang="ko-KR" altLang="en-US" dirty="0"/>
              <a:t> 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Body 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한가지 바디로 홈페이지를 작성함</a:t>
            </a:r>
            <a:r>
              <a:rPr lang="en-US" altLang="ko-KR" dirty="0"/>
              <a:t>,</a:t>
            </a:r>
            <a:r>
              <a:rPr lang="ko-KR" altLang="en-US" dirty="0"/>
              <a:t>하단에 </a:t>
            </a:r>
            <a:r>
              <a:rPr lang="ko-KR" altLang="en-US" dirty="0" err="1"/>
              <a:t>소셜미디어링크</a:t>
            </a:r>
            <a:r>
              <a:rPr lang="en-US" altLang="ko-KR" dirty="0"/>
              <a:t>, </a:t>
            </a:r>
            <a:r>
              <a:rPr lang="ko-KR" altLang="en-US" dirty="0"/>
              <a:t>사용자 </a:t>
            </a:r>
            <a:r>
              <a:rPr lang="ko-KR" altLang="en-US" dirty="0" err="1"/>
              <a:t>리뷰등을</a:t>
            </a:r>
            <a:r>
              <a:rPr lang="ko-KR" altLang="en-US" dirty="0"/>
              <a:t>      활용했습니다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09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AD04F-B785-1CCC-1B56-EC0793E1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시멘틱태그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908AAA-9B6B-4954-219E-BEF8138E1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Head</a:t>
            </a:r>
            <a:r>
              <a:rPr lang="ko-KR" altLang="en-US" dirty="0"/>
              <a:t>에서 언어속성</a:t>
            </a:r>
            <a:r>
              <a:rPr lang="en-US" altLang="ko-KR" dirty="0"/>
              <a:t>, </a:t>
            </a:r>
            <a:r>
              <a:rPr lang="ko-KR" altLang="en-US" dirty="0"/>
              <a:t>폰트 </a:t>
            </a:r>
            <a:r>
              <a:rPr lang="en-US" altLang="ko-KR" dirty="0"/>
              <a:t>, </a:t>
            </a:r>
            <a:r>
              <a:rPr lang="ko-KR" altLang="en-US" dirty="0"/>
              <a:t>그림</a:t>
            </a:r>
            <a:r>
              <a:rPr lang="en-US" altLang="ko-KR" dirty="0"/>
              <a:t> , </a:t>
            </a:r>
            <a:r>
              <a:rPr lang="ko-KR" altLang="en-US" dirty="0"/>
              <a:t>문서의 제목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  인코딩 등을 결정합니다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2.Article</a:t>
            </a:r>
            <a:r>
              <a:rPr lang="ko-KR" altLang="en-US" dirty="0"/>
              <a:t>은 </a:t>
            </a:r>
            <a:r>
              <a:rPr lang="en-US" altLang="ko-KR" dirty="0"/>
              <a:t>Featured Products </a:t>
            </a:r>
            <a:r>
              <a:rPr lang="ko-KR" altLang="en-US" dirty="0"/>
              <a:t>및 </a:t>
            </a:r>
            <a:r>
              <a:rPr lang="en-US" altLang="ko-KR" dirty="0"/>
              <a:t>Latest Products</a:t>
            </a:r>
            <a:r>
              <a:rPr lang="ko-KR" altLang="en-US" dirty="0"/>
              <a:t>를 포함하는 섹션을 나타냅니다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Figure</a:t>
            </a:r>
            <a:r>
              <a:rPr lang="ko-KR" altLang="en-US" dirty="0"/>
              <a:t>은 따로 홍보중인 마우스를 의미합니다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4. Footer</a:t>
            </a:r>
            <a:r>
              <a:rPr lang="ko-KR" altLang="en-US" dirty="0"/>
              <a:t>는 소셜미디어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저작권등을</a:t>
            </a:r>
            <a:r>
              <a:rPr lang="ko-KR" altLang="en-US" dirty="0"/>
              <a:t> 표기합니다</a:t>
            </a:r>
            <a:endParaRPr lang="en-US" altLang="ko-KR" dirty="0"/>
          </a:p>
        </p:txBody>
      </p:sp>
      <p:pic>
        <p:nvPicPr>
          <p:cNvPr id="4" name="그림 3" descr="시멘틱태그">
            <a:extLst>
              <a:ext uri="{FF2B5EF4-FFF2-40B4-BE49-F238E27FC236}">
                <a16:creationId xmlns:a16="http://schemas.microsoft.com/office/drawing/2014/main" id="{91F1530B-4658-01C8-D6E8-5CCA220257B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522" y="1100538"/>
            <a:ext cx="3586478" cy="465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8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ADC4D-DFBD-A92D-BC3B-002B96DF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 ,BOM</a:t>
            </a:r>
            <a:r>
              <a:rPr lang="ko-KR" altLang="en-US" dirty="0"/>
              <a:t>에 대한 설명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9A2DF1-B929-DF16-91AB-394609640B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70859"/>
            <a:ext cx="5167532" cy="443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C40473A-3A82-037A-EBEA-71E55FF3B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309" y="1915557"/>
            <a:ext cx="4410691" cy="2000529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EFCADB1-B4FA-EA7F-B158-06D1C449C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309" y="4190495"/>
            <a:ext cx="5050771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0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C94C4-821F-E8DA-15BD-9A46427BE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DOM,BOM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FB290C-C4B5-6EF6-DF14-467FDBED0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#MenuItems</a:t>
            </a:r>
            <a:r>
              <a:rPr lang="ko-KR" altLang="en-US" dirty="0"/>
              <a:t>를 활용하여 </a:t>
            </a:r>
            <a:r>
              <a:rPr lang="en-US" altLang="ko-KR" dirty="0"/>
              <a:t>nav</a:t>
            </a:r>
            <a:r>
              <a:rPr lang="ko-KR" altLang="en-US" dirty="0"/>
              <a:t>목록을 객체모델로 정의 자바스크립트에서 사용을 용이하게 만들었습니다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Queryselctor</a:t>
            </a:r>
            <a:r>
              <a:rPr lang="en-US" altLang="ko-KR" dirty="0"/>
              <a:t>()</a:t>
            </a:r>
            <a:r>
              <a:rPr lang="ko-KR" altLang="en-US" dirty="0"/>
              <a:t>를 활용하여 객체를 연결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Window</a:t>
            </a:r>
            <a:r>
              <a:rPr lang="ko-KR" altLang="en-US" dirty="0"/>
              <a:t>객체를 통해 브라우저와 관련된 동작을 제어가능 </a:t>
            </a:r>
            <a:endParaRPr lang="en-US" altLang="ko-KR" dirty="0"/>
          </a:p>
          <a:p>
            <a:r>
              <a:rPr lang="en-US" altLang="ko-KR" dirty="0" err="1"/>
              <a:t>Window.location</a:t>
            </a:r>
            <a:r>
              <a:rPr lang="ko-KR" altLang="en-US" dirty="0"/>
              <a:t>을 통해 페이지의 </a:t>
            </a:r>
            <a:r>
              <a:rPr lang="en-US" altLang="ko-KR" dirty="0" err="1"/>
              <a:t>url</a:t>
            </a:r>
            <a:r>
              <a:rPr lang="en-US" altLang="ko-KR" dirty="0"/>
              <a:t>,</a:t>
            </a:r>
            <a:r>
              <a:rPr lang="ko-KR" altLang="en-US" dirty="0" err="1"/>
              <a:t>리다이렉트</a:t>
            </a:r>
            <a:r>
              <a:rPr lang="ko-KR" altLang="en-US" dirty="0"/>
              <a:t> 가능</a:t>
            </a:r>
          </a:p>
        </p:txBody>
      </p:sp>
    </p:spTree>
    <p:extLst>
      <p:ext uri="{BB962C8B-B14F-4D97-AF65-F5344CB8AC3E}">
        <p14:creationId xmlns:p14="http://schemas.microsoft.com/office/powerpoint/2010/main" val="25870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D04EE-FF4F-1657-03DC-2E766115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D6E0C-C2EE-F5D2-A474-A479E5C58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https://github.com/Hurikake0000/hurikake</a:t>
            </a:r>
            <a:endParaRPr lang="en-US" altLang="ko-KR" dirty="0"/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inherit"/>
                <a:hlinkClick r:id="rId3" tooltip="https://hurikake0000.github.io/hurikake/"/>
              </a:rPr>
              <a:t>https://hurikake0000.github.io/hurikake/</a:t>
            </a:r>
            <a:endParaRPr lang="en-US" altLang="ko-KR" b="0" i="0">
              <a:solidFill>
                <a:srgbClr val="000000"/>
              </a:solidFill>
              <a:effectLst/>
              <a:latin typeface="inherit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87807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DarkSeedLeftStep">
      <a:dk1>
        <a:srgbClr val="000000"/>
      </a:dk1>
      <a:lt1>
        <a:srgbClr val="FFFFFF"/>
      </a:lt1>
      <a:dk2>
        <a:srgbClr val="1C2F31"/>
      </a:dk2>
      <a:lt2>
        <a:srgbClr val="F0F3F1"/>
      </a:lt2>
      <a:accent1>
        <a:srgbClr val="CC44AF"/>
      </a:accent1>
      <a:accent2>
        <a:srgbClr val="9F32BA"/>
      </a:accent2>
      <a:accent3>
        <a:srgbClr val="7844CC"/>
      </a:accent3>
      <a:accent4>
        <a:srgbClr val="484CC1"/>
      </a:accent4>
      <a:accent5>
        <a:srgbClr val="4481CC"/>
      </a:accent5>
      <a:accent6>
        <a:srgbClr val="32A8BA"/>
      </a:accent6>
      <a:hlink>
        <a:srgbClr val="3F64BF"/>
      </a:hlink>
      <a:folHlink>
        <a:srgbClr val="7F7F7F"/>
      </a:folHlink>
    </a:clrScheme>
    <a:fontScheme name="Walbaum Light Univers Light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162</Words>
  <Application>Microsoft Office PowerPoint</Application>
  <PresentationFormat>와이드스크린</PresentationFormat>
  <Paragraphs>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inherit</vt:lpstr>
      <vt:lpstr>Microsoft GothicNeo</vt:lpstr>
      <vt:lpstr>Microsoft GothicNeo Light</vt:lpstr>
      <vt:lpstr>Arial</vt:lpstr>
      <vt:lpstr>AngleLinesVTI</vt:lpstr>
      <vt:lpstr>Mouse Point </vt:lpstr>
      <vt:lpstr>목차 </vt:lpstr>
      <vt:lpstr>index</vt:lpstr>
      <vt:lpstr>시멘틱태그</vt:lpstr>
      <vt:lpstr>DOM ,BOM에 대한 설명</vt:lpstr>
      <vt:lpstr>DOM,BOM 설명</vt:lpstr>
      <vt:lpstr>깃허브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Mouse Point</dc:title>
  <dc:creator>동민 양</dc:creator>
  <cp:lastModifiedBy>동민 양</cp:lastModifiedBy>
  <cp:revision>1</cp:revision>
  <dcterms:created xsi:type="dcterms:W3CDTF">2023-11-29T04:51:17Z</dcterms:created>
  <dcterms:modified xsi:type="dcterms:W3CDTF">2023-11-29T05:45:44Z</dcterms:modified>
</cp:coreProperties>
</file>