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74"/>
  </p:normalViewPr>
  <p:slideViewPr>
    <p:cSldViewPr snapToGrid="0">
      <p:cViewPr varScale="1">
        <p:scale>
          <a:sx n="124" d="100"/>
          <a:sy n="124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2AEB-0BDE-EDF8-FADD-AA2EC13B6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18BCC-226B-12DC-0A48-0B1C2C2AA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2BA7-D06C-BE63-955E-295FA225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4793-C00A-27C3-616F-54D91EE4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B8E1-B02F-0FAF-1CBF-32646D21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C25B-1696-4B83-6314-E01821A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F2DC9-10E6-3C59-0070-2EEABF57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443E-D5F1-8805-4B9F-2E783186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4AE2F-F7EF-CEB5-65CD-E5E63342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AED0-E56B-9C9C-2099-6F969BBE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759A7-9BB0-57AA-61BD-E491C6862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888E6-B98C-6F4C-DB53-E4AC6CA5B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95ED-E16F-0821-46E3-0EF5B26B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2AAA-FE6A-473C-E04E-4DBC86FE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D994-4F35-60AE-A0D3-675B89E2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501E-1FB3-6EC6-682E-1F98AAA3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304-1A9B-E97F-553F-7BB038EA6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FB5F-2606-C9C7-5431-5EF9692C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4AD7-70FD-EFEC-7597-565C6B1A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758C5-8575-2B43-222F-92F56543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86AB-1973-45C1-8DBC-1D44DCFD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2A00E-0B24-CCEA-075C-79B752ED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C5BE-256F-E1E3-336E-2E19F0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AAB5-416D-CE91-4121-A6D10F40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A792-A8AD-9F92-EC57-EB6B991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6A3C-1E19-CD48-B0D0-0238EA5C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3A78-52F8-A617-B32F-157FD4312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DD76E-48B0-86D5-1732-1CCF2374E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65CF3-974A-6AEC-198E-9733B536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4EA9-E11D-F089-96E7-9F4CFF8C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12474-D76B-E950-7DDD-D324F04F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6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894E-94D6-E80A-9503-86D8BD75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078B4-B7CC-B4CD-4842-63C8663E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F0C2-BDDE-8761-792A-073CA552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209FD-8151-215F-3257-E9331DC42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D7F56-51D4-538A-E646-F996B97E0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82BB4-1EB3-E879-789E-90EFB49E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39994-E510-2228-D7D3-5FC95895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E8A1E-1690-D015-2BF4-5E881C57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5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0BF4-D051-E038-A9C5-23324981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DF807-BA07-F59F-DDF4-EEF742E0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FC32D-9B03-739B-2772-69BA36AB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BF461-76B7-3AAD-874E-F9D7DD57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7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E51BC-32D0-BED6-7157-12CF648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3D1AD-6B7E-3EBD-01E6-4B17D12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9933-95DD-B6C7-9F08-387E8410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BB84-BB6D-45E7-8CE7-4465F9B5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32FA-1969-1638-A4C9-F9F6BA2F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83D89-20AD-9B94-15AF-CE072999D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441ED-B12B-2BBC-6598-C026E22F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DB4BF-18DA-13B5-FD71-429D99E7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4878-34C5-4667-A025-86E31CEF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254E-FF44-EF93-4B3E-30F77A87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D48E6-0F50-628A-A880-AE70714A2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C88D9-E5AC-D100-AC4D-14F1C7C3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D9553-EC72-51AF-D1BA-829E3F01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2B1A4-506A-8082-9470-B4101BED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819DD-CE8C-5038-67B9-A7F4ED78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11BE0-038A-5025-D38A-466ADC6F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698A2-FB8F-F68F-40A4-C6ABB29F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559B-883C-63D2-6ABA-FD7E956F1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102D-9FD7-5BDD-6818-1749593D0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1B41-0E79-A3B7-3548-BAEDC592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CEF7-C715-2652-0D60-7D4816E7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Huron Computer Science Club</a:t>
            </a:r>
            <a:br>
              <a:rPr lang="en-US" sz="4800" dirty="0"/>
            </a:br>
            <a:r>
              <a:rPr lang="en-US" sz="4800" dirty="0"/>
              <a:t>(Video Game development branch)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1EC5C-C47C-6AC3-ACB2-6DC3F030C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By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5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F82B-5D1A-4742-8F44-B96F0118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EE601-7046-0914-AAC2-B81787F89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by Jack and Tai</a:t>
            </a:r>
          </a:p>
        </p:txBody>
      </p:sp>
    </p:spTree>
    <p:extLst>
      <p:ext uri="{BB962C8B-B14F-4D97-AF65-F5344CB8AC3E}">
        <p14:creationId xmlns:p14="http://schemas.microsoft.com/office/powerpoint/2010/main" val="160621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87FB-C5C9-AAD6-7FAC-790C8F45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A0D8-7105-E97E-7A78-0174142C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Video Game Development is the main branch of the club, inherited from the former videogame development Club. </a:t>
            </a:r>
          </a:p>
        </p:txBody>
      </p:sp>
    </p:spTree>
    <p:extLst>
      <p:ext uri="{BB962C8B-B14F-4D97-AF65-F5344CB8AC3E}">
        <p14:creationId xmlns:p14="http://schemas.microsoft.com/office/powerpoint/2010/main" val="315498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2142-CB75-FE29-BB31-7134841B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C1BE-20C9-3629-ADF6-049274EF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Godot</a:t>
            </a:r>
          </a:p>
          <a:p>
            <a:r>
              <a:rPr lang="en-US" dirty="0"/>
              <a:t>Blender</a:t>
            </a:r>
          </a:p>
          <a:p>
            <a:r>
              <a:rPr lang="en-US" dirty="0" err="1"/>
              <a:t>Krita</a:t>
            </a:r>
            <a:endParaRPr lang="en-US" dirty="0"/>
          </a:p>
          <a:p>
            <a:r>
              <a:rPr lang="en-US" dirty="0" err="1"/>
              <a:t>Musescore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6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6346-0DA8-65B5-F169-063043BB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curriculum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59E1-E5FC-96CC-8CD2-15EC5952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Godot</a:t>
            </a:r>
          </a:p>
          <a:p>
            <a:pPr lvl="1"/>
            <a:r>
              <a:rPr lang="en-US" dirty="0"/>
              <a:t>Overview of the interface</a:t>
            </a:r>
          </a:p>
          <a:p>
            <a:pPr lvl="1"/>
            <a:r>
              <a:rPr lang="en-US" dirty="0"/>
              <a:t>Nodes and Scenes</a:t>
            </a:r>
          </a:p>
          <a:p>
            <a:pPr lvl="1"/>
            <a:r>
              <a:rPr lang="en-US" dirty="0"/>
              <a:t>Instances and objects</a:t>
            </a:r>
          </a:p>
          <a:p>
            <a:pPr lvl="1"/>
            <a:r>
              <a:rPr lang="en-US" dirty="0"/>
              <a:t>Scripting</a:t>
            </a:r>
          </a:p>
          <a:p>
            <a:pPr lvl="1"/>
            <a:r>
              <a:rPr lang="en-US" dirty="0"/>
              <a:t>PROJECT!</a:t>
            </a:r>
          </a:p>
        </p:txBody>
      </p:sp>
    </p:spTree>
    <p:extLst>
      <p:ext uri="{BB962C8B-B14F-4D97-AF65-F5344CB8AC3E}">
        <p14:creationId xmlns:p14="http://schemas.microsoft.com/office/powerpoint/2010/main" val="41632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F52E-39FD-83E4-AA6B-DFF8A504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curriculum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F926-F587-6513-265A-DEDBE6EF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Blender</a:t>
            </a:r>
          </a:p>
          <a:p>
            <a:pPr lvl="1"/>
            <a:r>
              <a:rPr lang="en-US" dirty="0"/>
              <a:t>Donut tutorial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FB853-E4E5-18A2-132C-34123824D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256" y="1648619"/>
            <a:ext cx="7772400" cy="48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5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00D2-4FBD-DF5F-0A6D-BAF3082E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DED92-0758-A101-1B06-130253CC0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By Tom, Jack</a:t>
            </a:r>
          </a:p>
        </p:txBody>
      </p:sp>
    </p:spTree>
    <p:extLst>
      <p:ext uri="{BB962C8B-B14F-4D97-AF65-F5344CB8AC3E}">
        <p14:creationId xmlns:p14="http://schemas.microsoft.com/office/powerpoint/2010/main" val="196603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B591-CFAE-3FE4-45A3-8CCA9B53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298"/>
            <a:ext cx="10515600" cy="2852737"/>
          </a:xfrm>
        </p:spPr>
        <p:txBody>
          <a:bodyPr/>
          <a:lstStyle/>
          <a:p>
            <a:r>
              <a:rPr lang="en-US" dirty="0"/>
              <a:t>E-sports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003B-7660-AF97-9CDD-89B8155BC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by Tim Wang, Eric Li</a:t>
            </a:r>
          </a:p>
        </p:txBody>
      </p:sp>
    </p:spTree>
    <p:extLst>
      <p:ext uri="{BB962C8B-B14F-4D97-AF65-F5344CB8AC3E}">
        <p14:creationId xmlns:p14="http://schemas.microsoft.com/office/powerpoint/2010/main" val="403338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F537-BCAA-B1B1-C611-B57F3687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3B9E-FA10-317E-CF90-EE416D4A7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0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85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 2013 - 2022</vt:lpstr>
      <vt:lpstr>Huron Computer Science Club (Video Game development branch)</vt:lpstr>
      <vt:lpstr>Video Game Development</vt:lpstr>
      <vt:lpstr>Video Game Development</vt:lpstr>
      <vt:lpstr>Tools</vt:lpstr>
      <vt:lpstr>Learning curriculum </vt:lpstr>
      <vt:lpstr>Learning curriculum </vt:lpstr>
      <vt:lpstr>Tutoring</vt:lpstr>
      <vt:lpstr>E-sports</vt:lpstr>
      <vt:lpstr>Competition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Huron Computer Science Club (Video Game development branch)</dc:title>
  <dc:creator>Jack Jin</dc:creator>
  <cp:lastModifiedBy>Jack Jin</cp:lastModifiedBy>
  <cp:revision>5</cp:revision>
  <dcterms:created xsi:type="dcterms:W3CDTF">2023-08-16T02:29:24Z</dcterms:created>
  <dcterms:modified xsi:type="dcterms:W3CDTF">2023-08-30T19:33:19Z</dcterms:modified>
</cp:coreProperties>
</file>