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/>
    <p:restoredTop sz="94708"/>
  </p:normalViewPr>
  <p:slideViewPr>
    <p:cSldViewPr snapToGrid="0">
      <p:cViewPr varScale="1">
        <p:scale>
          <a:sx n="214" d="100"/>
          <a:sy n="214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AEB-0BDE-EDF8-FADD-AA2EC13B6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8BCC-226B-12DC-0A48-0B1C2C2A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2BA7-D06C-BE63-955E-295FA225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4793-C00A-27C3-616F-54D91EE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B8E1-B02F-0FAF-1CBF-32646D21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25B-1696-4B83-6314-E01821A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2DC9-10E6-3C59-0070-2EEABF57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443E-D5F1-8805-4B9F-2E783186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AE2F-F7EF-CEB5-65CD-E5E6334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AED0-E56B-9C9C-2099-6F969BB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759A7-9BB0-57AA-61BD-E491C686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888E6-B98C-6F4C-DB53-E4AC6CA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95ED-E16F-0821-46E3-0EF5B26B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2AAA-FE6A-473C-E04E-4DBC86F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D994-4F35-60AE-A0D3-675B89E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501E-1FB3-6EC6-682E-1F98AAA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304-1A9B-E97F-553F-7BB038EA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FB5F-2606-C9C7-5431-5EF9692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AD7-70FD-EFEC-7597-565C6B1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58C5-8575-2B43-222F-92F5654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6AB-1973-45C1-8DBC-1D44DCF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A00E-0B24-CCEA-075C-79B752ED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5BE-256F-E1E3-336E-2E19F0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AB5-416D-CE91-4121-A6D10F4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A792-A8AD-9F92-EC57-EB6B991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6A3C-1E19-CD48-B0D0-0238EA5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3A78-52F8-A617-B32F-157FD43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D76E-48B0-86D5-1732-1CCF2374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5CF3-974A-6AEC-198E-9733B536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4EA9-E11D-F089-96E7-9F4CFF8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2474-D76B-E950-7DDD-D324F04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894E-94D6-E80A-9503-86D8BD7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78B4-B7CC-B4CD-4842-63C8663E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F0C2-BDDE-8761-792A-073CA55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09FD-8151-215F-3257-E9331DC4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D7F56-51D4-538A-E646-F996B97E0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2BB4-1EB3-E879-789E-90EFB49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9994-E510-2228-D7D3-5FC9589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8A1E-1690-D015-2BF4-5E881C5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BF4-D051-E038-A9C5-23324981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F807-BA07-F59F-DDF4-EEF742E0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C32D-9B03-739B-2772-69BA36AB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F461-76B7-3AAD-874E-F9D7DD5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E51BC-32D0-BED6-7157-12CF648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3D1AD-6B7E-3EBD-01E6-4B17D12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9933-95DD-B6C7-9F08-387E8410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BB84-BB6D-45E7-8CE7-4465F9B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2FA-1969-1638-A4C9-F9F6BA2F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3D89-20AD-9B94-15AF-CE072999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41ED-B12B-2BBC-6598-C026E22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B4BF-18DA-13B5-FD71-429D99E7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4878-34C5-4667-A025-86E31CE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54E-FF44-EF93-4B3E-30F77A87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48E6-0F50-628A-A880-AE70714A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88D9-E5AC-D100-AC4D-14F1C7C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9553-EC72-51AF-D1BA-829E3F0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B1A4-506A-8082-9470-B4101BE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9DD-CE8C-5038-67B9-A7F4ED78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1BE0-038A-5025-D38A-466ADC6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98A2-FB8F-F68F-40A4-C6ABB29F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559B-883C-63D2-6ABA-FD7E956F1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B33D-7795-CD40-812F-DEEA8DDC713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102D-9FD7-5BDD-6818-1749593D0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B41-0E79-A3B7-3548-BAEDC592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CEF7-C715-2652-0D60-7D4816E7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Huron Computer Science Club</a:t>
            </a:r>
            <a:br>
              <a:rPr lang="en-US" sz="4800" dirty="0"/>
            </a:br>
            <a:r>
              <a:rPr lang="en-US" sz="4800" dirty="0"/>
              <a:t>(Video Game development branch)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EC5C-C47C-6AC3-ACB2-6DC3F030C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Jack </a:t>
            </a:r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142-CB75-FE29-BB31-7134841B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C1BE-20C9-3629-ADF6-049274E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r>
              <a:rPr lang="en-US" dirty="0"/>
              <a:t>Blender</a:t>
            </a:r>
          </a:p>
          <a:p>
            <a:r>
              <a:rPr lang="en-US" dirty="0" err="1"/>
              <a:t>Musescore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346-0DA8-65B5-F169-063043BB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curriculum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E1-E5FC-96CC-8CD2-15EC5952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Huron Computer Science Club (Video Game development branch)</vt:lpstr>
      <vt:lpstr>Tools</vt:lpstr>
      <vt:lpstr>Learning curriculum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Huron Computer Science Club (Video Game development branch)</dc:title>
  <dc:creator>Jack Jin</dc:creator>
  <cp:lastModifiedBy>Jack Jin</cp:lastModifiedBy>
  <cp:revision>1</cp:revision>
  <dcterms:created xsi:type="dcterms:W3CDTF">2023-08-16T02:29:24Z</dcterms:created>
  <dcterms:modified xsi:type="dcterms:W3CDTF">2023-08-16T04:42:57Z</dcterms:modified>
</cp:coreProperties>
</file>