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2" r:id="rId5"/>
    <p:sldId id="268" r:id="rId6"/>
    <p:sldId id="267" r:id="rId7"/>
    <p:sldId id="266" r:id="rId8"/>
    <p:sldId id="261" r:id="rId9"/>
    <p:sldId id="260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55ED0-3EAC-4E88-BD45-AC027163B4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427B3-AEE7-4CD0-AA6E-DD38D6FCE206}">
      <dgm:prSet phldrT="[Text]"/>
      <dgm:spPr/>
      <dgm:t>
        <a:bodyPr/>
        <a:lstStyle/>
        <a:p>
          <a:r>
            <a:rPr lang="en-US" dirty="0"/>
            <a:t>Describe the Online Portal</a:t>
          </a:r>
        </a:p>
      </dgm:t>
    </dgm:pt>
    <dgm:pt modelId="{761AD090-54B6-47A6-91DE-0B0423716FEE}" type="parTrans" cxnId="{863462F7-F3C8-4251-B1DB-18BC36251291}">
      <dgm:prSet/>
      <dgm:spPr/>
      <dgm:t>
        <a:bodyPr/>
        <a:lstStyle/>
        <a:p>
          <a:endParaRPr lang="en-US"/>
        </a:p>
      </dgm:t>
    </dgm:pt>
    <dgm:pt modelId="{9F43D6B2-A552-4120-8D63-FE5503E764FD}" type="sibTrans" cxnId="{863462F7-F3C8-4251-B1DB-18BC36251291}">
      <dgm:prSet/>
      <dgm:spPr/>
      <dgm:t>
        <a:bodyPr/>
        <a:lstStyle/>
        <a:p>
          <a:endParaRPr lang="en-US"/>
        </a:p>
      </dgm:t>
    </dgm:pt>
    <dgm:pt modelId="{78C1EEDC-F766-4F4F-9939-8B31540C0DFA}">
      <dgm:prSet phldrT="[Text]"/>
      <dgm:spPr/>
      <dgm:t>
        <a:bodyPr/>
        <a:lstStyle/>
        <a:p>
          <a:r>
            <a:rPr lang="en-US" dirty="0"/>
            <a:t>Account Creation</a:t>
          </a:r>
        </a:p>
      </dgm:t>
    </dgm:pt>
    <dgm:pt modelId="{55DBC136-45B7-4AE8-8789-8342CB5AE9BE}" type="parTrans" cxnId="{6BE23C89-D4B1-450E-ABFD-5404D64614BC}">
      <dgm:prSet/>
      <dgm:spPr/>
      <dgm:t>
        <a:bodyPr/>
        <a:lstStyle/>
        <a:p>
          <a:endParaRPr lang="en-US"/>
        </a:p>
      </dgm:t>
    </dgm:pt>
    <dgm:pt modelId="{1FEB006B-F277-4CAD-B1A0-EAC743258AED}" type="sibTrans" cxnId="{6BE23C89-D4B1-450E-ABFD-5404D64614BC}">
      <dgm:prSet/>
      <dgm:spPr/>
      <dgm:t>
        <a:bodyPr/>
        <a:lstStyle/>
        <a:p>
          <a:endParaRPr lang="en-US"/>
        </a:p>
      </dgm:t>
    </dgm:pt>
    <dgm:pt modelId="{CBD56D02-ACC1-4262-8A2E-1F2E444514E8}">
      <dgm:prSet phldrT="[Text]"/>
      <dgm:spPr/>
      <dgm:t>
        <a:bodyPr/>
        <a:lstStyle/>
        <a:p>
          <a:r>
            <a:rPr lang="en-US" dirty="0"/>
            <a:t>Login/Logout</a:t>
          </a:r>
        </a:p>
      </dgm:t>
    </dgm:pt>
    <dgm:pt modelId="{8497323C-E1E0-48D4-ABF6-6AC72D42B044}" type="parTrans" cxnId="{5D510092-49B9-408E-A992-859CF6B46937}">
      <dgm:prSet/>
      <dgm:spPr/>
      <dgm:t>
        <a:bodyPr/>
        <a:lstStyle/>
        <a:p>
          <a:endParaRPr lang="en-US"/>
        </a:p>
      </dgm:t>
    </dgm:pt>
    <dgm:pt modelId="{E310761C-5C0F-430D-8552-67493CFA0DCF}" type="sibTrans" cxnId="{5D510092-49B9-408E-A992-859CF6B46937}">
      <dgm:prSet/>
      <dgm:spPr/>
      <dgm:t>
        <a:bodyPr/>
        <a:lstStyle/>
        <a:p>
          <a:endParaRPr lang="en-US"/>
        </a:p>
      </dgm:t>
    </dgm:pt>
    <dgm:pt modelId="{CAA5633E-F668-4541-8913-AB51C121F6E1}">
      <dgm:prSet phldrT="[Text]"/>
      <dgm:spPr/>
      <dgm:t>
        <a:bodyPr/>
        <a:lstStyle/>
        <a:p>
          <a:r>
            <a:rPr lang="en-US" dirty="0"/>
            <a:t>View Available Courses</a:t>
          </a:r>
        </a:p>
      </dgm:t>
    </dgm:pt>
    <dgm:pt modelId="{9851EB58-A23E-41FA-97AD-8A18F6CDD250}" type="parTrans" cxnId="{80B41920-AA05-4401-999B-5F2A577DB3B9}">
      <dgm:prSet/>
      <dgm:spPr/>
      <dgm:t>
        <a:bodyPr/>
        <a:lstStyle/>
        <a:p>
          <a:endParaRPr lang="en-US"/>
        </a:p>
      </dgm:t>
    </dgm:pt>
    <dgm:pt modelId="{22BEF379-BCCF-40A1-81F4-D4479AF03439}" type="sibTrans" cxnId="{80B41920-AA05-4401-999B-5F2A577DB3B9}">
      <dgm:prSet/>
      <dgm:spPr/>
      <dgm:t>
        <a:bodyPr/>
        <a:lstStyle/>
        <a:p>
          <a:endParaRPr lang="en-US"/>
        </a:p>
      </dgm:t>
    </dgm:pt>
    <dgm:pt modelId="{E3149CEB-05BF-43A2-B435-3E1BF36EAE52}">
      <dgm:prSet phldrT="[Text]"/>
      <dgm:spPr/>
      <dgm:t>
        <a:bodyPr/>
        <a:lstStyle/>
        <a:p>
          <a:r>
            <a:rPr lang="en-US" dirty="0"/>
            <a:t>Add/Drop Courses</a:t>
          </a:r>
        </a:p>
      </dgm:t>
    </dgm:pt>
    <dgm:pt modelId="{9E718A3D-238A-421B-8B61-FD7771F343CD}" type="parTrans" cxnId="{2E00FEB8-91D0-4FDF-A601-7F822A6D5E5B}">
      <dgm:prSet/>
      <dgm:spPr/>
      <dgm:t>
        <a:bodyPr/>
        <a:lstStyle/>
        <a:p>
          <a:endParaRPr lang="en-US"/>
        </a:p>
      </dgm:t>
    </dgm:pt>
    <dgm:pt modelId="{0F4BBB0B-9A5E-46C4-80AA-095DFE033125}" type="sibTrans" cxnId="{2E00FEB8-91D0-4FDF-A601-7F822A6D5E5B}">
      <dgm:prSet/>
      <dgm:spPr/>
      <dgm:t>
        <a:bodyPr/>
        <a:lstStyle/>
        <a:p>
          <a:endParaRPr lang="en-US"/>
        </a:p>
      </dgm:t>
    </dgm:pt>
    <dgm:pt modelId="{FFCE7C06-372F-4238-966E-EA5D43B41DEA}" type="pres">
      <dgm:prSet presAssocID="{AFC55ED0-3EAC-4E88-BD45-AC027163B494}" presName="diagram" presStyleCnt="0">
        <dgm:presLayoutVars>
          <dgm:dir/>
          <dgm:resizeHandles val="exact"/>
        </dgm:presLayoutVars>
      </dgm:prSet>
      <dgm:spPr/>
    </dgm:pt>
    <dgm:pt modelId="{AE3981EC-A1CA-4763-9119-FE4EC14AA087}" type="pres">
      <dgm:prSet presAssocID="{B4F427B3-AEE7-4CD0-AA6E-DD38D6FCE206}" presName="node" presStyleLbl="node1" presStyleIdx="0" presStyleCnt="5">
        <dgm:presLayoutVars>
          <dgm:bulletEnabled val="1"/>
        </dgm:presLayoutVars>
      </dgm:prSet>
      <dgm:spPr/>
    </dgm:pt>
    <dgm:pt modelId="{BA67907F-66A0-40E4-AD1C-8179E0671F82}" type="pres">
      <dgm:prSet presAssocID="{9F43D6B2-A552-4120-8D63-FE5503E764FD}" presName="sibTrans" presStyleCnt="0"/>
      <dgm:spPr/>
    </dgm:pt>
    <dgm:pt modelId="{6C4E7654-945F-4BE3-A1DC-DA8DE937B664}" type="pres">
      <dgm:prSet presAssocID="{78C1EEDC-F766-4F4F-9939-8B31540C0DFA}" presName="node" presStyleLbl="node1" presStyleIdx="1" presStyleCnt="5">
        <dgm:presLayoutVars>
          <dgm:bulletEnabled val="1"/>
        </dgm:presLayoutVars>
      </dgm:prSet>
      <dgm:spPr/>
    </dgm:pt>
    <dgm:pt modelId="{38506218-85B9-4A78-8531-D426573B5A31}" type="pres">
      <dgm:prSet presAssocID="{1FEB006B-F277-4CAD-B1A0-EAC743258AED}" presName="sibTrans" presStyleCnt="0"/>
      <dgm:spPr/>
    </dgm:pt>
    <dgm:pt modelId="{B759868D-C42E-4B7A-9E8A-B7D2FC32DE93}" type="pres">
      <dgm:prSet presAssocID="{CBD56D02-ACC1-4262-8A2E-1F2E444514E8}" presName="node" presStyleLbl="node1" presStyleIdx="2" presStyleCnt="5">
        <dgm:presLayoutVars>
          <dgm:bulletEnabled val="1"/>
        </dgm:presLayoutVars>
      </dgm:prSet>
      <dgm:spPr/>
    </dgm:pt>
    <dgm:pt modelId="{030A12BD-B1E7-4694-B04A-8403A42ACDDF}" type="pres">
      <dgm:prSet presAssocID="{E310761C-5C0F-430D-8552-67493CFA0DCF}" presName="sibTrans" presStyleCnt="0"/>
      <dgm:spPr/>
    </dgm:pt>
    <dgm:pt modelId="{4E1E7F12-F43B-404A-988A-EB09D366BA0E}" type="pres">
      <dgm:prSet presAssocID="{CAA5633E-F668-4541-8913-AB51C121F6E1}" presName="node" presStyleLbl="node1" presStyleIdx="3" presStyleCnt="5">
        <dgm:presLayoutVars>
          <dgm:bulletEnabled val="1"/>
        </dgm:presLayoutVars>
      </dgm:prSet>
      <dgm:spPr/>
    </dgm:pt>
    <dgm:pt modelId="{3C641B3F-388F-44AE-A407-F76FFD53D484}" type="pres">
      <dgm:prSet presAssocID="{22BEF379-BCCF-40A1-81F4-D4479AF03439}" presName="sibTrans" presStyleCnt="0"/>
      <dgm:spPr/>
    </dgm:pt>
    <dgm:pt modelId="{FBF06C1A-0112-46BF-9CD6-DAF9F7D81A22}" type="pres">
      <dgm:prSet presAssocID="{E3149CEB-05BF-43A2-B435-3E1BF36EAE52}" presName="node" presStyleLbl="node1" presStyleIdx="4" presStyleCnt="5">
        <dgm:presLayoutVars>
          <dgm:bulletEnabled val="1"/>
        </dgm:presLayoutVars>
      </dgm:prSet>
      <dgm:spPr/>
    </dgm:pt>
  </dgm:ptLst>
  <dgm:cxnLst>
    <dgm:cxn modelId="{71EA5001-87ED-4BB4-8074-13037AFDB7CB}" type="presOf" srcId="{78C1EEDC-F766-4F4F-9939-8B31540C0DFA}" destId="{6C4E7654-945F-4BE3-A1DC-DA8DE937B664}" srcOrd="0" destOrd="0" presId="urn:microsoft.com/office/officeart/2005/8/layout/default"/>
    <dgm:cxn modelId="{80B41920-AA05-4401-999B-5F2A577DB3B9}" srcId="{AFC55ED0-3EAC-4E88-BD45-AC027163B494}" destId="{CAA5633E-F668-4541-8913-AB51C121F6E1}" srcOrd="3" destOrd="0" parTransId="{9851EB58-A23E-41FA-97AD-8A18F6CDD250}" sibTransId="{22BEF379-BCCF-40A1-81F4-D4479AF03439}"/>
    <dgm:cxn modelId="{45576C25-BC58-4DD4-93F2-525B539AD6B7}" type="presOf" srcId="{CBD56D02-ACC1-4262-8A2E-1F2E444514E8}" destId="{B759868D-C42E-4B7A-9E8A-B7D2FC32DE93}" srcOrd="0" destOrd="0" presId="urn:microsoft.com/office/officeart/2005/8/layout/default"/>
    <dgm:cxn modelId="{85747233-EAA7-47A5-9E86-B4C0964B7B9B}" type="presOf" srcId="{AFC55ED0-3EAC-4E88-BD45-AC027163B494}" destId="{FFCE7C06-372F-4238-966E-EA5D43B41DEA}" srcOrd="0" destOrd="0" presId="urn:microsoft.com/office/officeart/2005/8/layout/default"/>
    <dgm:cxn modelId="{6BE23C89-D4B1-450E-ABFD-5404D64614BC}" srcId="{AFC55ED0-3EAC-4E88-BD45-AC027163B494}" destId="{78C1EEDC-F766-4F4F-9939-8B31540C0DFA}" srcOrd="1" destOrd="0" parTransId="{55DBC136-45B7-4AE8-8789-8342CB5AE9BE}" sibTransId="{1FEB006B-F277-4CAD-B1A0-EAC743258AED}"/>
    <dgm:cxn modelId="{25AE958E-8287-413D-AF62-4540CF2709A9}" type="presOf" srcId="{E3149CEB-05BF-43A2-B435-3E1BF36EAE52}" destId="{FBF06C1A-0112-46BF-9CD6-DAF9F7D81A22}" srcOrd="0" destOrd="0" presId="urn:microsoft.com/office/officeart/2005/8/layout/default"/>
    <dgm:cxn modelId="{5D510092-49B9-408E-A992-859CF6B46937}" srcId="{AFC55ED0-3EAC-4E88-BD45-AC027163B494}" destId="{CBD56D02-ACC1-4262-8A2E-1F2E444514E8}" srcOrd="2" destOrd="0" parTransId="{8497323C-E1E0-48D4-ABF6-6AC72D42B044}" sibTransId="{E310761C-5C0F-430D-8552-67493CFA0DCF}"/>
    <dgm:cxn modelId="{6BF279AA-3258-4220-8DB2-F39475C41E44}" type="presOf" srcId="{CAA5633E-F668-4541-8913-AB51C121F6E1}" destId="{4E1E7F12-F43B-404A-988A-EB09D366BA0E}" srcOrd="0" destOrd="0" presId="urn:microsoft.com/office/officeart/2005/8/layout/default"/>
    <dgm:cxn modelId="{001880B3-7856-40E5-8A45-4F8F513C42D1}" type="presOf" srcId="{B4F427B3-AEE7-4CD0-AA6E-DD38D6FCE206}" destId="{AE3981EC-A1CA-4763-9119-FE4EC14AA087}" srcOrd="0" destOrd="0" presId="urn:microsoft.com/office/officeart/2005/8/layout/default"/>
    <dgm:cxn modelId="{2E00FEB8-91D0-4FDF-A601-7F822A6D5E5B}" srcId="{AFC55ED0-3EAC-4E88-BD45-AC027163B494}" destId="{E3149CEB-05BF-43A2-B435-3E1BF36EAE52}" srcOrd="4" destOrd="0" parTransId="{9E718A3D-238A-421B-8B61-FD7771F343CD}" sibTransId="{0F4BBB0B-9A5E-46C4-80AA-095DFE033125}"/>
    <dgm:cxn modelId="{863462F7-F3C8-4251-B1DB-18BC36251291}" srcId="{AFC55ED0-3EAC-4E88-BD45-AC027163B494}" destId="{B4F427B3-AEE7-4CD0-AA6E-DD38D6FCE206}" srcOrd="0" destOrd="0" parTransId="{761AD090-54B6-47A6-91DE-0B0423716FEE}" sibTransId="{9F43D6B2-A552-4120-8D63-FE5503E764FD}"/>
    <dgm:cxn modelId="{4E25D531-FA7F-4A6F-BEBA-34BC2B8E5913}" type="presParOf" srcId="{FFCE7C06-372F-4238-966E-EA5D43B41DEA}" destId="{AE3981EC-A1CA-4763-9119-FE4EC14AA087}" srcOrd="0" destOrd="0" presId="urn:microsoft.com/office/officeart/2005/8/layout/default"/>
    <dgm:cxn modelId="{014AE58F-DFE2-456D-8AC5-417117DB5238}" type="presParOf" srcId="{FFCE7C06-372F-4238-966E-EA5D43B41DEA}" destId="{BA67907F-66A0-40E4-AD1C-8179E0671F82}" srcOrd="1" destOrd="0" presId="urn:microsoft.com/office/officeart/2005/8/layout/default"/>
    <dgm:cxn modelId="{28E414C8-3923-4A26-90B4-79A627B9E83B}" type="presParOf" srcId="{FFCE7C06-372F-4238-966E-EA5D43B41DEA}" destId="{6C4E7654-945F-4BE3-A1DC-DA8DE937B664}" srcOrd="2" destOrd="0" presId="urn:microsoft.com/office/officeart/2005/8/layout/default"/>
    <dgm:cxn modelId="{872744C4-9CB9-4A26-9BDB-BFA473516C13}" type="presParOf" srcId="{FFCE7C06-372F-4238-966E-EA5D43B41DEA}" destId="{38506218-85B9-4A78-8531-D426573B5A31}" srcOrd="3" destOrd="0" presId="urn:microsoft.com/office/officeart/2005/8/layout/default"/>
    <dgm:cxn modelId="{D9FDF773-6677-4A9C-ADBB-0C2F07EE814F}" type="presParOf" srcId="{FFCE7C06-372F-4238-966E-EA5D43B41DEA}" destId="{B759868D-C42E-4B7A-9E8A-B7D2FC32DE93}" srcOrd="4" destOrd="0" presId="urn:microsoft.com/office/officeart/2005/8/layout/default"/>
    <dgm:cxn modelId="{E8FEAB53-7E62-4730-A406-21A4FF74F864}" type="presParOf" srcId="{FFCE7C06-372F-4238-966E-EA5D43B41DEA}" destId="{030A12BD-B1E7-4694-B04A-8403A42ACDDF}" srcOrd="5" destOrd="0" presId="urn:microsoft.com/office/officeart/2005/8/layout/default"/>
    <dgm:cxn modelId="{7EC0E437-371A-4F96-9435-DCA57DEC9947}" type="presParOf" srcId="{FFCE7C06-372F-4238-966E-EA5D43B41DEA}" destId="{4E1E7F12-F43B-404A-988A-EB09D366BA0E}" srcOrd="6" destOrd="0" presId="urn:microsoft.com/office/officeart/2005/8/layout/default"/>
    <dgm:cxn modelId="{4E716C06-4376-4425-BC28-BE99CD8C5B2B}" type="presParOf" srcId="{FFCE7C06-372F-4238-966E-EA5D43B41DEA}" destId="{3C641B3F-388F-44AE-A407-F76FFD53D484}" srcOrd="7" destOrd="0" presId="urn:microsoft.com/office/officeart/2005/8/layout/default"/>
    <dgm:cxn modelId="{1511BE4A-D62D-42A7-8036-0193CA7CFAF9}" type="presParOf" srcId="{FFCE7C06-372F-4238-966E-EA5D43B41DEA}" destId="{FBF06C1A-0112-46BF-9CD6-DAF9F7D81A2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981EC-A1CA-4763-9119-FE4EC14AA087}">
      <dsp:nvSpPr>
        <dsp:cNvPr id="0" name=""/>
        <dsp:cNvSpPr/>
      </dsp:nvSpPr>
      <dsp:spPr>
        <a:xfrm>
          <a:off x="454236" y="1912"/>
          <a:ext cx="2375561" cy="1425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Describe the Online Portal</a:t>
          </a:r>
        </a:p>
      </dsp:txBody>
      <dsp:txXfrm>
        <a:off x="454236" y="1912"/>
        <a:ext cx="2375561" cy="1425337"/>
      </dsp:txXfrm>
    </dsp:sp>
    <dsp:sp modelId="{6C4E7654-945F-4BE3-A1DC-DA8DE937B664}">
      <dsp:nvSpPr>
        <dsp:cNvPr id="0" name=""/>
        <dsp:cNvSpPr/>
      </dsp:nvSpPr>
      <dsp:spPr>
        <a:xfrm>
          <a:off x="3067354" y="1912"/>
          <a:ext cx="2375561" cy="1425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Account Creation</a:t>
          </a:r>
        </a:p>
      </dsp:txBody>
      <dsp:txXfrm>
        <a:off x="3067354" y="1912"/>
        <a:ext cx="2375561" cy="1425337"/>
      </dsp:txXfrm>
    </dsp:sp>
    <dsp:sp modelId="{B759868D-C42E-4B7A-9E8A-B7D2FC32DE93}">
      <dsp:nvSpPr>
        <dsp:cNvPr id="0" name=""/>
        <dsp:cNvSpPr/>
      </dsp:nvSpPr>
      <dsp:spPr>
        <a:xfrm>
          <a:off x="454236" y="1664805"/>
          <a:ext cx="2375561" cy="1425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Login/Logout</a:t>
          </a:r>
        </a:p>
      </dsp:txBody>
      <dsp:txXfrm>
        <a:off x="454236" y="1664805"/>
        <a:ext cx="2375561" cy="1425337"/>
      </dsp:txXfrm>
    </dsp:sp>
    <dsp:sp modelId="{4E1E7F12-F43B-404A-988A-EB09D366BA0E}">
      <dsp:nvSpPr>
        <dsp:cNvPr id="0" name=""/>
        <dsp:cNvSpPr/>
      </dsp:nvSpPr>
      <dsp:spPr>
        <a:xfrm>
          <a:off x="3067354" y="1664805"/>
          <a:ext cx="2375561" cy="1425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View Available Courses</a:t>
          </a:r>
        </a:p>
      </dsp:txBody>
      <dsp:txXfrm>
        <a:off x="3067354" y="1664805"/>
        <a:ext cx="2375561" cy="1425337"/>
      </dsp:txXfrm>
    </dsp:sp>
    <dsp:sp modelId="{FBF06C1A-0112-46BF-9CD6-DAF9F7D81A22}">
      <dsp:nvSpPr>
        <dsp:cNvPr id="0" name=""/>
        <dsp:cNvSpPr/>
      </dsp:nvSpPr>
      <dsp:spPr>
        <a:xfrm>
          <a:off x="1760795" y="3327698"/>
          <a:ext cx="2375561" cy="1425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Add/Drop Courses</a:t>
          </a:r>
        </a:p>
      </dsp:txBody>
      <dsp:txXfrm>
        <a:off x="1760795" y="3327698"/>
        <a:ext cx="2375561" cy="1425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6A00-C6D9-6A9C-484B-E084BBE9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9C592-7186-EA21-80AE-E98A4FD9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7879-3F91-C7BC-684B-5479C354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2537-A698-57A2-F78E-0462C049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89722-01BA-3B05-44FF-602EFFF8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7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EF60-BD37-64B4-5694-450A3592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E9EB3-02D7-D09C-AAE0-AEF7722F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FD68C-F3DE-4BF3-D148-20AFF052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2D2C-E316-E295-C9AC-13E99A33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440D-5810-B3F9-9A89-0EEDC89B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0C357-E77F-361F-93D4-1C41F1C10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78A07-3A72-1F7B-5D8C-89C517473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3A14-79F7-A5A7-CEB9-5BF5BF96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BFEC-606D-2939-9CB4-ACE8AD6D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AD4B6-E046-79A5-3C15-427AAD64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D144-8054-21DC-4202-0B1CA273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0541-6FCA-4A8C-5318-DE24FE37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D10F-C934-469F-B191-7FD6179C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82D5-EB59-79AA-2AC2-6FEEA74E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7E1F-C0A8-DDAC-F542-F38ACA76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A231-3037-1805-052E-3AB976D9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3AF0-FADC-C222-A58E-90BAD2213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DBD5-7C4C-8404-DBF4-866C0CE9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0876-A46B-FA17-DDD4-9CD51FBF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41B2-955E-2F1E-98D2-8F5AC487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470A-4C11-330B-AFEC-6A01EFAC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9AFB-1EE2-6B9C-611F-009FAFFA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AF8FA-98DF-B63B-6B9A-8632921E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D5FA2-D107-AF29-0901-AED0EA94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6D06-BA0D-FFCC-835E-4F7A481A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F729-8462-A614-94D3-ED93853C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C1B1-6BB5-DFA7-2C4F-7ED01597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BD95-D9D6-FEB8-43DB-D573EB1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F44C2-BDC1-BEBF-9D3E-13AB3CA8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8FAC7-4207-8240-E7DD-FB78F2EE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8262-D514-DF4B-3FE6-220136A5D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3BBF1-AA44-C428-251D-6F52965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B1056-B8F9-B4D2-CF50-64B173D5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08DFA-F232-FEE6-52B8-8EBF4BED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2781-FAA7-D77D-5DA4-85170D04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B44B1-4661-EF2C-666A-D4EEC88A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A4A90-8A06-4FCD-B253-7C2BA140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1DC6C-9F49-742E-FD3C-5BD4B4BB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8A6DA-A68D-9085-0642-07922C28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BC0B5-A17F-CAC4-8A3E-08FAE88F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B3ED7-7478-0F62-1478-34A8805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E1AC-10A9-0D22-9215-2C7F05CD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1636-608D-D540-A738-CB60E0F3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86A1-D335-15EA-B569-A8273AD31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2778-9B14-71EF-877F-34375B9B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B300-0798-5114-827A-44E7AFD4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37D47-697E-92DA-FCD9-9AFF1A39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7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171C-76B2-DD28-73C1-5EAFB1B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A2657-6E61-8183-E521-7DB240C47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8F19C-A640-8490-BD37-3794A45CF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5242-CDCE-C140-A6D5-E4E09235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9231D-4DF1-718E-84D1-BB469C5C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52F-2CA9-5F1A-3A31-63E789F3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E7416-94E5-9034-6D92-FFC3C709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5EF0B-CEC3-337A-D63F-B50D142F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2E8-B16D-9053-0F44-7F13174B4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0D5A1-A992-4CF7-987B-B6B97E1C84A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CECF-0A35-7DF5-63E6-6B4CBBE8E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AFDE-9085-41CA-ED83-23A1B0D8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42041-9BD2-40A2-8644-068A96626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3E88F-6598-8DAE-CA4A-50C354E5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55" y="1201455"/>
            <a:ext cx="11166764" cy="315019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Online Course Registration Portal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      CST499 Final Project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   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 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latin typeface="+mn-lt"/>
              </a:rPr>
              <a:t>Instructor: Joseph Rangitsch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0A9AD-799B-D2C6-C95C-4F6C4CE29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Joshua Murray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6/16/2025</a:t>
            </a:r>
          </a:p>
        </p:txBody>
      </p:sp>
      <p:sp>
        <p:nvSpPr>
          <p:cNvPr id="20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6" name="Oval 20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7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4251F-C40C-548B-A35C-F4FB134B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3EA73-D357-6E24-B19A-720122CE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bg1"/>
                </a:solidFill>
              </a:rPr>
              <a:t>PHP Code and Application Logic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1031C6-5623-5B21-58AD-1C0266E2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2195145"/>
            <a:ext cx="2598738" cy="2467709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82A167-0689-B48F-B4A0-21931008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45" y="1270458"/>
            <a:ext cx="2619375" cy="2049080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918FC-1348-7F7D-D27F-0AFED7D15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1945" y="3552048"/>
            <a:ext cx="2619375" cy="20218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B68B13-0EEE-F8EA-AB24-CE1DFEFA6E2B}"/>
              </a:ext>
            </a:extLst>
          </p:cNvPr>
          <p:cNvSpPr txBox="1"/>
          <p:nvPr/>
        </p:nvSpPr>
        <p:spPr>
          <a:xfrm>
            <a:off x="1194593" y="1827307"/>
            <a:ext cx="172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391EA-16AD-03AA-F787-37AFE7EA1252}"/>
              </a:ext>
            </a:extLst>
          </p:cNvPr>
          <p:cNvSpPr txBox="1"/>
          <p:nvPr/>
        </p:nvSpPr>
        <p:spPr>
          <a:xfrm>
            <a:off x="9725025" y="91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Course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715CA-16D9-5EDE-84B4-D290D58FEE78}"/>
              </a:ext>
            </a:extLst>
          </p:cNvPr>
          <p:cNvSpPr txBox="1"/>
          <p:nvPr/>
        </p:nvSpPr>
        <p:spPr>
          <a:xfrm>
            <a:off x="9725025" y="5695950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View Courses</a:t>
            </a:r>
          </a:p>
        </p:txBody>
      </p:sp>
    </p:spTree>
    <p:extLst>
      <p:ext uri="{BB962C8B-B14F-4D97-AF65-F5344CB8AC3E}">
        <p14:creationId xmlns:p14="http://schemas.microsoft.com/office/powerpoint/2010/main" val="289506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FF50E-638E-8797-3B68-598361F7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820" y="536920"/>
            <a:ext cx="8333509" cy="1105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and Reflections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E98540-B82E-4CC6-5D35-732BEFE2AE9F}"/>
              </a:ext>
            </a:extLst>
          </p:cNvPr>
          <p:cNvSpPr txBox="1"/>
          <p:nvPr/>
        </p:nvSpPr>
        <p:spPr>
          <a:xfrm>
            <a:off x="3790949" y="2612676"/>
            <a:ext cx="4429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Objectives and Key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Possible improvements for next time</a:t>
            </a:r>
          </a:p>
        </p:txBody>
      </p:sp>
    </p:spTree>
    <p:extLst>
      <p:ext uri="{BB962C8B-B14F-4D97-AF65-F5344CB8AC3E}">
        <p14:creationId xmlns:p14="http://schemas.microsoft.com/office/powerpoint/2010/main" val="1657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0D0CA-36F9-0024-2F7A-DA2B78DF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00" y="1636538"/>
            <a:ext cx="4754948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Key Features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2EB9D7-0A16-D27C-EB9D-D1E819937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8850"/>
              </p:ext>
            </p:extLst>
          </p:nvPr>
        </p:nvGraphicFramePr>
        <p:xfrm>
          <a:off x="5456648" y="1422015"/>
          <a:ext cx="5897152" cy="4754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970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070BE-DC1E-259B-49C2-0AEC40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Software Requirements Specification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32E3B-CEC2-AD7A-9D6D-22C1B1B9B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3209" y="941221"/>
            <a:ext cx="4953897" cy="4466936"/>
          </a:xfrm>
        </p:spPr>
      </p:pic>
    </p:spTree>
    <p:extLst>
      <p:ext uri="{BB962C8B-B14F-4D97-AF65-F5344CB8AC3E}">
        <p14:creationId xmlns:p14="http://schemas.microsoft.com/office/powerpoint/2010/main" val="209795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9CD0-DA6D-B3D0-C3E4-783FFE4B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Functional Requirements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F94C8-4BE5-ED29-5383-5CFE3BC7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8106" y="457812"/>
            <a:ext cx="4188599" cy="1739949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39E7118-2CD4-D2C7-EA8C-7B2288382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424" y="2688879"/>
            <a:ext cx="4182281" cy="11267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6ADADF4-AD24-1C0B-47C2-B82BFF87C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56" y="4024600"/>
            <a:ext cx="5924272" cy="21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76F42-CE43-13A1-23A9-2A831EF7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0A928-644F-3682-43B2-91D59958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UML Design Model</a:t>
            </a:r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29E3151F-60BA-149E-2DB9-A866C1A92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" y="164592"/>
            <a:ext cx="3552209" cy="4087368"/>
          </a:xfrm>
          <a:prstGeom prst="rect">
            <a:avLst/>
          </a:prstGeom>
        </p:spPr>
      </p:pic>
      <p:pic>
        <p:nvPicPr>
          <p:cNvPr id="5" name="Picture 4" descr="A diagram of a user registration&#10;&#10;AI-generated content may be incorrect.">
            <a:extLst>
              <a:ext uri="{FF2B5EF4-FFF2-40B4-BE49-F238E27FC236}">
                <a16:creationId xmlns:a16="http://schemas.microsoft.com/office/drawing/2014/main" id="{C7AF8B29-04D8-E70F-41FC-FAD6385A8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409046"/>
            <a:ext cx="3758184" cy="3598460"/>
          </a:xfrm>
          <a:prstGeom prst="rect">
            <a:avLst/>
          </a:prstGeom>
        </p:spPr>
      </p:pic>
      <p:pic>
        <p:nvPicPr>
          <p:cNvPr id="6" name="Picture 5" descr="A diagram of a course&#10;&#10;AI-generated content may be incorrect.">
            <a:extLst>
              <a:ext uri="{FF2B5EF4-FFF2-40B4-BE49-F238E27FC236}">
                <a16:creationId xmlns:a16="http://schemas.microsoft.com/office/drawing/2014/main" id="{F3ED2DB8-D552-D58C-8787-721D29235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04" y="741729"/>
            <a:ext cx="3758184" cy="2933094"/>
          </a:xfrm>
          <a:prstGeom prst="rect">
            <a:avLst/>
          </a:prstGeom>
        </p:spPr>
      </p:pic>
      <p:sp>
        <p:nvSpPr>
          <p:cNvPr id="38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02814-D6C9-9AC7-3775-823E8026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99" y="2219533"/>
            <a:ext cx="4716231" cy="2190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Landing Page</a:t>
            </a: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2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1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37C701E-5151-4086-9CF2-7F44AA38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656C08E-A84B-4C76-9D3B-46237B5A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537" y="61869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B3F26ED-23DD-D7CF-4F2C-12EEA5EA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72" y="532040"/>
            <a:ext cx="5277654" cy="2190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63D4B-CA7F-71E4-31F5-D226787C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1371"/>
            <a:ext cx="5682178" cy="1434749"/>
          </a:xfrm>
          <a:prstGeom prst="rect">
            <a:avLst/>
          </a:prstGeom>
        </p:spPr>
      </p:pic>
      <p:grpSp>
        <p:nvGrpSpPr>
          <p:cNvPr id="210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2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9CD95-4CFF-2886-C402-212FBC74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41" y="1643977"/>
            <a:ext cx="3626231" cy="3418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Registration 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and </a:t>
            </a:r>
            <a:br>
              <a:rPr lang="en-US" sz="5400" dirty="0">
                <a:solidFill>
                  <a:schemeClr val="bg1"/>
                </a:solidFill>
              </a:rPr>
            </a:b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Login Page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48F80-81DA-4833-1A9D-7271CA57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12" y="201891"/>
            <a:ext cx="2265671" cy="3000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52DF9-8EB2-9257-4C88-F0F9A028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34" y="3319261"/>
            <a:ext cx="2265671" cy="256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07A46-1A76-2A2E-14DF-AAD766F9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F0308-7465-2BEF-664C-4EA81E89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Course Enrollment Page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60B9EB9-72CB-B3F8-3DF4-B3EB3AB1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49" y="1022352"/>
            <a:ext cx="3038714" cy="2387561"/>
          </a:xfrm>
          <a:prstGeom prst="rect">
            <a:avLst/>
          </a:prstGeom>
          <a:ln w="28575">
            <a:noFill/>
          </a:ln>
        </p:spPr>
      </p:pic>
      <p:sp>
        <p:nvSpPr>
          <p:cNvPr id="57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8DBBC-7B85-B0B0-E3D3-9CCA9B3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469" y="4637592"/>
            <a:ext cx="6634285" cy="14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7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0C799-0251-DFBB-A66D-6FF607E6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4858"/>
            <a:ext cx="437515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MySQL Database Tables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9B5098-7722-4D8E-A5A6-44E6AA2EE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5DE6B4-C26A-40A1-9695-34DA0FA16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3377864-4099-4A86-A171-A3F354F9E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2063333-816F-442C-A0E6-238F0678B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921A5F-4D4C-42B7-98D9-645B73D4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FA6116F-BE83-42B4-8BDA-6EAC8FA16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EA09B1D-9740-4D06-93FD-71978CC5E0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4A052D3-4D53-AAAE-67C3-1614814C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240" y="602766"/>
            <a:ext cx="2557097" cy="1069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CA276-DE97-D9D6-1CFB-DEC1F9DB6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103" y="1999020"/>
            <a:ext cx="3665834" cy="988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60E673-8561-16BF-7B4A-8FDD310CA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240" y="3326848"/>
            <a:ext cx="3390411" cy="7063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B108A6-C78D-0E78-D9BB-A418ABFBA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713" y="4569353"/>
            <a:ext cx="6069591" cy="7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87</TotalTime>
  <Words>102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Online Course Registration Portal       CST499 Final Project          Instructor: Joseph Rangitsch</vt:lpstr>
      <vt:lpstr>Objectives &amp; Key Features</vt:lpstr>
      <vt:lpstr>Software Requirements Specification</vt:lpstr>
      <vt:lpstr>Key Functional Requirements</vt:lpstr>
      <vt:lpstr>UML Design Model</vt:lpstr>
      <vt:lpstr> Landing Page   </vt:lpstr>
      <vt:lpstr>Registration   and   Login Page</vt:lpstr>
      <vt:lpstr>Course Enrollment Page</vt:lpstr>
      <vt:lpstr>MySQL Database Tables</vt:lpstr>
      <vt:lpstr>PHP Code and Application Logic</vt:lpstr>
      <vt:lpstr>Conclusion and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Murray</dc:creator>
  <cp:lastModifiedBy>Joshua Murray</cp:lastModifiedBy>
  <cp:revision>2</cp:revision>
  <dcterms:created xsi:type="dcterms:W3CDTF">2025-06-17T02:20:32Z</dcterms:created>
  <dcterms:modified xsi:type="dcterms:W3CDTF">2025-06-17T03:47:40Z</dcterms:modified>
</cp:coreProperties>
</file>