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bd92e4dd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8bd92e4dd9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798" y="227067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i="1" lang="es-ES" sz="6000">
                <a:solidFill>
                  <a:srgbClr val="A61C00"/>
                </a:solidFill>
                <a:latin typeface="Impact"/>
                <a:ea typeface="Impact"/>
                <a:cs typeface="Impact"/>
                <a:sym typeface="Impact"/>
              </a:rPr>
              <a:t>EPERDEMIC</a:t>
            </a:r>
            <a:endParaRPr b="1" i="1" sz="6000">
              <a:solidFill>
                <a:srgbClr val="A61C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37325" y="12098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s-ES" u="sng"/>
              <a:t>Lecciones Aprendidas/Desafíos</a:t>
            </a:r>
            <a:endParaRPr b="1" i="1" u="sng"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457200" y="2733600"/>
            <a:ext cx="8229600" cy="41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s-ES"/>
              <a:t>Frontend en general.</a:t>
            </a:r>
            <a:endParaRPr/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s-ES"/>
              <a:t>Integración con los Tps.</a:t>
            </a:r>
            <a:endParaRPr/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s-ES"/>
              <a:t>Conectividad front/back.</a:t>
            </a:r>
            <a:endParaRPr/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s-ES"/>
              <a:t>Nombres y propiedades estrictos.</a:t>
            </a:r>
            <a:endParaRPr/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s-ES"/>
              <a:t>Manejo de sesiones en concurrencia.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457200" y="1726483"/>
            <a:ext cx="8229600" cy="18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s-ES" sz="7000" u="sng"/>
              <a:t>Trabajo Futuro</a:t>
            </a:r>
            <a:endParaRPr b="1" i="1" sz="7000" u="sng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409647" y="261218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1" lang="es-ES" sz="5400" u="sng"/>
              <a:t>Preguntas?</a:t>
            </a:r>
            <a:endParaRPr b="1" i="1" sz="5400" u="sng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428596" y="23320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b="1" i="1" lang="es-ES" sz="6600" u="sng"/>
              <a:t>Muchas gracias!</a:t>
            </a:r>
            <a:endParaRPr b="1" i="1" sz="6600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s-ES" u="sng"/>
              <a:t>Integrantes</a:t>
            </a:r>
            <a:endParaRPr b="1" i="1" u="sng"/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Ivan Dominikow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Federico Schvemler</a:t>
            </a:r>
            <a:endParaRPr/>
          </a:p>
        </p:txBody>
      </p:sp>
      <p:pic>
        <p:nvPicPr>
          <p:cNvPr descr="download.jpg"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5272" y="5429264"/>
            <a:ext cx="1285869" cy="1285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6046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s-ES" u="sng"/>
              <a:t>MOTIVACIÓN</a:t>
            </a:r>
            <a:endParaRPr b="1" i="1" u="sng"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s-ES" u="sng"/>
              <a:t>Proyecto</a:t>
            </a:r>
            <a:endParaRPr b="1" i="1" u="sng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De que trata el proyecto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Cuál</a:t>
            </a:r>
            <a:r>
              <a:rPr lang="es-ES"/>
              <a:t> fue el TP de los alumnos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Cómo</a:t>
            </a:r>
            <a:r>
              <a:rPr lang="es-ES"/>
              <a:t> funciona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63475" y="810225"/>
            <a:ext cx="11207473" cy="49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s-ES" u="sng"/>
              <a:t>Licencia</a:t>
            </a:r>
            <a:endParaRPr b="1" i="1" u="sng"/>
          </a:p>
        </p:txBody>
      </p:sp>
      <p:pic>
        <p:nvPicPr>
          <p:cNvPr descr="licencia_mit.jpg" id="114" name="Google Shape;114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546" y="2475157"/>
            <a:ext cx="8229600" cy="19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1525805" y="2419443"/>
            <a:ext cx="6215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-484800" y="2302001"/>
            <a:ext cx="10113600" cy="18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s-ES" sz="6900" u="sng"/>
              <a:t>Alcance</a:t>
            </a:r>
            <a:endParaRPr b="1" i="1" sz="6900"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s-ES" u="sng"/>
              <a:t>Tecnologías</a:t>
            </a:r>
            <a:endParaRPr b="1" i="1" u="sng"/>
          </a:p>
        </p:txBody>
      </p:sp>
      <p:pic>
        <p:nvPicPr>
          <p:cNvPr descr="node_js.png" id="126" name="Google Shape;12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8" y="2500306"/>
            <a:ext cx="392909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ring-Logo.png" id="127" name="Google Shape;12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0430" y="4286256"/>
            <a:ext cx="3000396" cy="1429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tlin.png" id="128" name="Google Shape;12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57554" y="2857496"/>
            <a:ext cx="2711483" cy="7905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ysql.png" id="129" name="Google Shape;129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2264" y="4286256"/>
            <a:ext cx="2428892" cy="14232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roku-logotype-vertical-purple-253x300@2x.png" id="130" name="Google Shape;130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214346" y="3714752"/>
            <a:ext cx="2123772" cy="25183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ull-logo-black-on-white.png" id="131" name="Google Shape;131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00166" y="4429132"/>
            <a:ext cx="1966183" cy="7143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act-Redux.png" id="132" name="Google Shape;132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96454" y="2143116"/>
            <a:ext cx="2875379" cy="164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571472" y="14285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ctr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</a:pPr>
            <a:r>
              <a:rPr b="1" i="1" lang="es-ES" sz="7200" u="sng"/>
              <a:t>DEMO TIME!</a:t>
            </a:r>
            <a:endParaRPr b="1" i="1" sz="7200" u="sng"/>
          </a:p>
        </p:txBody>
      </p:sp>
      <p:pic>
        <p:nvPicPr>
          <p:cNvPr descr="fine.jpeg" id="138" name="Google Shape;1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4546" y="2857496"/>
            <a:ext cx="5000628" cy="2820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