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3" r:id="rId3"/>
  </p:sldMasterIdLst>
  <p:notesMasterIdLst>
    <p:notesMasterId r:id="rId18"/>
  </p:notesMasterIdLst>
  <p:sldIdLst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5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0E9F-362B-4FE0-A3FD-C3E8CDF86A5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C4992-1B94-46A6-A162-024E9F7F9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5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660B44C-848D-4261-A83B-287A0967D117}" type="slidenum">
              <a:rPr lang="en-US" altLang="zh-CN" smtClean="0">
                <a:solidFill>
                  <a:prstClr val="black"/>
                </a:solidFill>
                <a:latin typeface="Arial" pitchFamily="34" charset="0"/>
              </a:rPr>
              <a:pPr/>
              <a:t>2</a:t>
            </a:fld>
            <a:endParaRPr lang="en-US" altLang="zh-CN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34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34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7DD1B8-5A56-4CF6-9A98-0CC6DC454103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428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34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34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7DD1B8-5A56-4CF6-9A98-0CC6DC454103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428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34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34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7DD1B8-5A56-4CF6-9A98-0CC6DC454103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428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3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8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7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3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2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2" y="405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6" y="235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09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9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8" y="334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4" y="166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3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3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8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8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1CD818-31C7-44B5-B7B4-923134F1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35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E2E167-C840-4F9A-AC71-9A22F36E0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12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434CB2-C928-4C5B-9BC3-0EA109070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76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3C06-A4AF-4D15-B39E-3C2991A44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49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DE3A2C0-07C2-4C56-BF31-0D8C96B0E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36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F8D1C11-1153-4BE0-97E5-481ACB5C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47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91EAB3-4B41-42E9-A1F3-9FF0196E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0767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17760-8218-4645-B8E0-B5A269D0F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199452"/>
      </p:ext>
    </p:extLst>
  </p:cSld>
  <p:clrMapOvr>
    <a:masterClrMapping/>
  </p:clrMapOvr>
  <p:transition spd="med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3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8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7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3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2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2" y="405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6" y="235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09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9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8" y="334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4" y="166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3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3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8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8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1CD818-31C7-44B5-B7B4-923134F1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778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AE103E-022A-4F20-84F5-C20795816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36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9E087C-1D25-4CD0-B000-B2EA9FC60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63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AE103E-022A-4F20-84F5-C20795816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033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8A1CD7-3C74-4E0D-9840-D52211D20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281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8B5135-AA0A-4B55-98A4-078BE4556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380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C1B03-2393-45EF-B95E-B79DEB1F1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730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94AB8E-06F7-4283-902E-C0580CEEC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137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B72976-BA63-4151-8C7E-3A5C9121B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846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E46478-3F7E-495D-B81D-C8B84475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75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E2E167-C840-4F9A-AC71-9A22F36E0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746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434CB2-C928-4C5B-9BC3-0EA109070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427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3C06-A4AF-4D15-B39E-3C2991A44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95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DE3A2C0-07C2-4C56-BF31-0D8C96B0E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08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9E087C-1D25-4CD0-B000-B2EA9FC60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2775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F8D1C11-1153-4BE0-97E5-481ACB5C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779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91EAB3-4B41-42E9-A1F3-9FF0196E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8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3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8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7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3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2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2" y="405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6" y="235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09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9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8" y="334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4" y="166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3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3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8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8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1CD818-31C7-44B5-B7B4-923134F1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3335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AE103E-022A-4F20-84F5-C20795816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253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9E087C-1D25-4CD0-B000-B2EA9FC60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513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8A1CD7-3C74-4E0D-9840-D52211D20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48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8B5135-AA0A-4B55-98A4-078BE4556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900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C1B03-2393-45EF-B95E-B79DEB1F1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454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94AB8E-06F7-4283-902E-C0580CEEC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331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B72976-BA63-4151-8C7E-3A5C9121B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77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8A1CD7-3C74-4E0D-9840-D52211D20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234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E46478-3F7E-495D-B81D-C8B84475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7836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E2E167-C840-4F9A-AC71-9A22F36E0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3035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434CB2-C928-4C5B-9BC3-0EA109070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9836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3C06-A4AF-4D15-B39E-3C2991A44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8186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DE3A2C0-07C2-4C56-BF31-0D8C96B0E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71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F8D1C11-1153-4BE0-97E5-481ACB5C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7489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91EAB3-4B41-42E9-A1F3-9FF0196E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13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0767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17760-8218-4645-B8E0-B5A269D0F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011"/>
      </p:ext>
    </p:extLst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8B5135-AA0A-4B55-98A4-078BE4556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57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C1B03-2393-45EF-B95E-B79DEB1F1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54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94AB8E-06F7-4283-902E-C0580CEEC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01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B72976-BA63-4151-8C7E-3A5C9121B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15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E46478-3F7E-495D-B81D-C8B84475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31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8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7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286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86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547E6-C8C8-4A19-8D88-AE7ACD5797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3119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8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7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286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86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547E6-C8C8-4A19-8D88-AE7ACD5797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16671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8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7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286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86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547E6-C8C8-4A19-8D88-AE7ACD5797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401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907212" cy="114300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rgbClr val="5B361D"/>
                </a:solidFill>
                <a:ea typeface="黑体" pitchFamily="49" charset="-122"/>
              </a:rPr>
              <a:t>第一章    </a:t>
            </a:r>
            <a:r>
              <a:rPr lang="en-US" altLang="zh-CN" sz="4800" b="1" dirty="0" smtClean="0">
                <a:solidFill>
                  <a:srgbClr val="5B361D"/>
                </a:solidFill>
                <a:ea typeface="黑体" pitchFamily="49" charset="-122"/>
              </a:rPr>
              <a:t>Java</a:t>
            </a:r>
            <a:r>
              <a:rPr lang="zh-CN" altLang="en-US" sz="4800" b="1" dirty="0" smtClean="0">
                <a:solidFill>
                  <a:srgbClr val="5B361D"/>
                </a:solidFill>
                <a:ea typeface="黑体" pitchFamily="49" charset="-122"/>
              </a:rPr>
              <a:t>基础知识</a:t>
            </a:r>
            <a:r>
              <a:rPr lang="zh-CN" altLang="en-US" dirty="0" smtClean="0"/>
              <a:t> 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1916832"/>
            <a:ext cx="5572125" cy="2844800"/>
          </a:xfrm>
          <a:ln w="57150">
            <a:solidFill>
              <a:srgbClr val="008000"/>
            </a:solidFill>
          </a:ln>
        </p:spPr>
        <p:txBody>
          <a:bodyPr anchor="ctr" anchorCtr="1"/>
          <a:lstStyle/>
          <a:p>
            <a:pPr eaLnBrk="1" hangingPunct="1">
              <a:buFontTx/>
              <a:buNone/>
              <a:defRPr/>
            </a:pPr>
            <a:r>
              <a:rPr lang="zh-CN" altLang="en-US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类的基础知识</a:t>
            </a:r>
            <a:endParaRPr lang="en-US" altLang="zh-CN" sz="6000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zh-CN" altLang="en-US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对象数组</a:t>
            </a:r>
          </a:p>
        </p:txBody>
      </p:sp>
      <p:cxnSp>
        <p:nvCxnSpPr>
          <p:cNvPr id="3076" name="直接连接符 2"/>
          <p:cNvCxnSpPr>
            <a:cxnSpLocks noChangeShapeType="1"/>
          </p:cNvCxnSpPr>
          <p:nvPr/>
        </p:nvCxnSpPr>
        <p:spPr bwMode="auto">
          <a:xfrm>
            <a:off x="2555776" y="3933056"/>
            <a:ext cx="11525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5745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404664"/>
            <a:ext cx="2424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程序</a:t>
            </a:r>
            <a:r>
              <a:rPr lang="en-US" altLang="zh-CN" sz="32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1-1</a:t>
            </a:r>
            <a:r>
              <a:rPr lang="zh-CN" altLang="en-US" sz="32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扩展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95536" y="2060848"/>
            <a:ext cx="8353425" cy="1411784"/>
          </a:xfrm>
          <a:prstGeom prst="roundRect">
            <a:avLst>
              <a:gd name="adj" fmla="val 48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实现方法：输出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坐标最大的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点的坐标。</a:t>
            </a:r>
            <a:endParaRPr lang="en-US" altLang="zh-CN" sz="28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方法名：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getMaxX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endParaRPr lang="zh-CN" altLang="en-US" sz="28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5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111358" y="1340768"/>
            <a:ext cx="9036050" cy="4656594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class  Point{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public static  Point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getMaxX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(Point[] p)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Point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mp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=p[0];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for(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=1;i&lt;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p.length;i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if(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mp.x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&lt;p[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].x)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mp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=p[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return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mp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404664"/>
            <a:ext cx="2424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程序</a:t>
            </a:r>
            <a:r>
              <a:rPr lang="en-US" altLang="zh-CN" sz="32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1-1</a:t>
            </a:r>
            <a:r>
              <a:rPr lang="zh-CN" altLang="en-US" sz="32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27651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练习</a:t>
            </a:r>
            <a:r>
              <a:rPr lang="en-US" altLang="zh-CN" kern="0" dirty="0" smtClean="0">
                <a:solidFill>
                  <a:srgbClr val="000000"/>
                </a:solidFill>
              </a:rPr>
              <a:t>1-1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0" y="1052736"/>
            <a:ext cx="9036496" cy="6059686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Phone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类，要求如下：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属性：品牌、型号、尺寸大小、颜色、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号码，价格；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方法：构造方法，属性的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方法（品牌、型号、尺寸大小、颜色、号码），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成员方法：打电话、发消息。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创建一个对象，输出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Phone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信息，完成打电话和发消息功能。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9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A869EE34-29AA-4DA1-B1EC-A90736C31D6C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</a:rPr>
              <a:pPr algn="r"/>
              <a:t>13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-106363" y="-200025"/>
            <a:ext cx="7991476" cy="11080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练习</a:t>
            </a:r>
            <a:r>
              <a:rPr lang="en-US" altLang="zh-CN" kern="0" dirty="0" smtClean="0">
                <a:solidFill>
                  <a:srgbClr val="000000"/>
                </a:solidFill>
              </a:rPr>
              <a:t>1-1</a:t>
            </a:r>
            <a:r>
              <a:rPr lang="zh-CN" altLang="en-US" kern="0" dirty="0" smtClean="0">
                <a:solidFill>
                  <a:srgbClr val="000000"/>
                </a:solidFill>
              </a:rPr>
              <a:t>扩展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7504" y="1124744"/>
            <a:ext cx="9036496" cy="4568071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在练习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1-1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基础上：要求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如下：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方法：输出价格最高的手机信息。</a:t>
            </a:r>
            <a:endParaRPr lang="en-US" altLang="zh-CN" sz="32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方法：输出品牌为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HUAWEI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手机信息。</a:t>
            </a:r>
            <a:endParaRPr lang="en-US" altLang="zh-CN" sz="32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属性：电话要求是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位数字字符。</a:t>
            </a:r>
            <a:endParaRPr lang="en-US" altLang="zh-CN" sz="32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属性：型号要求前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个必须是字母。</a:t>
            </a:r>
            <a:endParaRPr lang="en-US" altLang="zh-CN" sz="32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3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A869EE34-29AA-4DA1-B1EC-A90736C31D6C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</a:rPr>
              <a:pPr algn="r"/>
              <a:t>14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-106363" y="-200025"/>
            <a:ext cx="7991476" cy="11080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练习</a:t>
            </a:r>
            <a:r>
              <a:rPr lang="en-US" altLang="zh-CN" kern="0" dirty="0" smtClean="0">
                <a:solidFill>
                  <a:srgbClr val="000000"/>
                </a:solidFill>
              </a:rPr>
              <a:t>1-1</a:t>
            </a:r>
            <a:r>
              <a:rPr lang="zh-CN" altLang="en-US" kern="0" dirty="0" smtClean="0">
                <a:solidFill>
                  <a:srgbClr val="000000"/>
                </a:solidFill>
              </a:rPr>
              <a:t>扩展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7504" y="1124744"/>
            <a:ext cx="9036496" cy="4568071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属性：电话要求是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位数字字符。</a:t>
            </a:r>
            <a:endParaRPr lang="en-US" altLang="zh-CN" sz="32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提示：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Integer.parseInt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(String s)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属性：型号要求前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个必须是字母。</a:t>
            </a:r>
            <a:endParaRPr lang="en-US" altLang="zh-CN" sz="32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提示：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charAt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index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en-US" altLang="zh-CN" sz="32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substring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beginindex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endindex</a:t>
            </a:r>
            <a:r>
              <a:rPr lang="zh-CN" altLang="en-US" sz="3200" b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0D55D02-9ED1-4B82-B6E4-A25F62D4FFAA}" type="slidenum">
              <a:rPr kumimoji="0" lang="en-US" altLang="zh-CN" sz="1400" smtClean="0">
                <a:solidFill>
                  <a:srgbClr val="9BD3E5"/>
                </a:solidFill>
                <a:latin typeface="Arial" pitchFamily="34" charset="0"/>
              </a:rPr>
              <a:pPr/>
              <a:t>2</a:t>
            </a:fld>
            <a:endParaRPr kumimoji="0" lang="en-US" altLang="zh-CN" sz="1400" smtClean="0">
              <a:solidFill>
                <a:srgbClr val="9BD3E5"/>
              </a:solidFill>
              <a:latin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2" y="1816100"/>
            <a:ext cx="7930901" cy="4205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了解对象数组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掌握对象数组应用</a:t>
            </a:r>
            <a:endParaRPr lang="zh-CN" altLang="en-US" dirty="0"/>
          </a:p>
        </p:txBody>
      </p:sp>
      <p:sp>
        <p:nvSpPr>
          <p:cNvPr id="4100" name="Rectangle 6" descr="Large confetti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本节目标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63" y="952500"/>
            <a:ext cx="8215312" cy="5715000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solidFill>
                  <a:srgbClr val="000000"/>
                </a:solidFill>
              </a:rPr>
              <a:t>语法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sz="3200" dirty="0" smtClean="0">
                <a:solidFill>
                  <a:srgbClr val="000000"/>
                </a:solidFill>
              </a:rPr>
              <a:t>示例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102403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2404" name="AutoShape 4"/>
          <p:cNvSpPr>
            <a:spLocks noChangeArrowheads="1"/>
          </p:cNvSpPr>
          <p:nvPr/>
        </p:nvSpPr>
        <p:spPr bwMode="auto">
          <a:xfrm>
            <a:off x="900112" y="1700808"/>
            <a:ext cx="7127875" cy="879217"/>
          </a:xfrm>
          <a:prstGeom prst="roundRect">
            <a:avLst>
              <a:gd name="adj" fmla="val 9639"/>
            </a:avLst>
          </a:prstGeom>
          <a:noFill/>
          <a:ln w="9525">
            <a:noFill/>
            <a:rou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类名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</a:rPr>
              <a:t>[] 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数组名 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</a:rPr>
              <a:t>= new 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类名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长度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</a:rPr>
              <a:t>];</a:t>
            </a:r>
          </a:p>
        </p:txBody>
      </p:sp>
      <p:sp>
        <p:nvSpPr>
          <p:cNvPr id="102405" name="AutoShape 4"/>
          <p:cNvSpPr>
            <a:spLocks noChangeArrowheads="1"/>
          </p:cNvSpPr>
          <p:nvPr/>
        </p:nvSpPr>
        <p:spPr bwMode="auto">
          <a:xfrm>
            <a:off x="918141" y="3260462"/>
            <a:ext cx="7127875" cy="3386614"/>
          </a:xfrm>
          <a:prstGeom prst="roundRect">
            <a:avLst>
              <a:gd name="adj" fmla="val 9639"/>
            </a:avLst>
          </a:prstGeom>
          <a:noFill/>
          <a:ln w="9525">
            <a:noFill/>
            <a:rou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>
                <a:solidFill>
                  <a:srgbClr val="000000"/>
                </a:solidFill>
                <a:ea typeface="宋体" panose="02010600030101010101" pitchFamily="2" charset="-122"/>
              </a:rPr>
              <a:t>Cutom</a:t>
            </a:r>
            <a:r>
              <a:rPr lang="en-US" altLang="zh-CN" sz="3200" dirty="0">
                <a:solidFill>
                  <a:srgbClr val="000000"/>
                </a:solidFill>
                <a:ea typeface="宋体" panose="02010600030101010101" pitchFamily="2" charset="-122"/>
              </a:rPr>
              <a:t>[] ac = new </a:t>
            </a:r>
            <a:r>
              <a:rPr lang="en-US" altLang="zh-CN" sz="3200" dirty="0" err="1">
                <a:solidFill>
                  <a:srgbClr val="000000"/>
                </a:solidFill>
                <a:ea typeface="宋体" panose="02010600030101010101" pitchFamily="2" charset="-122"/>
              </a:rPr>
              <a:t>Cutom</a:t>
            </a:r>
            <a:r>
              <a:rPr lang="en-US" altLang="zh-CN" sz="3200" dirty="0">
                <a:solidFill>
                  <a:srgbClr val="000000"/>
                </a:solidFill>
                <a:ea typeface="宋体" panose="02010600030101010101" pitchFamily="2" charset="-122"/>
              </a:rPr>
              <a:t>[10];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Point [] 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ap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new  Point [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15];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Student[] as = new Student[5];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标题 5"/>
          <p:cNvSpPr txBox="1">
            <a:spLocks/>
          </p:cNvSpPr>
          <p:nvPr/>
        </p:nvSpPr>
        <p:spPr bwMode="gray">
          <a:xfrm>
            <a:off x="395536" y="476672"/>
            <a:ext cx="484663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4000" dirty="0" smtClean="0">
                <a:solidFill>
                  <a:srgbClr val="000000"/>
                </a:solidFill>
              </a:rPr>
              <a:t>对象</a:t>
            </a:r>
            <a:r>
              <a:rPr sz="4000" dirty="0" smtClean="0">
                <a:solidFill>
                  <a:srgbClr val="000000"/>
                </a:solidFill>
              </a:rPr>
              <a:t>数组</a:t>
            </a:r>
            <a:r>
              <a:rPr lang="zh-CN" altLang="en-US" sz="4000" dirty="0" smtClean="0">
                <a:solidFill>
                  <a:srgbClr val="000000"/>
                </a:solidFill>
              </a:rPr>
              <a:t>定义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63" y="952500"/>
            <a:ext cx="8215312" cy="57150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CN" sz="2800" dirty="0" smtClean="0">
              <a:solidFill>
                <a:srgbClr val="000000"/>
              </a:solidFill>
            </a:endParaRPr>
          </a:p>
        </p:txBody>
      </p:sp>
      <p:sp>
        <p:nvSpPr>
          <p:cNvPr id="102403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标题 5"/>
          <p:cNvSpPr txBox="1">
            <a:spLocks/>
          </p:cNvSpPr>
          <p:nvPr/>
        </p:nvSpPr>
        <p:spPr bwMode="gray">
          <a:xfrm>
            <a:off x="395536" y="476672"/>
            <a:ext cx="484663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4000" dirty="0" smtClean="0">
                <a:solidFill>
                  <a:srgbClr val="000000"/>
                </a:solidFill>
              </a:rPr>
              <a:t> </a:t>
            </a:r>
            <a:r>
              <a:rPr lang="zh-CN" altLang="en-US" sz="4000" dirty="0" smtClean="0">
                <a:solidFill>
                  <a:srgbClr val="000000"/>
                </a:solidFill>
              </a:rPr>
              <a:t>程序</a:t>
            </a:r>
            <a:r>
              <a:rPr lang="en-US" altLang="zh-CN" sz="4000" dirty="0" smtClean="0">
                <a:solidFill>
                  <a:srgbClr val="000000"/>
                </a:solidFill>
              </a:rPr>
              <a:t>1-1</a:t>
            </a:r>
            <a:endParaRPr sz="4000" dirty="0">
              <a:solidFill>
                <a:srgbClr val="000000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27720" y="1340768"/>
            <a:ext cx="8795320" cy="4396085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class Student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rivate String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rivate  String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rivate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sage;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Student (String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, String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sage){ 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this.name =name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;  this.id=id;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this.age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=age;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display()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”+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+”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”+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+”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年龄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”+sage);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26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63" y="952500"/>
            <a:ext cx="8215312" cy="57150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CN" sz="2800" dirty="0" smtClean="0">
              <a:solidFill>
                <a:srgbClr val="000000"/>
              </a:solidFill>
            </a:endParaRPr>
          </a:p>
        </p:txBody>
      </p:sp>
      <p:sp>
        <p:nvSpPr>
          <p:cNvPr id="102403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标题 5"/>
          <p:cNvSpPr txBox="1">
            <a:spLocks/>
          </p:cNvSpPr>
          <p:nvPr/>
        </p:nvSpPr>
        <p:spPr bwMode="gray">
          <a:xfrm>
            <a:off x="395536" y="476672"/>
            <a:ext cx="484663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4000" dirty="0" smtClean="0">
                <a:solidFill>
                  <a:srgbClr val="000000"/>
                </a:solidFill>
              </a:rPr>
              <a:t>程序</a:t>
            </a:r>
            <a:r>
              <a:rPr lang="en-US" altLang="zh-CN" sz="4000" dirty="0" smtClean="0">
                <a:solidFill>
                  <a:srgbClr val="000000"/>
                </a:solidFill>
              </a:rPr>
              <a:t>1-1</a:t>
            </a:r>
            <a:endParaRPr sz="4000" dirty="0">
              <a:solidFill>
                <a:srgbClr val="000000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3113" y="1124744"/>
            <a:ext cx="8795320" cy="5568375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public  class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StudentTest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main(String[]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Student[]  as = new Student[5];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as[0] = new Student("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张三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", “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170301“,18);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as[1] = new Student(“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李四”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, “170302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”,20);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as[2] = new Student("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王五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", " 170303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“,19);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as[3] = new Student("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唐六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", " 170304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“,21);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as[4] = new Student("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冯八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", "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170305“,20);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&lt;=4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{// 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遍历对象数组并输出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as[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].display();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("------------------------");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2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3B41266-0959-4C9D-99FF-A4B78A2B6544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-106363" y="-200025"/>
            <a:ext cx="7991476" cy="11080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 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9635" name="Rectangle 4"/>
          <p:cNvSpPr>
            <a:spLocks noGrp="1"/>
          </p:cNvSpPr>
          <p:nvPr>
            <p:ph type="body" idx="4294967295"/>
          </p:nvPr>
        </p:nvSpPr>
        <p:spPr>
          <a:xfrm>
            <a:off x="82550" y="333375"/>
            <a:ext cx="8207375" cy="20145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b="1" dirty="0" smtClean="0">
                <a:ea typeface="宋体" panose="02010600030101010101" pitchFamily="2" charset="-122"/>
              </a:rPr>
              <a:t>对象数组举例</a:t>
            </a:r>
          </a:p>
        </p:txBody>
      </p:sp>
      <p:sp>
        <p:nvSpPr>
          <p:cNvPr id="55301" name="AutoShape 6"/>
          <p:cNvSpPr>
            <a:spLocks noChangeArrowheads="1"/>
          </p:cNvSpPr>
          <p:nvPr/>
        </p:nvSpPr>
        <p:spPr bwMode="auto">
          <a:xfrm>
            <a:off x="215879" y="1484784"/>
            <a:ext cx="8353425" cy="1851005"/>
          </a:xfrm>
          <a:prstGeom prst="roundRect">
            <a:avLst>
              <a:gd name="adj" fmla="val 48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类，要求：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具有属性：点的坐标（二维或三维）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具有方法：输出点的对应坐标。</a:t>
            </a:r>
            <a:endParaRPr lang="en-US" altLang="zh-CN" sz="28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endParaRPr lang="zh-CN" altLang="en-US" sz="28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37" name="AutoShape 4"/>
          <p:cNvSpPr>
            <a:spLocks noChangeArrowheads="1"/>
          </p:cNvSpPr>
          <p:nvPr/>
        </p:nvSpPr>
        <p:spPr bwMode="auto">
          <a:xfrm>
            <a:off x="237591" y="3861048"/>
            <a:ext cx="8513763" cy="1000244"/>
          </a:xfrm>
          <a:prstGeom prst="roundRect">
            <a:avLst>
              <a:gd name="adj" fmla="val 85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编写一个测试类，要求：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个点，即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对象，输出坐标</a:t>
            </a:r>
          </a:p>
        </p:txBody>
      </p:sp>
    </p:spTree>
    <p:extLst>
      <p:ext uri="{BB962C8B-B14F-4D97-AF65-F5344CB8AC3E}">
        <p14:creationId xmlns:p14="http://schemas.microsoft.com/office/powerpoint/2010/main" val="189011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ldLvl="0" animBg="1"/>
      <p:bldP spid="696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135366" y="989439"/>
            <a:ext cx="9036050" cy="6024265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class  Point{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x;  </a:t>
            </a:r>
            <a:endParaRPr lang="en-US" altLang="zh-CN" sz="28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public Point  (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x,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y)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this.x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x;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this.y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y;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setX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x){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this.x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=x;}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getX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return x;}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public  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void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该点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坐标为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”+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this.x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+”\t”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 “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该点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坐标为”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this.y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);}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149070" y="404664"/>
            <a:ext cx="1600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 kern="0" dirty="0" smtClean="0">
                <a:solidFill>
                  <a:srgbClr val="000000"/>
                </a:solidFill>
                <a:ea typeface="宋体" panose="02010600030101010101" pitchFamily="2" charset="-122"/>
              </a:rPr>
              <a:t>程序</a:t>
            </a:r>
            <a:r>
              <a:rPr lang="en-US" altLang="zh-CN" sz="3200" b="1" kern="0" dirty="0" smtClean="0">
                <a:solidFill>
                  <a:srgbClr val="000000"/>
                </a:solidFill>
                <a:ea typeface="宋体" panose="02010600030101010101" pitchFamily="2" charset="-122"/>
              </a:rPr>
              <a:t>1-1</a:t>
            </a:r>
            <a:endParaRPr lang="zh-CN" altLang="en-US" sz="3200" b="1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6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102543" y="1124744"/>
            <a:ext cx="9036050" cy="6480155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PointTest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public static void main(String[]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Point[]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=new Point[5];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[0]=new Point(1,9);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[1]=new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Point(4,5);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[2]=new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Point(4,19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[3]=new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Point(8,2);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[4]=new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Point(18,9);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&lt;=4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{// 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遍历对象数组并输出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("------------------------");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 txBox="1">
            <a:spLocks/>
          </p:cNvSpPr>
          <p:nvPr/>
        </p:nvSpPr>
        <p:spPr>
          <a:xfrm>
            <a:off x="107504" y="404664"/>
            <a:ext cx="4846637" cy="5476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en-US" altLang="zh-CN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1-1</a:t>
            </a:r>
            <a:endParaRPr lang="zh-CN" altLang="en-US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5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3B41266-0959-4C9D-99FF-A4B78A2B6544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-106363" y="-200025"/>
            <a:ext cx="7991476" cy="11080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 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9635" name="Rectangle 4"/>
          <p:cNvSpPr>
            <a:spLocks noGrp="1"/>
          </p:cNvSpPr>
          <p:nvPr>
            <p:ph type="body" idx="4294967295"/>
          </p:nvPr>
        </p:nvSpPr>
        <p:spPr>
          <a:xfrm>
            <a:off x="82550" y="333375"/>
            <a:ext cx="8207375" cy="20145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b="1" dirty="0" smtClean="0">
                <a:ea typeface="宋体" panose="02010600030101010101" pitchFamily="2" charset="-122"/>
              </a:rPr>
              <a:t>程序</a:t>
            </a:r>
            <a:r>
              <a:rPr lang="en-US" altLang="zh-CN" b="1" dirty="0" smtClean="0">
                <a:ea typeface="宋体" panose="02010600030101010101" pitchFamily="2" charset="-122"/>
              </a:rPr>
              <a:t>1-1</a:t>
            </a:r>
            <a:r>
              <a:rPr lang="zh-CN" altLang="en-US" b="1" dirty="0" smtClean="0">
                <a:ea typeface="宋体" panose="02010600030101010101" pitchFamily="2" charset="-122"/>
              </a:rPr>
              <a:t>扩展</a:t>
            </a:r>
          </a:p>
        </p:txBody>
      </p:sp>
      <p:sp>
        <p:nvSpPr>
          <p:cNvPr id="55301" name="AutoShape 6"/>
          <p:cNvSpPr>
            <a:spLocks noChangeArrowheads="1"/>
          </p:cNvSpPr>
          <p:nvPr/>
        </p:nvSpPr>
        <p:spPr bwMode="auto">
          <a:xfrm>
            <a:off x="215879" y="1484784"/>
            <a:ext cx="8353425" cy="1851005"/>
          </a:xfrm>
          <a:prstGeom prst="roundRect">
            <a:avLst>
              <a:gd name="adj" fmla="val 48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类，要求：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具有属性：点的坐标（二维或三维）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具有方法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：输出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坐标最大的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点的坐标。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endParaRPr lang="zh-CN" altLang="en-US" sz="28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37" name="AutoShape 4"/>
          <p:cNvSpPr>
            <a:spLocks noChangeArrowheads="1"/>
          </p:cNvSpPr>
          <p:nvPr/>
        </p:nvSpPr>
        <p:spPr bwMode="auto">
          <a:xfrm>
            <a:off x="391546" y="3573016"/>
            <a:ext cx="8513763" cy="1451967"/>
          </a:xfrm>
          <a:prstGeom prst="roundRect">
            <a:avLst>
              <a:gd name="adj" fmla="val 85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编写一个测试类，要求：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个点，即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坐标最大的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点的坐标。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0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ldLvl="0" animBg="1"/>
      <p:bldP spid="6963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746</Words>
  <Application>Microsoft Office PowerPoint</Application>
  <PresentationFormat>全屏显示(4:3)</PresentationFormat>
  <Paragraphs>131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专业ppt模板之natural_light（20多页的精美模板）</vt:lpstr>
      <vt:lpstr>1_专业ppt模板之natural_light（20多页的精美模板）</vt:lpstr>
      <vt:lpstr>2_专业ppt模板之natural_light（20多页的精美模板）</vt:lpstr>
      <vt:lpstr>第一章    Java基础知识 </vt:lpstr>
      <vt:lpstr>本节目标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    </vt:lpstr>
      <vt:lpstr>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Java基础知识</dc:title>
  <dc:creator>王庆</dc:creator>
  <cp:lastModifiedBy>Administrator</cp:lastModifiedBy>
  <cp:revision>12</cp:revision>
  <dcterms:created xsi:type="dcterms:W3CDTF">2020-03-25T02:51:36Z</dcterms:created>
  <dcterms:modified xsi:type="dcterms:W3CDTF">2022-01-10T00:54:20Z</dcterms:modified>
</cp:coreProperties>
</file>