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8" r:id="rId2"/>
    <p:sldId id="651" r:id="rId3"/>
    <p:sldId id="825" r:id="rId4"/>
    <p:sldId id="306" r:id="rId5"/>
    <p:sldId id="828" r:id="rId6"/>
    <p:sldId id="831" r:id="rId7"/>
    <p:sldId id="878" r:id="rId8"/>
    <p:sldId id="835" r:id="rId9"/>
    <p:sldId id="877" r:id="rId10"/>
    <p:sldId id="838" r:id="rId11"/>
    <p:sldId id="842" r:id="rId12"/>
    <p:sldId id="879" r:id="rId13"/>
    <p:sldId id="876" r:id="rId14"/>
    <p:sldId id="880" r:id="rId15"/>
    <p:sldId id="848" r:id="rId16"/>
    <p:sldId id="881" r:id="rId17"/>
    <p:sldId id="882" r:id="rId18"/>
    <p:sldId id="851" r:id="rId19"/>
    <p:sldId id="883" r:id="rId20"/>
    <p:sldId id="884" r:id="rId21"/>
    <p:sldId id="886" r:id="rId22"/>
    <p:sldId id="887" r:id="rId23"/>
    <p:sldId id="888" r:id="rId24"/>
    <p:sldId id="889" r:id="rId25"/>
    <p:sldId id="858" r:id="rId26"/>
    <p:sldId id="890" r:id="rId27"/>
    <p:sldId id="861" r:id="rId28"/>
    <p:sldId id="864" r:id="rId29"/>
    <p:sldId id="867" r:id="rId30"/>
    <p:sldId id="866" r:id="rId31"/>
    <p:sldId id="891" r:id="rId32"/>
    <p:sldId id="892" r:id="rId33"/>
    <p:sldId id="893" r:id="rId34"/>
    <p:sldId id="894" r:id="rId35"/>
    <p:sldId id="895" r:id="rId36"/>
    <p:sldId id="645" r:id="rId37"/>
    <p:sldId id="896" r:id="rId38"/>
    <p:sldId id="897" r:id="rId39"/>
    <p:sldId id="898" r:id="rId40"/>
    <p:sldId id="899" r:id="rId41"/>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8A15"/>
    <a:srgbClr val="3366FF"/>
    <a:srgbClr val="00FFFF"/>
    <a:srgbClr val="1532C5"/>
    <a:srgbClr val="FF3399"/>
    <a:srgbClr val="5DD5FF"/>
    <a:srgbClr val="A7E8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08" y="-48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3EDD64C2-B88D-4294-BB2B-3AEDD5FC2B8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xmlns="" id="{AD634AC3-7579-4480-917A-3D0698AD384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B55E1CCF-0950-4AF8-956C-1B51FAF0F941}" type="datetimeFigureOut">
              <a:rPr lang="zh-CN" altLang="en-US"/>
              <a:pPr>
                <a:defRPr/>
              </a:pPr>
              <a:t>2019-12-4</a:t>
            </a:fld>
            <a:endParaRPr lang="zh-CN" altLang="en-US"/>
          </a:p>
        </p:txBody>
      </p:sp>
      <p:sp>
        <p:nvSpPr>
          <p:cNvPr id="4" name="幻灯片图像占位符 3">
            <a:extLst>
              <a:ext uri="{FF2B5EF4-FFF2-40B4-BE49-F238E27FC236}">
                <a16:creationId xmlns:a16="http://schemas.microsoft.com/office/drawing/2014/main" xmlns="" id="{49BDD715-A442-43CF-91A6-E8C2CE3E7642}"/>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xmlns="" id="{12CF8312-ECAB-4C60-ACEF-911FF4B6EAB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xmlns="" id="{08B2DBA8-A3B5-41FE-8F92-F29B5EFAC4F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xmlns="" id="{3385755F-3B57-46DA-839D-A79431D95B2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806A1A7-93CA-433D-A05C-E015FA0F838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xmlns="" id="{7A8FB3D2-8628-492C-9097-B04018C6AF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备注占位符 2">
            <a:extLst>
              <a:ext uri="{FF2B5EF4-FFF2-40B4-BE49-F238E27FC236}">
                <a16:creationId xmlns:a16="http://schemas.microsoft.com/office/drawing/2014/main" xmlns="" id="{79C69A16-252D-45A7-AC3D-4D2A4805A7E7}"/>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a:extLst>
              <a:ext uri="{FF2B5EF4-FFF2-40B4-BE49-F238E27FC236}">
                <a16:creationId xmlns:a16="http://schemas.microsoft.com/office/drawing/2014/main" xmlns="" id="{EDEEE8B7-3365-4F4D-8600-4CE4596F303A}"/>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EBE96B8-B3A0-4884-8CA4-CD19049DF767}" type="slidenum">
              <a:rPr lang="zh-CN" altLang="en-US">
                <a:latin typeface="Arial" panose="020B0604020202020204" pitchFamily="34" charset="0"/>
              </a:rPr>
              <a:pPr>
                <a:spcBef>
                  <a:spcPct val="0"/>
                </a:spcBef>
              </a:pPr>
              <a:t>3</a:t>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xmlns="" id="{D0D4152B-F5CF-492D-A313-ED3C01F131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A3BCAB29-086A-4166-A240-D9509A7CC7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3D2C3169-4F70-4675-A2EA-9D92AABD9CD3}"/>
              </a:ext>
            </a:extLst>
          </p:cNvPr>
          <p:cNvSpPr>
            <a:spLocks noGrp="1" noChangeArrowheads="1"/>
          </p:cNvSpPr>
          <p:nvPr>
            <p:ph type="sldNum" sz="quarter" idx="12"/>
          </p:nvPr>
        </p:nvSpPr>
        <p:spPr>
          <a:ln/>
        </p:spPr>
        <p:txBody>
          <a:bodyPr/>
          <a:lstStyle>
            <a:lvl1pPr>
              <a:defRPr/>
            </a:lvl1pPr>
          </a:lstStyle>
          <a:p>
            <a:pPr>
              <a:defRPr/>
            </a:pPr>
            <a:fld id="{63525F5B-B31F-4757-8399-F968D69CFFC0}" type="slidenum">
              <a:rPr lang="en-US" altLang="zh-CN"/>
              <a:pPr>
                <a:defRPr/>
              </a:pPr>
              <a:t>‹#›</a:t>
            </a:fld>
            <a:endParaRPr lang="en-US" altLang="zh-CN"/>
          </a:p>
        </p:txBody>
      </p:sp>
    </p:spTree>
    <p:extLst>
      <p:ext uri="{BB962C8B-B14F-4D97-AF65-F5344CB8AC3E}">
        <p14:creationId xmlns:p14="http://schemas.microsoft.com/office/powerpoint/2010/main" xmlns="" val="1001252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DF55F3FE-725B-4A19-BCFE-9CFBFA1237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92D5F73F-97EE-4AFC-98E0-2E0AD68D41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275CEBE8-6CA9-41AA-ABAE-EFDB29B55AD1}"/>
              </a:ext>
            </a:extLst>
          </p:cNvPr>
          <p:cNvSpPr>
            <a:spLocks noGrp="1" noChangeArrowheads="1"/>
          </p:cNvSpPr>
          <p:nvPr>
            <p:ph type="sldNum" sz="quarter" idx="12"/>
          </p:nvPr>
        </p:nvSpPr>
        <p:spPr>
          <a:ln/>
        </p:spPr>
        <p:txBody>
          <a:bodyPr/>
          <a:lstStyle>
            <a:lvl1pPr>
              <a:defRPr/>
            </a:lvl1pPr>
          </a:lstStyle>
          <a:p>
            <a:pPr>
              <a:defRPr/>
            </a:pPr>
            <a:fld id="{F46ABF1B-3162-402F-B3DA-1EEB66C03AA1}" type="slidenum">
              <a:rPr lang="en-US" altLang="zh-CN"/>
              <a:pPr>
                <a:defRPr/>
              </a:pPr>
              <a:t>‹#›</a:t>
            </a:fld>
            <a:endParaRPr lang="en-US" altLang="zh-CN"/>
          </a:p>
        </p:txBody>
      </p:sp>
    </p:spTree>
    <p:extLst>
      <p:ext uri="{BB962C8B-B14F-4D97-AF65-F5344CB8AC3E}">
        <p14:creationId xmlns:p14="http://schemas.microsoft.com/office/powerpoint/2010/main" xmlns="" val="266974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E7AEBB71-8528-40A6-8376-3A7972DF6E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887564E6-7A6D-474D-9070-C120E320C78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92F20F7E-D0A8-4FFD-9AE4-C81659F86051}"/>
              </a:ext>
            </a:extLst>
          </p:cNvPr>
          <p:cNvSpPr>
            <a:spLocks noGrp="1" noChangeArrowheads="1"/>
          </p:cNvSpPr>
          <p:nvPr>
            <p:ph type="sldNum" sz="quarter" idx="12"/>
          </p:nvPr>
        </p:nvSpPr>
        <p:spPr>
          <a:ln/>
        </p:spPr>
        <p:txBody>
          <a:bodyPr/>
          <a:lstStyle>
            <a:lvl1pPr>
              <a:defRPr/>
            </a:lvl1pPr>
          </a:lstStyle>
          <a:p>
            <a:pPr>
              <a:defRPr/>
            </a:pPr>
            <a:fld id="{C501C3F7-5CDB-4789-9704-21831E094E0E}" type="slidenum">
              <a:rPr lang="en-US" altLang="zh-CN"/>
              <a:pPr>
                <a:defRPr/>
              </a:pPr>
              <a:t>‹#›</a:t>
            </a:fld>
            <a:endParaRPr lang="en-US" altLang="zh-CN"/>
          </a:p>
        </p:txBody>
      </p:sp>
    </p:spTree>
    <p:extLst>
      <p:ext uri="{BB962C8B-B14F-4D97-AF65-F5344CB8AC3E}">
        <p14:creationId xmlns:p14="http://schemas.microsoft.com/office/powerpoint/2010/main" xmlns="" val="65031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xmlns="" id="{14F642E6-EE44-423A-96C1-F94F051CABD6}"/>
              </a:ext>
            </a:extLst>
          </p:cNvPr>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19050"/>
            <a:ext cx="2819400" cy="80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p:nvPr>
        </p:nvSpPr>
        <p:spPr>
          <a:xfrm>
            <a:off x="483394" y="19051"/>
            <a:ext cx="8229600" cy="857250"/>
          </a:xfrm>
        </p:spPr>
        <p:txBody>
          <a:bodyPr/>
          <a:lstStyle>
            <a:lvl1pPr>
              <a:defRPr>
                <a:solidFill>
                  <a:schemeClr val="bg1"/>
                </a:solidFill>
                <a:latin typeface="Arial Black" panose="020B0A04020102020204" pitchFamily="34" charset="0"/>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xmlns="" id="{E5E24ACF-C76D-49B5-944D-971E6AE0307C}"/>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55A990EE-3716-4A83-84FA-7E671330594F}"/>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CCAD79E5-7589-4FB3-8CC1-166B29AA25CB}"/>
              </a:ext>
            </a:extLst>
          </p:cNvPr>
          <p:cNvSpPr>
            <a:spLocks noGrp="1" noChangeArrowheads="1"/>
          </p:cNvSpPr>
          <p:nvPr>
            <p:ph type="sldNum" sz="quarter" idx="12"/>
          </p:nvPr>
        </p:nvSpPr>
        <p:spPr/>
        <p:txBody>
          <a:bodyPr/>
          <a:lstStyle>
            <a:lvl1pPr>
              <a:defRPr/>
            </a:lvl1pPr>
          </a:lstStyle>
          <a:p>
            <a:pPr>
              <a:defRPr/>
            </a:pPr>
            <a:fld id="{FF44CE59-F1DF-4BFE-8FB5-7151D80A9511}" type="slidenum">
              <a:rPr lang="en-US" altLang="zh-CN"/>
              <a:pPr>
                <a:defRPr/>
              </a:pPr>
              <a:t>‹#›</a:t>
            </a:fld>
            <a:endParaRPr lang="en-US" altLang="zh-CN"/>
          </a:p>
        </p:txBody>
      </p:sp>
    </p:spTree>
    <p:extLst>
      <p:ext uri="{BB962C8B-B14F-4D97-AF65-F5344CB8AC3E}">
        <p14:creationId xmlns:p14="http://schemas.microsoft.com/office/powerpoint/2010/main" xmlns="" val="341647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xmlns="" id="{F2D84ACA-3971-42A2-BE3B-EE84633B4E3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D6E5E449-FF5E-4A8A-AEC7-464C951E42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6CE0D61D-13BC-44C9-9F67-84D6B0DB71B1}"/>
              </a:ext>
            </a:extLst>
          </p:cNvPr>
          <p:cNvSpPr>
            <a:spLocks noGrp="1" noChangeArrowheads="1"/>
          </p:cNvSpPr>
          <p:nvPr>
            <p:ph type="sldNum" sz="quarter" idx="12"/>
          </p:nvPr>
        </p:nvSpPr>
        <p:spPr>
          <a:ln/>
        </p:spPr>
        <p:txBody>
          <a:bodyPr/>
          <a:lstStyle>
            <a:lvl1pPr>
              <a:defRPr/>
            </a:lvl1pPr>
          </a:lstStyle>
          <a:p>
            <a:pPr>
              <a:defRPr/>
            </a:pPr>
            <a:fld id="{ABC1624E-D077-4947-9665-00E6A2421B6A}" type="slidenum">
              <a:rPr lang="en-US" altLang="zh-CN"/>
              <a:pPr>
                <a:defRPr/>
              </a:pPr>
              <a:t>‹#›</a:t>
            </a:fld>
            <a:endParaRPr lang="en-US" altLang="zh-CN"/>
          </a:p>
        </p:txBody>
      </p:sp>
    </p:spTree>
    <p:extLst>
      <p:ext uri="{BB962C8B-B14F-4D97-AF65-F5344CB8AC3E}">
        <p14:creationId xmlns:p14="http://schemas.microsoft.com/office/powerpoint/2010/main" xmlns="" val="141702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xmlns="" id="{DA766ABD-CD3D-46AF-82BE-794CFC98D0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155181A4-B928-41C5-83BA-6FE7B4B7BFA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58F78CDF-878D-45AB-913E-F4DD87D02012}"/>
              </a:ext>
            </a:extLst>
          </p:cNvPr>
          <p:cNvSpPr>
            <a:spLocks noGrp="1" noChangeArrowheads="1"/>
          </p:cNvSpPr>
          <p:nvPr>
            <p:ph type="sldNum" sz="quarter" idx="12"/>
          </p:nvPr>
        </p:nvSpPr>
        <p:spPr>
          <a:ln/>
        </p:spPr>
        <p:txBody>
          <a:bodyPr/>
          <a:lstStyle>
            <a:lvl1pPr>
              <a:defRPr/>
            </a:lvl1pPr>
          </a:lstStyle>
          <a:p>
            <a:pPr>
              <a:defRPr/>
            </a:pPr>
            <a:fld id="{6F893CBE-00DD-4164-B05D-72F37265ACEA}" type="slidenum">
              <a:rPr lang="en-US" altLang="zh-CN"/>
              <a:pPr>
                <a:defRPr/>
              </a:pPr>
              <a:t>‹#›</a:t>
            </a:fld>
            <a:endParaRPr lang="en-US" altLang="zh-CN"/>
          </a:p>
        </p:txBody>
      </p:sp>
    </p:spTree>
    <p:extLst>
      <p:ext uri="{BB962C8B-B14F-4D97-AF65-F5344CB8AC3E}">
        <p14:creationId xmlns:p14="http://schemas.microsoft.com/office/powerpoint/2010/main" xmlns="" val="370121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xmlns="" id="{72035B0A-E86E-4A22-BECE-CAA48B8947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xmlns="" id="{D17ECFCD-D676-483C-A1C7-C97F989CA37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xmlns="" id="{A2FB4454-A362-41E8-8975-3664529B3247}"/>
              </a:ext>
            </a:extLst>
          </p:cNvPr>
          <p:cNvSpPr>
            <a:spLocks noGrp="1" noChangeArrowheads="1"/>
          </p:cNvSpPr>
          <p:nvPr>
            <p:ph type="sldNum" sz="quarter" idx="12"/>
          </p:nvPr>
        </p:nvSpPr>
        <p:spPr>
          <a:ln/>
        </p:spPr>
        <p:txBody>
          <a:bodyPr/>
          <a:lstStyle>
            <a:lvl1pPr>
              <a:defRPr/>
            </a:lvl1pPr>
          </a:lstStyle>
          <a:p>
            <a:pPr>
              <a:defRPr/>
            </a:pPr>
            <a:fld id="{9FFFC1A9-B2A6-4D74-B66C-D706F9BE521A}" type="slidenum">
              <a:rPr lang="en-US" altLang="zh-CN"/>
              <a:pPr>
                <a:defRPr/>
              </a:pPr>
              <a:t>‹#›</a:t>
            </a:fld>
            <a:endParaRPr lang="en-US" altLang="zh-CN"/>
          </a:p>
        </p:txBody>
      </p:sp>
    </p:spTree>
    <p:extLst>
      <p:ext uri="{BB962C8B-B14F-4D97-AF65-F5344CB8AC3E}">
        <p14:creationId xmlns:p14="http://schemas.microsoft.com/office/powerpoint/2010/main" xmlns="" val="188338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xmlns="" id="{AA7059FF-845B-44AF-84CE-0681E9E60E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xmlns="" id="{13BE96CF-7BE5-4B76-8D99-0260D2ACC1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xmlns="" id="{E79C5C18-12B9-4399-89B6-3FE3901B5D6F}"/>
              </a:ext>
            </a:extLst>
          </p:cNvPr>
          <p:cNvSpPr>
            <a:spLocks noGrp="1" noChangeArrowheads="1"/>
          </p:cNvSpPr>
          <p:nvPr>
            <p:ph type="sldNum" sz="quarter" idx="12"/>
          </p:nvPr>
        </p:nvSpPr>
        <p:spPr>
          <a:ln/>
        </p:spPr>
        <p:txBody>
          <a:bodyPr/>
          <a:lstStyle>
            <a:lvl1pPr>
              <a:defRPr/>
            </a:lvl1pPr>
          </a:lstStyle>
          <a:p>
            <a:pPr>
              <a:defRPr/>
            </a:pPr>
            <a:fld id="{305953CA-3D97-4938-9528-C3F39D19C428}" type="slidenum">
              <a:rPr lang="en-US" altLang="zh-CN"/>
              <a:pPr>
                <a:defRPr/>
              </a:pPr>
              <a:t>‹#›</a:t>
            </a:fld>
            <a:endParaRPr lang="en-US" altLang="zh-CN"/>
          </a:p>
        </p:txBody>
      </p:sp>
    </p:spTree>
    <p:extLst>
      <p:ext uri="{BB962C8B-B14F-4D97-AF65-F5344CB8AC3E}">
        <p14:creationId xmlns:p14="http://schemas.microsoft.com/office/powerpoint/2010/main" xmlns="" val="119712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C05FDF82-1D9D-43E4-BAF0-AF51B6A559C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xmlns="" id="{DAC01024-B977-44D3-97EB-FBD02D3E000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xmlns="" id="{19DB4ABE-7B35-4254-B26C-15151E40102A}"/>
              </a:ext>
            </a:extLst>
          </p:cNvPr>
          <p:cNvSpPr>
            <a:spLocks noGrp="1" noChangeArrowheads="1"/>
          </p:cNvSpPr>
          <p:nvPr>
            <p:ph type="sldNum" sz="quarter" idx="12"/>
          </p:nvPr>
        </p:nvSpPr>
        <p:spPr>
          <a:ln/>
        </p:spPr>
        <p:txBody>
          <a:bodyPr/>
          <a:lstStyle>
            <a:lvl1pPr>
              <a:defRPr/>
            </a:lvl1pPr>
          </a:lstStyle>
          <a:p>
            <a:pPr>
              <a:defRPr/>
            </a:pPr>
            <a:fld id="{9A7C374D-461E-40D2-ADCC-02FF435A3EC8}" type="slidenum">
              <a:rPr lang="en-US" altLang="zh-CN"/>
              <a:pPr>
                <a:defRPr/>
              </a:pPr>
              <a:t>‹#›</a:t>
            </a:fld>
            <a:endParaRPr lang="en-US" altLang="zh-CN"/>
          </a:p>
        </p:txBody>
      </p:sp>
    </p:spTree>
    <p:extLst>
      <p:ext uri="{BB962C8B-B14F-4D97-AF65-F5344CB8AC3E}">
        <p14:creationId xmlns:p14="http://schemas.microsoft.com/office/powerpoint/2010/main" xmlns="" val="419377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xmlns="" id="{1C7C5CBE-5607-4D75-8CED-DF6564A133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C399F80F-0F58-4E5B-97DC-6D7D45D72C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5456D0A8-BB50-4E20-BFE0-7ED573A3DC5E}"/>
              </a:ext>
            </a:extLst>
          </p:cNvPr>
          <p:cNvSpPr>
            <a:spLocks noGrp="1" noChangeArrowheads="1"/>
          </p:cNvSpPr>
          <p:nvPr>
            <p:ph type="sldNum" sz="quarter" idx="12"/>
          </p:nvPr>
        </p:nvSpPr>
        <p:spPr>
          <a:ln/>
        </p:spPr>
        <p:txBody>
          <a:bodyPr/>
          <a:lstStyle>
            <a:lvl1pPr>
              <a:defRPr/>
            </a:lvl1pPr>
          </a:lstStyle>
          <a:p>
            <a:pPr>
              <a:defRPr/>
            </a:pPr>
            <a:fld id="{1C7C09E1-B007-46B0-82D3-F48E5605225E}" type="slidenum">
              <a:rPr lang="en-US" altLang="zh-CN"/>
              <a:pPr>
                <a:defRPr/>
              </a:pPr>
              <a:t>‹#›</a:t>
            </a:fld>
            <a:endParaRPr lang="en-US" altLang="zh-CN"/>
          </a:p>
        </p:txBody>
      </p:sp>
    </p:spTree>
    <p:extLst>
      <p:ext uri="{BB962C8B-B14F-4D97-AF65-F5344CB8AC3E}">
        <p14:creationId xmlns:p14="http://schemas.microsoft.com/office/powerpoint/2010/main" xmlns="" val="1343785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xmlns="" id="{B98EEC7B-828A-4E6E-BC86-1E4FB6793B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F47D69A4-B6D6-4853-9FA6-06706CD758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D951D6F4-1B7B-4E07-9E52-939B8146F1F9}"/>
              </a:ext>
            </a:extLst>
          </p:cNvPr>
          <p:cNvSpPr>
            <a:spLocks noGrp="1" noChangeArrowheads="1"/>
          </p:cNvSpPr>
          <p:nvPr>
            <p:ph type="sldNum" sz="quarter" idx="12"/>
          </p:nvPr>
        </p:nvSpPr>
        <p:spPr>
          <a:ln/>
        </p:spPr>
        <p:txBody>
          <a:bodyPr/>
          <a:lstStyle>
            <a:lvl1pPr>
              <a:defRPr/>
            </a:lvl1pPr>
          </a:lstStyle>
          <a:p>
            <a:pPr>
              <a:defRPr/>
            </a:pPr>
            <a:fld id="{119E6E00-7E1D-4692-A24F-770A12835385}" type="slidenum">
              <a:rPr lang="en-US" altLang="zh-CN"/>
              <a:pPr>
                <a:defRPr/>
              </a:pPr>
              <a:t>‹#›</a:t>
            </a:fld>
            <a:endParaRPr lang="en-US" altLang="zh-CN"/>
          </a:p>
        </p:txBody>
      </p:sp>
    </p:spTree>
    <p:extLst>
      <p:ext uri="{BB962C8B-B14F-4D97-AF65-F5344CB8AC3E}">
        <p14:creationId xmlns:p14="http://schemas.microsoft.com/office/powerpoint/2010/main" xmlns="" val="354402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2CD335D6-D2D6-4F24-A32D-8A701D016449}"/>
              </a:ext>
            </a:extLst>
          </p:cNvPr>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xmlns="" id="{A97FF179-55EE-46C7-88C6-8951841DEF02}"/>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xmlns="" id="{370DACC7-177A-498C-A9D0-89107936579D}"/>
              </a:ext>
            </a:extLst>
          </p:cNvPr>
          <p:cNvSpPr>
            <a:spLocks noGrp="1" noChangeArrowheads="1"/>
          </p:cNvSpPr>
          <p:nvPr>
            <p:ph type="dt" sz="half" idx="2"/>
          </p:nvPr>
        </p:nvSpPr>
        <p:spPr bwMode="auto">
          <a:xfrm>
            <a:off x="457200" y="4684713"/>
            <a:ext cx="2133600" cy="357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a:extLst>
              <a:ext uri="{FF2B5EF4-FFF2-40B4-BE49-F238E27FC236}">
                <a16:creationId xmlns:a16="http://schemas.microsoft.com/office/drawing/2014/main" xmlns="" id="{882A34BF-A50D-45B2-9604-EE325CA9CFAA}"/>
              </a:ext>
            </a:extLst>
          </p:cNvPr>
          <p:cNvSpPr>
            <a:spLocks noGrp="1" noChangeArrowheads="1"/>
          </p:cNvSpPr>
          <p:nvPr>
            <p:ph type="ftr" sz="quarter" idx="3"/>
          </p:nvPr>
        </p:nvSpPr>
        <p:spPr bwMode="auto">
          <a:xfrm>
            <a:off x="3124200" y="4684713"/>
            <a:ext cx="2895600" cy="357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a:extLst>
              <a:ext uri="{FF2B5EF4-FFF2-40B4-BE49-F238E27FC236}">
                <a16:creationId xmlns:a16="http://schemas.microsoft.com/office/drawing/2014/main" xmlns="" id="{C9697CA0-ECB0-4BA0-84CA-0CEBA4C41D3F}"/>
              </a:ext>
            </a:extLst>
          </p:cNvPr>
          <p:cNvSpPr>
            <a:spLocks noGrp="1" noChangeArrowheads="1"/>
          </p:cNvSpPr>
          <p:nvPr>
            <p:ph type="sldNum" sz="quarter" idx="4"/>
          </p:nvPr>
        </p:nvSpPr>
        <p:spPr bwMode="auto">
          <a:xfrm>
            <a:off x="6553200" y="4684713"/>
            <a:ext cx="2133600" cy="357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4697B1A9-90E5-4813-B712-399A5D26C92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7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slideLayout" Target="../slideLayouts/slideLayout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tags" Target="../tags/tag36.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tags" Target="../tags/tag35.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5" Type="http://schemas.openxmlformats.org/officeDocument/2006/relationships/slideLayout" Target="../slideLayouts/slideLayout2.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tags" Target="../tags/tag3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7">
            <a:extLst>
              <a:ext uri="{FF2B5EF4-FFF2-40B4-BE49-F238E27FC236}">
                <a16:creationId xmlns:a16="http://schemas.microsoft.com/office/drawing/2014/main" xmlns="" id="{345106D6-3790-41C6-8FB4-A783581F694D}"/>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44637" y="1147763"/>
            <a:ext cx="6570663" cy="1957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a:extLst>
              <a:ext uri="{FF2B5EF4-FFF2-40B4-BE49-F238E27FC236}">
                <a16:creationId xmlns:a16="http://schemas.microsoft.com/office/drawing/2014/main" xmlns="" id="{F81A2568-8733-496D-94AA-F4AE41F93A74}"/>
              </a:ext>
            </a:extLst>
          </p:cNvPr>
          <p:cNvSpPr txBox="1"/>
          <p:nvPr/>
        </p:nvSpPr>
        <p:spPr bwMode="auto">
          <a:xfrm>
            <a:off x="2133600" y="1741735"/>
            <a:ext cx="4876800" cy="769441"/>
          </a:xfrm>
          <a:prstGeom prst="rect">
            <a:avLst/>
          </a:prstGeom>
          <a:noFill/>
        </p:spPr>
        <p:txBody>
          <a:bodyPr wrap="square">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函数</a:t>
            </a:r>
          </a:p>
        </p:txBody>
      </p:sp>
      <p:sp>
        <p:nvSpPr>
          <p:cNvPr id="4100" name="TextBox 3">
            <a:extLst>
              <a:ext uri="{FF2B5EF4-FFF2-40B4-BE49-F238E27FC236}">
                <a16:creationId xmlns:a16="http://schemas.microsoft.com/office/drawing/2014/main" xmlns="" id="{04749602-B407-4A57-95A7-B1D7C4717DDE}"/>
              </a:ext>
            </a:extLst>
          </p:cNvPr>
          <p:cNvSpPr txBox="1">
            <a:spLocks noChangeArrowheads="1"/>
          </p:cNvSpPr>
          <p:nvPr/>
        </p:nvSpPr>
        <p:spPr bwMode="auto">
          <a:xfrm>
            <a:off x="2854879" y="3405485"/>
            <a:ext cx="38568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latin typeface="黑体" panose="02010609060101010101" pitchFamily="49" charset="-122"/>
                <a:ea typeface="楷体_GB2312" pitchFamily="49" charset="-122"/>
              </a:rPr>
              <a:t>主讲人：范丽亚</a:t>
            </a:r>
            <a:endParaRPr lang="zh-CN" altLang="en-US" sz="2000" b="1" dirty="0">
              <a:solidFill>
                <a:srgbClr val="0070C0"/>
              </a:solidFill>
              <a:latin typeface="宋体" panose="02010600030101010101" pitchFamily="2" charset="-122"/>
            </a:endParaRPr>
          </a:p>
        </p:txBody>
      </p:sp>
      <p:sp>
        <p:nvSpPr>
          <p:cNvPr id="2" name="矩形 1">
            <a:extLst>
              <a:ext uri="{FF2B5EF4-FFF2-40B4-BE49-F238E27FC236}">
                <a16:creationId xmlns:a16="http://schemas.microsoft.com/office/drawing/2014/main" xmlns="" id="{591A99FE-F509-46C1-ADD5-A28AAA662931}"/>
              </a:ext>
            </a:extLst>
          </p:cNvPr>
          <p:cNvSpPr/>
          <p:nvPr/>
        </p:nvSpPr>
        <p:spPr>
          <a:xfrm>
            <a:off x="9799316" y="-198954"/>
            <a:ext cx="1346843" cy="369332"/>
          </a:xfrm>
          <a:prstGeom prst="rect">
            <a:avLst/>
          </a:prstGeom>
        </p:spPr>
        <p:txBody>
          <a:bodyPr wrap="none">
            <a:spAutoFit/>
          </a:bodyPr>
          <a:lstStyle/>
          <a:p>
            <a:pPr algn="ctr" eaLnBrk="1" hangingPunct="1">
              <a:defRPr/>
            </a:pPr>
            <a:r>
              <a:rPr lang="zh-CN" altLang="en-US" b="1" dirty="0">
                <a:solidFill>
                  <a:schemeClr val="bg1"/>
                </a:solidFill>
                <a:effectLst>
                  <a:outerShdw blurRad="38100" dist="38100" dir="2700000" algn="tl">
                    <a:srgbClr val="000000">
                      <a:alpha val="43137"/>
                    </a:srgbClr>
                  </a:outerShdw>
                </a:effectLst>
                <a:latin typeface="宋体" pitchFamily="2" charset="-122"/>
              </a:rPr>
              <a:t>序列的应用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7">
            <a:extLst>
              <a:ext uri="{FF2B5EF4-FFF2-40B4-BE49-F238E27FC236}">
                <a16:creationId xmlns:a16="http://schemas.microsoft.com/office/drawing/2014/main" xmlns="" id="{C7F9505F-4720-43B0-AFC3-BD8711B01AE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5775" y="1733550"/>
            <a:ext cx="8001000" cy="2130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552E916C-FD0C-4F2D-AF29-2797C052E1EF}"/>
              </a:ext>
            </a:extLst>
          </p:cNvPr>
          <p:cNvSpPr txBox="1"/>
          <p:nvPr/>
        </p:nvSpPr>
        <p:spPr bwMode="auto">
          <a:xfrm>
            <a:off x="2057400" y="2365375"/>
            <a:ext cx="5857875" cy="769938"/>
          </a:xfrm>
          <a:prstGeom prst="rect">
            <a:avLst/>
          </a:prstGeom>
          <a:noFill/>
        </p:spPr>
        <p:txBody>
          <a:bodyPr>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参数传递</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六边形 7">
            <a:extLst>
              <a:ext uri="{FF2B5EF4-FFF2-40B4-BE49-F238E27FC236}">
                <a16:creationId xmlns:a16="http://schemas.microsoft.com/office/drawing/2014/main" xmlns="" id="{0B02126E-7B7F-4947-9069-77298AB82594}"/>
              </a:ext>
            </a:extLst>
          </p:cNvPr>
          <p:cNvSpPr>
            <a:spLocks noChangeArrowheads="1"/>
          </p:cNvSpPr>
          <p:nvPr>
            <p:custDataLst>
              <p:tags r:id="rId1"/>
            </p:custDataLst>
          </p:nvPr>
        </p:nvSpPr>
        <p:spPr bwMode="auto">
          <a:xfrm>
            <a:off x="2916238" y="2368550"/>
            <a:ext cx="439737" cy="379413"/>
          </a:xfrm>
          <a:prstGeom prst="hexagon">
            <a:avLst>
              <a:gd name="adj" fmla="val 24977"/>
              <a:gd name="vf" fmla="val 115470"/>
            </a:avLst>
          </a:prstGeom>
          <a:solidFill>
            <a:srgbClr val="FF66FF">
              <a:alpha val="59999"/>
            </a:srgbClr>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12291" name="六边形 8">
            <a:extLst>
              <a:ext uri="{FF2B5EF4-FFF2-40B4-BE49-F238E27FC236}">
                <a16:creationId xmlns:a16="http://schemas.microsoft.com/office/drawing/2014/main" xmlns="" id="{76ED6163-893C-44AF-A4D0-9AAF9DC96C5E}"/>
              </a:ext>
            </a:extLst>
          </p:cNvPr>
          <p:cNvSpPr>
            <a:spLocks noChangeArrowheads="1"/>
          </p:cNvSpPr>
          <p:nvPr>
            <p:custDataLst>
              <p:tags r:id="rId2"/>
            </p:custDataLst>
          </p:nvPr>
        </p:nvSpPr>
        <p:spPr bwMode="auto">
          <a:xfrm>
            <a:off x="1871663" y="3032125"/>
            <a:ext cx="565150" cy="487363"/>
          </a:xfrm>
          <a:prstGeom prst="hexagon">
            <a:avLst>
              <a:gd name="adj" fmla="val 24991"/>
              <a:gd name="vf" fmla="val 115470"/>
            </a:avLst>
          </a:prstGeom>
          <a:solidFill>
            <a:srgbClr val="FF0000">
              <a:alpha val="54117"/>
            </a:srgbClr>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grpSp>
        <p:nvGrpSpPr>
          <p:cNvPr id="10" name="组合 9">
            <a:extLst>
              <a:ext uri="{FF2B5EF4-FFF2-40B4-BE49-F238E27FC236}">
                <a16:creationId xmlns:a16="http://schemas.microsoft.com/office/drawing/2014/main" xmlns="" id="{D2048186-5908-419E-8300-C3EE67B96974}"/>
              </a:ext>
            </a:extLst>
          </p:cNvPr>
          <p:cNvGrpSpPr>
            <a:grpSpLocks/>
          </p:cNvGrpSpPr>
          <p:nvPr>
            <p:custDataLst>
              <p:tags r:id="rId3"/>
            </p:custDataLst>
          </p:nvPr>
        </p:nvGrpSpPr>
        <p:grpSpPr bwMode="auto">
          <a:xfrm>
            <a:off x="4954588" y="2368550"/>
            <a:ext cx="1993900" cy="2008188"/>
            <a:chOff x="1343025" y="1831181"/>
            <a:chExt cx="2287143" cy="2305050"/>
          </a:xfrm>
        </p:grpSpPr>
        <p:sp>
          <p:nvSpPr>
            <p:cNvPr id="11" name="六边形 10">
              <a:extLst>
                <a:ext uri="{FF2B5EF4-FFF2-40B4-BE49-F238E27FC236}">
                  <a16:creationId xmlns:a16="http://schemas.microsoft.com/office/drawing/2014/main" xmlns="" id="{D664676A-DDFE-4D2C-8BDF-F37531431428}"/>
                </a:ext>
              </a:extLst>
            </p:cNvPr>
            <p:cNvSpPr/>
            <p:nvPr>
              <p:custDataLst>
                <p:tags r:id="rId22"/>
              </p:custDataLst>
            </p:nvPr>
          </p:nvSpPr>
          <p:spPr>
            <a:xfrm>
              <a:off x="1343025" y="1831181"/>
              <a:ext cx="2287143" cy="1971592"/>
            </a:xfrm>
            <a:prstGeom prst="hexagon">
              <a:avLst/>
            </a:prstGeom>
            <a:solidFill>
              <a:srgbClr val="7030A0"/>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lIns="0" rIns="0" anchor="ctr"/>
            <a:lstStyle/>
            <a:p>
              <a:pPr algn="ctr" eaLnBrk="1" hangingPunct="1">
                <a:defRPr/>
              </a:pPr>
              <a:r>
                <a:rPr lang="zh-CN" altLang="en-US" sz="3200" b="1" dirty="0">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为参数设置默认值</a:t>
              </a:r>
              <a:endParaRPr lang="zh-CN" altLang="en-US" sz="3600" b="1" dirty="0">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endParaRPr>
            </a:p>
          </p:txBody>
        </p:sp>
        <p:sp>
          <p:nvSpPr>
            <p:cNvPr id="12" name="六边形 11">
              <a:extLst>
                <a:ext uri="{FF2B5EF4-FFF2-40B4-BE49-F238E27FC236}">
                  <a16:creationId xmlns:a16="http://schemas.microsoft.com/office/drawing/2014/main" xmlns="" id="{83F8D426-75C9-4DF2-9A90-F79156F75F19}"/>
                </a:ext>
              </a:extLst>
            </p:cNvPr>
            <p:cNvSpPr/>
            <p:nvPr>
              <p:custDataLst>
                <p:tags r:id="rId23"/>
              </p:custDataLst>
            </p:nvPr>
          </p:nvSpPr>
          <p:spPr>
            <a:xfrm>
              <a:off x="1781879" y="3700731"/>
              <a:ext cx="504410" cy="435500"/>
            </a:xfrm>
            <a:prstGeom prst="hexagon">
              <a:avLst/>
            </a:prstGeom>
            <a:solidFill>
              <a:srgbClr val="3255B8"/>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anchor="ctr"/>
            <a:lstStyle/>
            <a:p>
              <a:pPr algn="ctr" eaLnBrk="1" hangingPunct="1">
                <a:defRPr/>
              </a:pPr>
              <a:r>
                <a:rPr lang="en-US" altLang="zh-CN" dirty="0">
                  <a:solidFill>
                    <a:srgbClr val="FFFFFF"/>
                  </a:solidFill>
                  <a:sym typeface="Arial" panose="020B0604020202020204" pitchFamily="34" charset="0"/>
                </a:rPr>
                <a:t>4</a:t>
              </a:r>
            </a:p>
          </p:txBody>
        </p:sp>
      </p:grpSp>
      <p:sp>
        <p:nvSpPr>
          <p:cNvPr id="12293" name="六边形 12">
            <a:extLst>
              <a:ext uri="{FF2B5EF4-FFF2-40B4-BE49-F238E27FC236}">
                <a16:creationId xmlns:a16="http://schemas.microsoft.com/office/drawing/2014/main" xmlns="" id="{A36FD1FC-5039-49D1-8089-F7F783A98C9B}"/>
              </a:ext>
            </a:extLst>
          </p:cNvPr>
          <p:cNvSpPr>
            <a:spLocks noChangeArrowheads="1"/>
          </p:cNvSpPr>
          <p:nvPr>
            <p:custDataLst>
              <p:tags r:id="rId4"/>
            </p:custDataLst>
          </p:nvPr>
        </p:nvSpPr>
        <p:spPr bwMode="auto">
          <a:xfrm>
            <a:off x="1036638" y="3954463"/>
            <a:ext cx="298450" cy="257175"/>
          </a:xfrm>
          <a:prstGeom prst="hexagon">
            <a:avLst>
              <a:gd name="adj" fmla="val 25010"/>
              <a:gd name="vf" fmla="val 115470"/>
            </a:avLst>
          </a:prstGeom>
          <a:solidFill>
            <a:srgbClr val="A8B9E7"/>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12294" name="六边形 13">
            <a:extLst>
              <a:ext uri="{FF2B5EF4-FFF2-40B4-BE49-F238E27FC236}">
                <a16:creationId xmlns:a16="http://schemas.microsoft.com/office/drawing/2014/main" xmlns="" id="{0344534B-8111-42A1-9049-18BF21F7A243}"/>
              </a:ext>
            </a:extLst>
          </p:cNvPr>
          <p:cNvSpPr>
            <a:spLocks noChangeArrowheads="1"/>
          </p:cNvSpPr>
          <p:nvPr>
            <p:custDataLst>
              <p:tags r:id="rId5"/>
            </p:custDataLst>
          </p:nvPr>
        </p:nvSpPr>
        <p:spPr bwMode="auto">
          <a:xfrm>
            <a:off x="4605338" y="4065588"/>
            <a:ext cx="214312" cy="185737"/>
          </a:xfrm>
          <a:prstGeom prst="hexagon">
            <a:avLst>
              <a:gd name="adj" fmla="val 24866"/>
              <a:gd name="vf" fmla="val 115470"/>
            </a:avLst>
          </a:prstGeom>
          <a:solidFill>
            <a:srgbClr val="D4DCF3"/>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12295" name="六边形 14">
            <a:extLst>
              <a:ext uri="{FF2B5EF4-FFF2-40B4-BE49-F238E27FC236}">
                <a16:creationId xmlns:a16="http://schemas.microsoft.com/office/drawing/2014/main" xmlns="" id="{59CFF9FF-0934-4FF9-8334-957370A4E4E1}"/>
              </a:ext>
            </a:extLst>
          </p:cNvPr>
          <p:cNvSpPr>
            <a:spLocks noChangeArrowheads="1"/>
          </p:cNvSpPr>
          <p:nvPr>
            <p:custDataLst>
              <p:tags r:id="rId6"/>
            </p:custDataLst>
          </p:nvPr>
        </p:nvSpPr>
        <p:spPr bwMode="auto">
          <a:xfrm>
            <a:off x="3579813" y="3384550"/>
            <a:ext cx="215900" cy="185738"/>
          </a:xfrm>
          <a:prstGeom prst="hexagon">
            <a:avLst>
              <a:gd name="adj" fmla="val 25051"/>
              <a:gd name="vf" fmla="val 115470"/>
            </a:avLst>
          </a:prstGeom>
          <a:solidFill>
            <a:srgbClr val="A8B9E7"/>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grpSp>
        <p:nvGrpSpPr>
          <p:cNvPr id="16" name="组合 15">
            <a:extLst>
              <a:ext uri="{FF2B5EF4-FFF2-40B4-BE49-F238E27FC236}">
                <a16:creationId xmlns:a16="http://schemas.microsoft.com/office/drawing/2014/main" xmlns="" id="{6BA99818-7C56-425A-AABD-01DADB4FA639}"/>
              </a:ext>
            </a:extLst>
          </p:cNvPr>
          <p:cNvGrpSpPr>
            <a:grpSpLocks/>
          </p:cNvGrpSpPr>
          <p:nvPr>
            <p:custDataLst>
              <p:tags r:id="rId7"/>
            </p:custDataLst>
          </p:nvPr>
        </p:nvGrpSpPr>
        <p:grpSpPr bwMode="auto">
          <a:xfrm>
            <a:off x="1981200" y="2944813"/>
            <a:ext cx="1992313" cy="2008187"/>
            <a:chOff x="1343025" y="1831181"/>
            <a:chExt cx="2287143" cy="2305050"/>
          </a:xfrm>
        </p:grpSpPr>
        <p:sp>
          <p:nvSpPr>
            <p:cNvPr id="17" name="六边形 16">
              <a:extLst>
                <a:ext uri="{FF2B5EF4-FFF2-40B4-BE49-F238E27FC236}">
                  <a16:creationId xmlns:a16="http://schemas.microsoft.com/office/drawing/2014/main" xmlns="" id="{B884BF1A-34B1-42EC-AAFA-8E0E9CEEA966}"/>
                </a:ext>
              </a:extLst>
            </p:cNvPr>
            <p:cNvSpPr/>
            <p:nvPr>
              <p:custDataLst>
                <p:tags r:id="rId20"/>
              </p:custDataLst>
            </p:nvPr>
          </p:nvSpPr>
          <p:spPr>
            <a:xfrm>
              <a:off x="1343025" y="1831181"/>
              <a:ext cx="2287143" cy="1971593"/>
            </a:xfrm>
            <a:prstGeom prst="hexagon">
              <a:avLst/>
            </a:prstGeom>
            <a:solidFill>
              <a:srgbClr val="00B050"/>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lIns="0" rIns="0" anchor="ctr"/>
            <a:lstStyle/>
            <a:p>
              <a:pPr algn="ctr" eaLnBrk="1" hangingPunct="1">
                <a:defRPr/>
              </a:pPr>
              <a:r>
                <a:rPr lang="zh-CN" altLang="en-US" sz="4000" b="1" dirty="0">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位置参数</a:t>
              </a:r>
              <a:endParaRPr lang="en-US" altLang="zh-CN" sz="4000" b="1" dirty="0">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endParaRPr>
            </a:p>
          </p:txBody>
        </p:sp>
        <p:sp>
          <p:nvSpPr>
            <p:cNvPr id="18" name="六边形 17">
              <a:extLst>
                <a:ext uri="{FF2B5EF4-FFF2-40B4-BE49-F238E27FC236}">
                  <a16:creationId xmlns:a16="http://schemas.microsoft.com/office/drawing/2014/main" xmlns="" id="{197F3E17-99EC-4F96-8E2A-C7CB6F249754}"/>
                </a:ext>
              </a:extLst>
            </p:cNvPr>
            <p:cNvSpPr/>
            <p:nvPr>
              <p:custDataLst>
                <p:tags r:id="rId21"/>
              </p:custDataLst>
            </p:nvPr>
          </p:nvSpPr>
          <p:spPr>
            <a:xfrm>
              <a:off x="1780407" y="3700732"/>
              <a:ext cx="504812" cy="435499"/>
            </a:xfrm>
            <a:prstGeom prst="hexagon">
              <a:avLst/>
            </a:prstGeom>
            <a:solidFill>
              <a:srgbClr val="3255B8"/>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anchor="ctr"/>
            <a:lstStyle/>
            <a:p>
              <a:pPr algn="ctr" eaLnBrk="1" hangingPunct="1">
                <a:defRPr/>
              </a:pPr>
              <a:r>
                <a:rPr lang="en-US" altLang="zh-CN" dirty="0">
                  <a:solidFill>
                    <a:srgbClr val="FFFFFF"/>
                  </a:solidFill>
                  <a:sym typeface="Arial" panose="020B0604020202020204" pitchFamily="34" charset="0"/>
                </a:rPr>
                <a:t>2</a:t>
              </a:r>
            </a:p>
          </p:txBody>
        </p:sp>
      </p:grpSp>
      <p:sp>
        <p:nvSpPr>
          <p:cNvPr id="12297" name="六边形 18">
            <a:extLst>
              <a:ext uri="{FF2B5EF4-FFF2-40B4-BE49-F238E27FC236}">
                <a16:creationId xmlns:a16="http://schemas.microsoft.com/office/drawing/2014/main" xmlns="" id="{A54A9CC1-751C-46A7-900E-5A2A1D7A8B6D}"/>
              </a:ext>
            </a:extLst>
          </p:cNvPr>
          <p:cNvSpPr>
            <a:spLocks noChangeArrowheads="1"/>
          </p:cNvSpPr>
          <p:nvPr>
            <p:custDataLst>
              <p:tags r:id="rId8"/>
            </p:custDataLst>
          </p:nvPr>
        </p:nvSpPr>
        <p:spPr bwMode="auto">
          <a:xfrm>
            <a:off x="3014663" y="1370013"/>
            <a:ext cx="298450" cy="257175"/>
          </a:xfrm>
          <a:prstGeom prst="hexagon">
            <a:avLst>
              <a:gd name="adj" fmla="val 25010"/>
              <a:gd name="vf" fmla="val 115470"/>
            </a:avLst>
          </a:prstGeom>
          <a:solidFill>
            <a:srgbClr val="D4DCF3"/>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12298" name="六边形 19">
            <a:extLst>
              <a:ext uri="{FF2B5EF4-FFF2-40B4-BE49-F238E27FC236}">
                <a16:creationId xmlns:a16="http://schemas.microsoft.com/office/drawing/2014/main" xmlns="" id="{B2C3D2CC-28F2-4B8A-9ABC-4AE04FC71E0D}"/>
              </a:ext>
            </a:extLst>
          </p:cNvPr>
          <p:cNvSpPr>
            <a:spLocks noChangeArrowheads="1"/>
          </p:cNvSpPr>
          <p:nvPr>
            <p:custDataLst>
              <p:tags r:id="rId9"/>
            </p:custDataLst>
          </p:nvPr>
        </p:nvSpPr>
        <p:spPr bwMode="auto">
          <a:xfrm>
            <a:off x="5802313" y="1701800"/>
            <a:ext cx="298450" cy="257175"/>
          </a:xfrm>
          <a:prstGeom prst="hexagon">
            <a:avLst>
              <a:gd name="adj" fmla="val 25010"/>
              <a:gd name="vf" fmla="val 115470"/>
            </a:avLst>
          </a:prstGeom>
          <a:solidFill>
            <a:srgbClr val="FFFF00">
              <a:alpha val="70979"/>
            </a:srgbClr>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grpSp>
        <p:nvGrpSpPr>
          <p:cNvPr id="21" name="组合 20">
            <a:extLst>
              <a:ext uri="{FF2B5EF4-FFF2-40B4-BE49-F238E27FC236}">
                <a16:creationId xmlns:a16="http://schemas.microsoft.com/office/drawing/2014/main" xmlns="" id="{1D934249-761B-4404-B071-E50C68DEB5A4}"/>
              </a:ext>
            </a:extLst>
          </p:cNvPr>
          <p:cNvGrpSpPr>
            <a:grpSpLocks/>
          </p:cNvGrpSpPr>
          <p:nvPr>
            <p:custDataLst>
              <p:tags r:id="rId10"/>
            </p:custDataLst>
          </p:nvPr>
        </p:nvGrpSpPr>
        <p:grpSpPr bwMode="auto">
          <a:xfrm>
            <a:off x="3341688" y="1001713"/>
            <a:ext cx="1992312" cy="2008187"/>
            <a:chOff x="1343025" y="1831181"/>
            <a:chExt cx="2287143" cy="2305050"/>
          </a:xfrm>
        </p:grpSpPr>
        <p:sp>
          <p:nvSpPr>
            <p:cNvPr id="22" name="六边形 21">
              <a:extLst>
                <a:ext uri="{FF2B5EF4-FFF2-40B4-BE49-F238E27FC236}">
                  <a16:creationId xmlns:a16="http://schemas.microsoft.com/office/drawing/2014/main" xmlns="" id="{4CB83843-85BC-4593-9026-8165B4DCC13D}"/>
                </a:ext>
              </a:extLst>
            </p:cNvPr>
            <p:cNvSpPr/>
            <p:nvPr>
              <p:custDataLst>
                <p:tags r:id="rId18"/>
              </p:custDataLst>
            </p:nvPr>
          </p:nvSpPr>
          <p:spPr>
            <a:xfrm>
              <a:off x="1343025" y="1831181"/>
              <a:ext cx="2287143" cy="1971593"/>
            </a:xfrm>
            <a:prstGeom prst="hexagon">
              <a:avLst/>
            </a:prstGeom>
            <a:solidFill>
              <a:srgbClr val="00B0F0"/>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lIns="0" rIns="0" anchor="ctr"/>
            <a:lstStyle/>
            <a:p>
              <a:pPr algn="ctr" eaLnBrk="1" hangingPunct="1">
                <a:defRPr/>
              </a:pPr>
              <a:r>
                <a:rPr lang="zh-CN" altLang="en-US" sz="3600" b="1" dirty="0">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关键字参数</a:t>
              </a:r>
            </a:p>
          </p:txBody>
        </p:sp>
        <p:sp>
          <p:nvSpPr>
            <p:cNvPr id="23" name="六边形 22">
              <a:extLst>
                <a:ext uri="{FF2B5EF4-FFF2-40B4-BE49-F238E27FC236}">
                  <a16:creationId xmlns:a16="http://schemas.microsoft.com/office/drawing/2014/main" xmlns="" id="{FEECA6C4-10A6-432B-85DE-71215B50B2C8}"/>
                </a:ext>
              </a:extLst>
            </p:cNvPr>
            <p:cNvSpPr/>
            <p:nvPr>
              <p:custDataLst>
                <p:tags r:id="rId19"/>
              </p:custDataLst>
            </p:nvPr>
          </p:nvSpPr>
          <p:spPr>
            <a:xfrm>
              <a:off x="1780407" y="3700732"/>
              <a:ext cx="504811" cy="435499"/>
            </a:xfrm>
            <a:prstGeom prst="hexagon">
              <a:avLst/>
            </a:prstGeom>
            <a:solidFill>
              <a:srgbClr val="3255B8"/>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anchor="ctr"/>
            <a:lstStyle/>
            <a:p>
              <a:pPr algn="ctr" eaLnBrk="1" hangingPunct="1">
                <a:defRPr/>
              </a:pPr>
              <a:r>
                <a:rPr lang="en-US" altLang="zh-CN" dirty="0">
                  <a:solidFill>
                    <a:srgbClr val="FFFFFF"/>
                  </a:solidFill>
                  <a:sym typeface="Arial" panose="020B0604020202020204" pitchFamily="34" charset="0"/>
                </a:rPr>
                <a:t>3</a:t>
              </a:r>
            </a:p>
          </p:txBody>
        </p:sp>
      </p:grpSp>
      <p:sp>
        <p:nvSpPr>
          <p:cNvPr id="12300" name="六边形 23">
            <a:extLst>
              <a:ext uri="{FF2B5EF4-FFF2-40B4-BE49-F238E27FC236}">
                <a16:creationId xmlns:a16="http://schemas.microsoft.com/office/drawing/2014/main" xmlns="" id="{7DC1DD58-5DAD-42FD-8849-581AFC35BE6C}"/>
              </a:ext>
            </a:extLst>
          </p:cNvPr>
          <p:cNvSpPr>
            <a:spLocks noChangeArrowheads="1"/>
          </p:cNvSpPr>
          <p:nvPr>
            <p:custDataLst>
              <p:tags r:id="rId11"/>
            </p:custDataLst>
          </p:nvPr>
        </p:nvSpPr>
        <p:spPr bwMode="auto">
          <a:xfrm>
            <a:off x="7613650" y="3605213"/>
            <a:ext cx="723900" cy="619125"/>
          </a:xfrm>
          <a:prstGeom prst="hexagon">
            <a:avLst>
              <a:gd name="adj" fmla="val 25046"/>
              <a:gd name="vf" fmla="val 115470"/>
            </a:avLst>
          </a:prstGeom>
          <a:solidFill>
            <a:srgbClr val="92D050">
              <a:alpha val="67842"/>
            </a:srgbClr>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grpSp>
        <p:nvGrpSpPr>
          <p:cNvPr id="4" name="组合 3">
            <a:extLst>
              <a:ext uri="{FF2B5EF4-FFF2-40B4-BE49-F238E27FC236}">
                <a16:creationId xmlns:a16="http://schemas.microsoft.com/office/drawing/2014/main" xmlns="" id="{713E75B0-2642-48C0-B9BE-18D0B2B317CD}"/>
              </a:ext>
            </a:extLst>
          </p:cNvPr>
          <p:cNvGrpSpPr>
            <a:grpSpLocks/>
          </p:cNvGrpSpPr>
          <p:nvPr>
            <p:custDataLst>
              <p:tags r:id="rId12"/>
            </p:custDataLst>
          </p:nvPr>
        </p:nvGrpSpPr>
        <p:grpSpPr bwMode="auto">
          <a:xfrm>
            <a:off x="642938" y="1001713"/>
            <a:ext cx="1992312" cy="2008187"/>
            <a:chOff x="1343025" y="1831181"/>
            <a:chExt cx="2287143" cy="2305050"/>
          </a:xfrm>
        </p:grpSpPr>
        <p:sp>
          <p:nvSpPr>
            <p:cNvPr id="5" name="六边形 4">
              <a:extLst>
                <a:ext uri="{FF2B5EF4-FFF2-40B4-BE49-F238E27FC236}">
                  <a16:creationId xmlns:a16="http://schemas.microsoft.com/office/drawing/2014/main" xmlns="" id="{80B64782-F607-497E-BD11-D77CCF90CA06}"/>
                </a:ext>
              </a:extLst>
            </p:cNvPr>
            <p:cNvSpPr/>
            <p:nvPr>
              <p:custDataLst>
                <p:tags r:id="rId16"/>
              </p:custDataLst>
            </p:nvPr>
          </p:nvSpPr>
          <p:spPr>
            <a:xfrm>
              <a:off x="1343025" y="1831181"/>
              <a:ext cx="2287143" cy="1971593"/>
            </a:xfrm>
            <a:prstGeom prst="hexagon">
              <a:avLst/>
            </a:prstGeom>
            <a:solidFill>
              <a:srgbClr val="FF8A15"/>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lIns="0" rIns="0" anchor="ctr"/>
            <a:lstStyle/>
            <a:p>
              <a:pPr algn="ctr" eaLnBrk="1" hangingPunct="1">
                <a:defRPr/>
              </a:pPr>
              <a:r>
                <a:rPr lang="zh-CN" altLang="en-US" sz="2700" b="1" dirty="0">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了解形式参数和实际参数</a:t>
              </a:r>
            </a:p>
          </p:txBody>
        </p:sp>
        <p:sp>
          <p:nvSpPr>
            <p:cNvPr id="7" name="六边形 6">
              <a:extLst>
                <a:ext uri="{FF2B5EF4-FFF2-40B4-BE49-F238E27FC236}">
                  <a16:creationId xmlns:a16="http://schemas.microsoft.com/office/drawing/2014/main" xmlns="" id="{235B6A6A-0A2C-470D-86AD-0C24BD2E9B3A}"/>
                </a:ext>
              </a:extLst>
            </p:cNvPr>
            <p:cNvSpPr/>
            <p:nvPr>
              <p:custDataLst>
                <p:tags r:id="rId17"/>
              </p:custDataLst>
            </p:nvPr>
          </p:nvSpPr>
          <p:spPr>
            <a:xfrm>
              <a:off x="1780407" y="3700732"/>
              <a:ext cx="504811" cy="435499"/>
            </a:xfrm>
            <a:prstGeom prst="hexagon">
              <a:avLst/>
            </a:prstGeom>
            <a:solidFill>
              <a:srgbClr val="3255B8"/>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anchor="ctr"/>
            <a:lstStyle/>
            <a:p>
              <a:pPr algn="ctr" eaLnBrk="1" hangingPunct="1">
                <a:defRPr/>
              </a:pPr>
              <a:r>
                <a:rPr lang="en-US" altLang="zh-CN" dirty="0">
                  <a:solidFill>
                    <a:srgbClr val="FFFFFF"/>
                  </a:solidFill>
                  <a:sym typeface="Arial" panose="020B0604020202020204" pitchFamily="34" charset="0"/>
                </a:rPr>
                <a:t>1</a:t>
              </a:r>
            </a:p>
          </p:txBody>
        </p:sp>
      </p:grpSp>
      <p:grpSp>
        <p:nvGrpSpPr>
          <p:cNvPr id="24" name="组合 23">
            <a:extLst>
              <a:ext uri="{FF2B5EF4-FFF2-40B4-BE49-F238E27FC236}">
                <a16:creationId xmlns:a16="http://schemas.microsoft.com/office/drawing/2014/main" xmlns="" id="{1B4C8E27-2E66-480A-896D-47CDB0983A2E}"/>
              </a:ext>
            </a:extLst>
          </p:cNvPr>
          <p:cNvGrpSpPr>
            <a:grpSpLocks/>
          </p:cNvGrpSpPr>
          <p:nvPr>
            <p:custDataLst>
              <p:tags r:id="rId13"/>
            </p:custDataLst>
          </p:nvPr>
        </p:nvGrpSpPr>
        <p:grpSpPr bwMode="auto">
          <a:xfrm>
            <a:off x="6616700" y="971550"/>
            <a:ext cx="1993900" cy="2008188"/>
            <a:chOff x="1343025" y="1831181"/>
            <a:chExt cx="2287143" cy="2305050"/>
          </a:xfrm>
        </p:grpSpPr>
        <p:sp>
          <p:nvSpPr>
            <p:cNvPr id="25" name="六边形 24">
              <a:extLst>
                <a:ext uri="{FF2B5EF4-FFF2-40B4-BE49-F238E27FC236}">
                  <a16:creationId xmlns:a16="http://schemas.microsoft.com/office/drawing/2014/main" xmlns="" id="{F923A0A7-773A-4466-A095-07576756FBE1}"/>
                </a:ext>
              </a:extLst>
            </p:cNvPr>
            <p:cNvSpPr/>
            <p:nvPr>
              <p:custDataLst>
                <p:tags r:id="rId14"/>
              </p:custDataLst>
            </p:nvPr>
          </p:nvSpPr>
          <p:spPr>
            <a:xfrm>
              <a:off x="1343025" y="1831181"/>
              <a:ext cx="2287143" cy="1971592"/>
            </a:xfrm>
            <a:prstGeom prst="hexagon">
              <a:avLst/>
            </a:prstGeom>
            <a:solidFill>
              <a:schemeClr val="accent1">
                <a:lumMod val="50000"/>
              </a:schemeClr>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lIns="0" rIns="0" anchor="ctr"/>
            <a:lstStyle/>
            <a:p>
              <a:pPr algn="ctr" eaLnBrk="1" hangingPunct="1">
                <a:defRPr/>
              </a:pPr>
              <a:r>
                <a:rPr lang="zh-CN" altLang="en-US" sz="4000" b="1" dirty="0">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可变参数</a:t>
              </a:r>
            </a:p>
          </p:txBody>
        </p:sp>
        <p:sp>
          <p:nvSpPr>
            <p:cNvPr id="26" name="六边形 25">
              <a:extLst>
                <a:ext uri="{FF2B5EF4-FFF2-40B4-BE49-F238E27FC236}">
                  <a16:creationId xmlns:a16="http://schemas.microsoft.com/office/drawing/2014/main" xmlns="" id="{22AD4D91-9663-46E2-B9A3-6555278BAC16}"/>
                </a:ext>
              </a:extLst>
            </p:cNvPr>
            <p:cNvSpPr/>
            <p:nvPr>
              <p:custDataLst>
                <p:tags r:id="rId15"/>
              </p:custDataLst>
            </p:nvPr>
          </p:nvSpPr>
          <p:spPr>
            <a:xfrm>
              <a:off x="1781880" y="3700731"/>
              <a:ext cx="504409" cy="435500"/>
            </a:xfrm>
            <a:prstGeom prst="hexagon">
              <a:avLst/>
            </a:prstGeom>
            <a:solidFill>
              <a:srgbClr val="3255B8"/>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anchor="ctr"/>
            <a:lstStyle/>
            <a:p>
              <a:pPr algn="ctr" eaLnBrk="1" hangingPunct="1">
                <a:defRPr/>
              </a:pPr>
              <a:r>
                <a:rPr lang="en-US" altLang="zh-CN" dirty="0">
                  <a:solidFill>
                    <a:srgbClr val="FFFFFF"/>
                  </a:solidFill>
                  <a:sym typeface="Arial" panose="020B0604020202020204" pitchFamily="34" charset="0"/>
                </a:rPr>
                <a:t>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path" presetSubtype="0" accel="50000" decel="50000" fill="hold" nodeType="clickEffect">
                                  <p:stCondLst>
                                    <p:cond delay="0"/>
                                  </p:stCondLst>
                                  <p:childTnLst>
                                    <p:animMotion origin="layout" path="M 3.33333E-6 -4.81481E-6 L 0.3375 0.19908 " pathEditMode="relative" rAng="0" ptsTypes="AA">
                                      <p:cBhvr>
                                        <p:cTn id="41" dur="2000" fill="hold"/>
                                        <p:tgtEl>
                                          <p:spTgt spid="4"/>
                                        </p:tgtEl>
                                        <p:attrNameLst>
                                          <p:attrName>ppt_x</p:attrName>
                                          <p:attrName>ppt_y</p:attrName>
                                        </p:attrNameLst>
                                      </p:cBhvr>
                                      <p:rCtr x="16875" y="9938"/>
                                    </p:animMotion>
                                  </p:childTnLst>
                                </p:cTn>
                              </p:par>
                              <p:par>
                                <p:cTn id="42" presetID="2" presetClass="exit" presetSubtype="4" fill="hold" nodeType="withEffect">
                                  <p:stCondLst>
                                    <p:cond delay="0"/>
                                  </p:stCondLst>
                                  <p:childTnLst>
                                    <p:anim calcmode="lin" valueType="num">
                                      <p:cBhvr additive="base">
                                        <p:cTn id="43" dur="500"/>
                                        <p:tgtEl>
                                          <p:spTgt spid="16"/>
                                        </p:tgtEl>
                                        <p:attrNameLst>
                                          <p:attrName>ppt_x</p:attrName>
                                        </p:attrNameLst>
                                      </p:cBhvr>
                                      <p:tavLst>
                                        <p:tav tm="0">
                                          <p:val>
                                            <p:strVal val="ppt_x"/>
                                          </p:val>
                                        </p:tav>
                                        <p:tav tm="100000">
                                          <p:val>
                                            <p:strVal val="ppt_x"/>
                                          </p:val>
                                        </p:tav>
                                      </p:tavLst>
                                    </p:anim>
                                    <p:anim calcmode="lin" valueType="num">
                                      <p:cBhvr additive="base">
                                        <p:cTn id="44" dur="500"/>
                                        <p:tgtEl>
                                          <p:spTgt spid="16"/>
                                        </p:tgtEl>
                                        <p:attrNameLst>
                                          <p:attrName>ppt_y</p:attrName>
                                        </p:attrNameLst>
                                      </p:cBhvr>
                                      <p:tavLst>
                                        <p:tav tm="0">
                                          <p:val>
                                            <p:strVal val="ppt_y"/>
                                          </p:val>
                                        </p:tav>
                                        <p:tav tm="100000">
                                          <p:val>
                                            <p:strVal val="1+ppt_h/2"/>
                                          </p:val>
                                        </p:tav>
                                      </p:tavLst>
                                    </p:anim>
                                    <p:set>
                                      <p:cBhvr>
                                        <p:cTn id="45" dur="1" fill="hold">
                                          <p:stCondLst>
                                            <p:cond delay="499"/>
                                          </p:stCondLst>
                                        </p:cTn>
                                        <p:tgtEl>
                                          <p:spTgt spid="16"/>
                                        </p:tgtEl>
                                        <p:attrNameLst>
                                          <p:attrName>style.visibility</p:attrName>
                                        </p:attrNameLst>
                                      </p:cBhvr>
                                      <p:to>
                                        <p:strVal val="hidden"/>
                                      </p:to>
                                    </p:set>
                                  </p:childTnLst>
                                </p:cTn>
                              </p:par>
                              <p:par>
                                <p:cTn id="46" presetID="2" presetClass="exit" presetSubtype="1" fill="hold" nodeType="withEffect">
                                  <p:stCondLst>
                                    <p:cond delay="0"/>
                                  </p:stCondLst>
                                  <p:childTnLst>
                                    <p:anim calcmode="lin" valueType="num">
                                      <p:cBhvr additive="base">
                                        <p:cTn id="47" dur="500"/>
                                        <p:tgtEl>
                                          <p:spTgt spid="21"/>
                                        </p:tgtEl>
                                        <p:attrNameLst>
                                          <p:attrName>ppt_x</p:attrName>
                                        </p:attrNameLst>
                                      </p:cBhvr>
                                      <p:tavLst>
                                        <p:tav tm="0">
                                          <p:val>
                                            <p:strVal val="ppt_x"/>
                                          </p:val>
                                        </p:tav>
                                        <p:tav tm="100000">
                                          <p:val>
                                            <p:strVal val="ppt_x"/>
                                          </p:val>
                                        </p:tav>
                                      </p:tavLst>
                                    </p:anim>
                                    <p:anim calcmode="lin" valueType="num">
                                      <p:cBhvr additive="base">
                                        <p:cTn id="48" dur="500"/>
                                        <p:tgtEl>
                                          <p:spTgt spid="21"/>
                                        </p:tgtEl>
                                        <p:attrNameLst>
                                          <p:attrName>ppt_y</p:attrName>
                                        </p:attrNameLst>
                                      </p:cBhvr>
                                      <p:tavLst>
                                        <p:tav tm="0">
                                          <p:val>
                                            <p:strVal val="ppt_y"/>
                                          </p:val>
                                        </p:tav>
                                        <p:tav tm="100000">
                                          <p:val>
                                            <p:strVal val="0-ppt_h/2"/>
                                          </p:val>
                                        </p:tav>
                                      </p:tavLst>
                                    </p:anim>
                                    <p:set>
                                      <p:cBhvr>
                                        <p:cTn id="49" dur="1" fill="hold">
                                          <p:stCondLst>
                                            <p:cond delay="499"/>
                                          </p:stCondLst>
                                        </p:cTn>
                                        <p:tgtEl>
                                          <p:spTgt spid="21"/>
                                        </p:tgtEl>
                                        <p:attrNameLst>
                                          <p:attrName>style.visibility</p:attrName>
                                        </p:attrNameLst>
                                      </p:cBhvr>
                                      <p:to>
                                        <p:strVal val="hidden"/>
                                      </p:to>
                                    </p:set>
                                  </p:childTnLst>
                                </p:cTn>
                              </p:par>
                              <p:par>
                                <p:cTn id="50" presetID="2" presetClass="exit" presetSubtype="2" fill="hold" nodeType="withEffect">
                                  <p:stCondLst>
                                    <p:cond delay="0"/>
                                  </p:stCondLst>
                                  <p:childTnLst>
                                    <p:anim calcmode="lin" valueType="num">
                                      <p:cBhvr additive="base">
                                        <p:cTn id="51" dur="500"/>
                                        <p:tgtEl>
                                          <p:spTgt spid="10"/>
                                        </p:tgtEl>
                                        <p:attrNameLst>
                                          <p:attrName>ppt_x</p:attrName>
                                        </p:attrNameLst>
                                      </p:cBhvr>
                                      <p:tavLst>
                                        <p:tav tm="0">
                                          <p:val>
                                            <p:strVal val="ppt_x"/>
                                          </p:val>
                                        </p:tav>
                                        <p:tav tm="100000">
                                          <p:val>
                                            <p:strVal val="1+ppt_w/2"/>
                                          </p:val>
                                        </p:tav>
                                      </p:tavLst>
                                    </p:anim>
                                    <p:anim calcmode="lin" valueType="num">
                                      <p:cBhvr additive="base">
                                        <p:cTn id="52" dur="500"/>
                                        <p:tgtEl>
                                          <p:spTgt spid="10"/>
                                        </p:tgtEl>
                                        <p:attrNameLst>
                                          <p:attrName>ppt_y</p:attrName>
                                        </p:attrNameLst>
                                      </p:cBhvr>
                                      <p:tavLst>
                                        <p:tav tm="0">
                                          <p:val>
                                            <p:strVal val="ppt_y"/>
                                          </p:val>
                                        </p:tav>
                                        <p:tav tm="100000">
                                          <p:val>
                                            <p:strVal val="ppt_y"/>
                                          </p:val>
                                        </p:tav>
                                      </p:tavLst>
                                    </p:anim>
                                    <p:set>
                                      <p:cBhvr>
                                        <p:cTn id="53" dur="1" fill="hold">
                                          <p:stCondLst>
                                            <p:cond delay="499"/>
                                          </p:stCondLst>
                                        </p:cTn>
                                        <p:tgtEl>
                                          <p:spTgt spid="10"/>
                                        </p:tgtEl>
                                        <p:attrNameLst>
                                          <p:attrName>style.visibility</p:attrName>
                                        </p:attrNameLst>
                                      </p:cBhvr>
                                      <p:to>
                                        <p:strVal val="hidden"/>
                                      </p:to>
                                    </p:set>
                                  </p:childTnLst>
                                </p:cTn>
                              </p:par>
                              <p:par>
                                <p:cTn id="54" presetID="2" presetClass="exit" presetSubtype="2" fill="hold" nodeType="withEffect">
                                  <p:stCondLst>
                                    <p:cond delay="0"/>
                                  </p:stCondLst>
                                  <p:childTnLst>
                                    <p:anim calcmode="lin" valueType="num">
                                      <p:cBhvr additive="base">
                                        <p:cTn id="55" dur="500"/>
                                        <p:tgtEl>
                                          <p:spTgt spid="24"/>
                                        </p:tgtEl>
                                        <p:attrNameLst>
                                          <p:attrName>ppt_x</p:attrName>
                                        </p:attrNameLst>
                                      </p:cBhvr>
                                      <p:tavLst>
                                        <p:tav tm="0">
                                          <p:val>
                                            <p:strVal val="ppt_x"/>
                                          </p:val>
                                        </p:tav>
                                        <p:tav tm="100000">
                                          <p:val>
                                            <p:strVal val="1+ppt_w/2"/>
                                          </p:val>
                                        </p:tav>
                                      </p:tavLst>
                                    </p:anim>
                                    <p:anim calcmode="lin" valueType="num">
                                      <p:cBhvr additive="base">
                                        <p:cTn id="56" dur="500"/>
                                        <p:tgtEl>
                                          <p:spTgt spid="24"/>
                                        </p:tgtEl>
                                        <p:attrNameLst>
                                          <p:attrName>ppt_y</p:attrName>
                                        </p:attrNameLst>
                                      </p:cBhvr>
                                      <p:tavLst>
                                        <p:tav tm="0">
                                          <p:val>
                                            <p:strVal val="ppt_y"/>
                                          </p:val>
                                        </p:tav>
                                        <p:tav tm="100000">
                                          <p:val>
                                            <p:strVal val="ppt_y"/>
                                          </p:val>
                                        </p:tav>
                                      </p:tavLst>
                                    </p:anim>
                                    <p:set>
                                      <p:cBhvr>
                                        <p:cTn id="57"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了解形式参数和实际参数</a:t>
            </a:r>
          </a:p>
        </p:txBody>
      </p:sp>
      <p:sp>
        <p:nvSpPr>
          <p:cNvPr id="4" name="矩形 3">
            <a:extLst>
              <a:ext uri="{FF2B5EF4-FFF2-40B4-BE49-F238E27FC236}">
                <a16:creationId xmlns:a16="http://schemas.microsoft.com/office/drawing/2014/main" xmlns="" id="{A1DB8950-1E80-431A-AD71-AA24FC87C6EF}"/>
              </a:ext>
            </a:extLst>
          </p:cNvPr>
          <p:cNvSpPr/>
          <p:nvPr/>
        </p:nvSpPr>
        <p:spPr>
          <a:xfrm>
            <a:off x="483394" y="742950"/>
            <a:ext cx="7315200" cy="4293483"/>
          </a:xfrm>
          <a:prstGeom prst="rect">
            <a:avLst/>
          </a:prstGeom>
        </p:spPr>
        <p:txBody>
          <a:bodyPr wrap="square">
            <a:spAutoFit/>
          </a:bodyPr>
          <a:lstStyle/>
          <a:p>
            <a:r>
              <a:rPr lang="en-US" altLang="zh-CN" sz="1300" dirty="0"/>
              <a:t>def </a:t>
            </a:r>
            <a:r>
              <a:rPr lang="en-US" altLang="zh-CN" sz="1300" dirty="0" err="1"/>
              <a:t>fun_bmi</a:t>
            </a:r>
            <a:r>
              <a:rPr lang="en-US" altLang="zh-CN" sz="1300" dirty="0"/>
              <a:t>(</a:t>
            </a:r>
            <a:r>
              <a:rPr lang="en-US" altLang="zh-CN" sz="1300" dirty="0" err="1"/>
              <a:t>person,height,weight</a:t>
            </a:r>
            <a:r>
              <a:rPr lang="en-US" altLang="zh-CN" sz="1300" dirty="0"/>
              <a:t>):</a:t>
            </a:r>
          </a:p>
          <a:p>
            <a:r>
              <a:rPr lang="en-US" altLang="zh-CN" sz="1300" dirty="0"/>
              <a:t>    '''</a:t>
            </a:r>
            <a:r>
              <a:rPr lang="zh-CN" altLang="en-US" sz="1300" dirty="0"/>
              <a:t>功能：根据身高和体重计算</a:t>
            </a:r>
            <a:r>
              <a:rPr lang="en-US" altLang="zh-CN" sz="1300" dirty="0"/>
              <a:t>BMI</a:t>
            </a:r>
            <a:r>
              <a:rPr lang="zh-CN" altLang="en-US" sz="1300" dirty="0"/>
              <a:t>指数</a:t>
            </a:r>
          </a:p>
          <a:p>
            <a:r>
              <a:rPr lang="zh-CN" altLang="en-US" sz="1300" dirty="0"/>
              <a:t>       </a:t>
            </a:r>
            <a:r>
              <a:rPr lang="en-US" altLang="zh-CN" sz="1300" dirty="0"/>
              <a:t>person</a:t>
            </a:r>
            <a:r>
              <a:rPr lang="zh-CN" altLang="en-US" sz="1300" dirty="0"/>
              <a:t>：姓名</a:t>
            </a:r>
          </a:p>
          <a:p>
            <a:r>
              <a:rPr lang="zh-CN" altLang="en-US" sz="1300" dirty="0"/>
              <a:t>       </a:t>
            </a:r>
            <a:r>
              <a:rPr lang="en-US" altLang="zh-CN" sz="1300" dirty="0"/>
              <a:t>height</a:t>
            </a:r>
            <a:r>
              <a:rPr lang="zh-CN" altLang="en-US" sz="1300" dirty="0"/>
              <a:t>：身高，单位：米</a:t>
            </a:r>
          </a:p>
          <a:p>
            <a:r>
              <a:rPr lang="zh-CN" altLang="en-US" sz="1300" dirty="0"/>
              <a:t>       </a:t>
            </a:r>
            <a:r>
              <a:rPr lang="en-US" altLang="zh-CN" sz="1300" dirty="0"/>
              <a:t>weight</a:t>
            </a:r>
            <a:r>
              <a:rPr lang="zh-CN" altLang="en-US" sz="1300" dirty="0"/>
              <a:t>：体重，单位：千克</a:t>
            </a:r>
          </a:p>
          <a:p>
            <a:r>
              <a:rPr lang="zh-CN" altLang="en-US" sz="1300" dirty="0"/>
              <a:t>    </a:t>
            </a:r>
            <a:r>
              <a:rPr lang="en-US" altLang="zh-CN" sz="1300" dirty="0"/>
              <a:t>'''</a:t>
            </a:r>
          </a:p>
          <a:p>
            <a:r>
              <a:rPr lang="en-US" altLang="zh-CN" sz="1300" dirty="0"/>
              <a:t>    print(person + "</a:t>
            </a:r>
            <a:r>
              <a:rPr lang="zh-CN" altLang="en-US" sz="1300" dirty="0"/>
              <a:t>的身高：</a:t>
            </a:r>
            <a:r>
              <a:rPr lang="en-US" altLang="zh-CN" sz="1300" dirty="0"/>
              <a:t>" + str(height) + "</a:t>
            </a:r>
            <a:r>
              <a:rPr lang="zh-CN" altLang="en-US" sz="1300" dirty="0"/>
              <a:t>米 </a:t>
            </a:r>
            <a:r>
              <a:rPr lang="en-US" altLang="zh-CN" sz="1300" dirty="0"/>
              <a:t>\t </a:t>
            </a:r>
            <a:r>
              <a:rPr lang="zh-CN" altLang="en-US" sz="1300" dirty="0"/>
              <a:t>体重：</a:t>
            </a:r>
            <a:r>
              <a:rPr lang="en-US" altLang="zh-CN" sz="1300" dirty="0"/>
              <a:t>" + str(weight) + "</a:t>
            </a:r>
            <a:r>
              <a:rPr lang="zh-CN" altLang="en-US" sz="1300" dirty="0"/>
              <a:t>千克</a:t>
            </a:r>
            <a:r>
              <a:rPr lang="en-US" altLang="zh-CN" sz="1300" dirty="0"/>
              <a:t>")</a:t>
            </a:r>
          </a:p>
          <a:p>
            <a:r>
              <a:rPr lang="en-US" altLang="zh-CN" sz="1300" dirty="0"/>
              <a:t>    </a:t>
            </a:r>
            <a:r>
              <a:rPr lang="en-US" altLang="zh-CN" sz="1300" dirty="0" err="1"/>
              <a:t>bmi</a:t>
            </a:r>
            <a:r>
              <a:rPr lang="en-US" altLang="zh-CN" sz="1300" dirty="0"/>
              <a:t>=weight/(height*height)                  # </a:t>
            </a:r>
            <a:r>
              <a:rPr lang="zh-CN" altLang="en-US" sz="1300" dirty="0"/>
              <a:t>用于计算</a:t>
            </a:r>
            <a:r>
              <a:rPr lang="en-US" altLang="zh-CN" sz="1300" dirty="0"/>
              <a:t>BMI</a:t>
            </a:r>
            <a:r>
              <a:rPr lang="zh-CN" altLang="en-US" sz="1300" dirty="0"/>
              <a:t>指数，公式为“体重</a:t>
            </a:r>
            <a:r>
              <a:rPr lang="en-US" altLang="zh-CN" sz="1300" dirty="0"/>
              <a:t>/</a:t>
            </a:r>
            <a:r>
              <a:rPr lang="zh-CN" altLang="en-US" sz="1300" dirty="0"/>
              <a:t>身高的平方”</a:t>
            </a:r>
          </a:p>
          <a:p>
            <a:r>
              <a:rPr lang="zh-CN" altLang="en-US" sz="1300" dirty="0"/>
              <a:t>    </a:t>
            </a:r>
            <a:r>
              <a:rPr lang="en-US" altLang="zh-CN" sz="1300" dirty="0"/>
              <a:t>print(person + "</a:t>
            </a:r>
            <a:r>
              <a:rPr lang="zh-CN" altLang="en-US" sz="1300" dirty="0"/>
              <a:t>的</a:t>
            </a:r>
            <a:r>
              <a:rPr lang="en-US" altLang="zh-CN" sz="1300" dirty="0"/>
              <a:t>BMI</a:t>
            </a:r>
            <a:r>
              <a:rPr lang="zh-CN" altLang="en-US" sz="1300" dirty="0"/>
              <a:t>指数为：</a:t>
            </a:r>
            <a:r>
              <a:rPr lang="en-US" altLang="zh-CN" sz="1300" dirty="0"/>
              <a:t>"+str(</a:t>
            </a:r>
            <a:r>
              <a:rPr lang="en-US" altLang="zh-CN" sz="1300" dirty="0" err="1"/>
              <a:t>bmi</a:t>
            </a:r>
            <a:r>
              <a:rPr lang="en-US" altLang="zh-CN" sz="1300" dirty="0"/>
              <a:t>))          # </a:t>
            </a:r>
            <a:r>
              <a:rPr lang="zh-CN" altLang="en-US" sz="1300" dirty="0"/>
              <a:t>输出</a:t>
            </a:r>
            <a:r>
              <a:rPr lang="en-US" altLang="zh-CN" sz="1300" dirty="0"/>
              <a:t>BMI</a:t>
            </a:r>
            <a:r>
              <a:rPr lang="zh-CN" altLang="en-US" sz="1300" dirty="0"/>
              <a:t>指数</a:t>
            </a:r>
          </a:p>
          <a:p>
            <a:r>
              <a:rPr lang="zh-CN" altLang="en-US" sz="1300" dirty="0"/>
              <a:t>    </a:t>
            </a:r>
            <a:r>
              <a:rPr lang="en-US" altLang="zh-CN" sz="1300" dirty="0"/>
              <a:t># </a:t>
            </a:r>
            <a:r>
              <a:rPr lang="zh-CN" altLang="en-US" sz="1300" dirty="0"/>
              <a:t>判断身材是否合理</a:t>
            </a:r>
          </a:p>
          <a:p>
            <a:r>
              <a:rPr lang="zh-CN" altLang="en-US" sz="1300" dirty="0"/>
              <a:t>    </a:t>
            </a:r>
            <a:r>
              <a:rPr lang="en-US" altLang="zh-CN" sz="1300" dirty="0"/>
              <a:t>if </a:t>
            </a:r>
            <a:r>
              <a:rPr lang="en-US" altLang="zh-CN" sz="1300" dirty="0" err="1"/>
              <a:t>bmi</a:t>
            </a:r>
            <a:r>
              <a:rPr lang="en-US" altLang="zh-CN" sz="1300" dirty="0"/>
              <a:t>&lt;18.5:</a:t>
            </a:r>
          </a:p>
          <a:p>
            <a:r>
              <a:rPr lang="en-US" altLang="zh-CN" sz="1300" dirty="0"/>
              <a:t>        print("</a:t>
            </a:r>
            <a:r>
              <a:rPr lang="zh-CN" altLang="en-US" sz="1300" dirty="0"/>
              <a:t>您的体重过轻 </a:t>
            </a:r>
            <a:r>
              <a:rPr lang="en-US" altLang="zh-CN" sz="1300" dirty="0"/>
              <a:t>~@_@~\n")</a:t>
            </a:r>
          </a:p>
          <a:p>
            <a:r>
              <a:rPr lang="en-US" altLang="zh-CN" sz="1300" dirty="0"/>
              <a:t>    if </a:t>
            </a:r>
            <a:r>
              <a:rPr lang="en-US" altLang="zh-CN" sz="1300" dirty="0" err="1"/>
              <a:t>bmi</a:t>
            </a:r>
            <a:r>
              <a:rPr lang="en-US" altLang="zh-CN" sz="1300" dirty="0"/>
              <a:t>&gt;=18.5 and </a:t>
            </a:r>
            <a:r>
              <a:rPr lang="en-US" altLang="zh-CN" sz="1300" dirty="0" err="1"/>
              <a:t>bmi</a:t>
            </a:r>
            <a:r>
              <a:rPr lang="en-US" altLang="zh-CN" sz="1300" dirty="0"/>
              <a:t>&lt;24.9:</a:t>
            </a:r>
          </a:p>
          <a:p>
            <a:r>
              <a:rPr lang="en-US" altLang="zh-CN" sz="1300" dirty="0"/>
              <a:t>        print("</a:t>
            </a:r>
            <a:r>
              <a:rPr lang="zh-CN" altLang="en-US" sz="1300" dirty="0"/>
              <a:t>正常范围，注意保持 </a:t>
            </a:r>
            <a:r>
              <a:rPr lang="en-US" altLang="zh-CN" sz="1300" dirty="0"/>
              <a:t>(-_-)\n")</a:t>
            </a:r>
          </a:p>
          <a:p>
            <a:r>
              <a:rPr lang="en-US" altLang="zh-CN" sz="1300" dirty="0"/>
              <a:t>    if </a:t>
            </a:r>
            <a:r>
              <a:rPr lang="en-US" altLang="zh-CN" sz="1300" dirty="0" err="1"/>
              <a:t>bmi</a:t>
            </a:r>
            <a:r>
              <a:rPr lang="en-US" altLang="zh-CN" sz="1300" dirty="0"/>
              <a:t>&gt;=24.9 and </a:t>
            </a:r>
            <a:r>
              <a:rPr lang="en-US" altLang="zh-CN" sz="1300" dirty="0" err="1"/>
              <a:t>bmi</a:t>
            </a:r>
            <a:r>
              <a:rPr lang="en-US" altLang="zh-CN" sz="1300" dirty="0"/>
              <a:t>&lt;29.9:</a:t>
            </a:r>
          </a:p>
          <a:p>
            <a:r>
              <a:rPr lang="en-US" altLang="zh-CN" sz="1300" dirty="0"/>
              <a:t>        print("</a:t>
            </a:r>
            <a:r>
              <a:rPr lang="zh-CN" altLang="en-US" sz="1300" dirty="0"/>
              <a:t>您的体重过重 </a:t>
            </a:r>
            <a:r>
              <a:rPr lang="en-US" altLang="zh-CN" sz="1300" dirty="0"/>
              <a:t>~@_@~\n")</a:t>
            </a:r>
          </a:p>
          <a:p>
            <a:r>
              <a:rPr lang="en-US" altLang="zh-CN" sz="1300" dirty="0"/>
              <a:t>    if </a:t>
            </a:r>
            <a:r>
              <a:rPr lang="en-US" altLang="zh-CN" sz="1300" dirty="0" err="1"/>
              <a:t>bmi</a:t>
            </a:r>
            <a:r>
              <a:rPr lang="en-US" altLang="zh-CN" sz="1300" dirty="0"/>
              <a:t>&gt;=29.9:</a:t>
            </a:r>
          </a:p>
          <a:p>
            <a:r>
              <a:rPr lang="en-US" altLang="zh-CN" sz="1300" dirty="0"/>
              <a:t>        print("</a:t>
            </a:r>
            <a:r>
              <a:rPr lang="zh-CN" altLang="en-US" sz="1300" dirty="0"/>
              <a:t>肥胖 </a:t>
            </a:r>
            <a:r>
              <a:rPr lang="en-US" altLang="zh-CN" sz="1300" dirty="0"/>
              <a:t>^@_@^\n")</a:t>
            </a:r>
          </a:p>
          <a:p>
            <a:r>
              <a:rPr lang="en-US" altLang="zh-CN" sz="1300" dirty="0"/>
              <a:t>#*****************************</a:t>
            </a:r>
            <a:r>
              <a:rPr lang="zh-CN" altLang="en-US" sz="1300" dirty="0"/>
              <a:t>调用函数***********************************</a:t>
            </a:r>
            <a:r>
              <a:rPr lang="en-US" altLang="zh-CN" sz="1300" dirty="0"/>
              <a:t>#</a:t>
            </a:r>
          </a:p>
          <a:p>
            <a:r>
              <a:rPr lang="en-US" altLang="zh-CN" sz="1300" dirty="0" err="1"/>
              <a:t>fun_bmi</a:t>
            </a:r>
            <a:r>
              <a:rPr lang="en-US" altLang="zh-CN" sz="1300" dirty="0"/>
              <a:t>("</a:t>
            </a:r>
            <a:r>
              <a:rPr lang="zh-CN" altLang="en-US" sz="1300" dirty="0"/>
              <a:t>路人甲</a:t>
            </a:r>
            <a:r>
              <a:rPr lang="en-US" altLang="zh-CN" sz="1300" dirty="0"/>
              <a:t>",1.83,60)  # </a:t>
            </a:r>
            <a:r>
              <a:rPr lang="zh-CN" altLang="en-US" sz="1300" dirty="0"/>
              <a:t>计算路人甲的</a:t>
            </a:r>
            <a:r>
              <a:rPr lang="en-US" altLang="zh-CN" sz="1300" dirty="0"/>
              <a:t>BMI</a:t>
            </a:r>
            <a:r>
              <a:rPr lang="zh-CN" altLang="en-US" sz="1300" dirty="0"/>
              <a:t>指数</a:t>
            </a:r>
          </a:p>
          <a:p>
            <a:r>
              <a:rPr lang="en-US" altLang="zh-CN" sz="1300" dirty="0" err="1"/>
              <a:t>fun_bmi</a:t>
            </a:r>
            <a:r>
              <a:rPr lang="en-US" altLang="zh-CN" sz="1300" dirty="0"/>
              <a:t>("</a:t>
            </a:r>
            <a:r>
              <a:rPr lang="zh-CN" altLang="en-US" sz="1300" dirty="0"/>
              <a:t>路人乙</a:t>
            </a:r>
            <a:r>
              <a:rPr lang="en-US" altLang="zh-CN" sz="1300" dirty="0"/>
              <a:t>",1.60,50)  # </a:t>
            </a:r>
            <a:r>
              <a:rPr lang="zh-CN" altLang="en-US" sz="1300" dirty="0"/>
              <a:t>计算路人乙的</a:t>
            </a:r>
            <a:r>
              <a:rPr lang="en-US" altLang="zh-CN" sz="1300" dirty="0"/>
              <a:t>BMI</a:t>
            </a:r>
            <a:r>
              <a:rPr lang="zh-CN" altLang="en-US" sz="1300" dirty="0"/>
              <a:t>指数</a:t>
            </a:r>
            <a:endParaRPr lang="en-US" altLang="zh-CN" sz="1300" dirty="0"/>
          </a:p>
        </p:txBody>
      </p:sp>
      <p:sp>
        <p:nvSpPr>
          <p:cNvPr id="5" name="矩形标注 1">
            <a:extLst>
              <a:ext uri="{FF2B5EF4-FFF2-40B4-BE49-F238E27FC236}">
                <a16:creationId xmlns:a16="http://schemas.microsoft.com/office/drawing/2014/main" xmlns="" id="{BF4E8CC3-96D9-448F-A24B-46E8E53BCCBA}"/>
              </a:ext>
            </a:extLst>
          </p:cNvPr>
          <p:cNvSpPr/>
          <p:nvPr/>
        </p:nvSpPr>
        <p:spPr>
          <a:xfrm>
            <a:off x="3694126" y="876301"/>
            <a:ext cx="5029200" cy="381000"/>
          </a:xfrm>
          <a:prstGeom prst="wedgeRectCallout">
            <a:avLst>
              <a:gd name="adj1" fmla="val -64315"/>
              <a:gd name="adj2" fmla="val -30667"/>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定义函数时，函数名后面括号中的参数为“形式参数”</a:t>
            </a:r>
          </a:p>
        </p:txBody>
      </p:sp>
      <p:sp>
        <p:nvSpPr>
          <p:cNvPr id="6" name="矩形标注 1">
            <a:extLst>
              <a:ext uri="{FF2B5EF4-FFF2-40B4-BE49-F238E27FC236}">
                <a16:creationId xmlns:a16="http://schemas.microsoft.com/office/drawing/2014/main" xmlns="" id="{8EFADD78-3F57-4ED2-BB3D-F5D0E235B697}"/>
              </a:ext>
            </a:extLst>
          </p:cNvPr>
          <p:cNvSpPr/>
          <p:nvPr/>
        </p:nvSpPr>
        <p:spPr>
          <a:xfrm>
            <a:off x="3717737" y="3714750"/>
            <a:ext cx="5029200" cy="381000"/>
          </a:xfrm>
          <a:prstGeom prst="wedgeRectCallout">
            <a:avLst>
              <a:gd name="adj1" fmla="val -79261"/>
              <a:gd name="adj2" fmla="val 172723"/>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调用函数时，函数名后面括号中的参数为“实际参数”</a:t>
            </a:r>
          </a:p>
        </p:txBody>
      </p:sp>
      <p:sp>
        <p:nvSpPr>
          <p:cNvPr id="8" name="箭头: 上 7">
            <a:extLst>
              <a:ext uri="{FF2B5EF4-FFF2-40B4-BE49-F238E27FC236}">
                <a16:creationId xmlns:a16="http://schemas.microsoft.com/office/drawing/2014/main" xmlns="" id="{4F334960-D497-48D9-ADC3-73E791B0076F}"/>
              </a:ext>
            </a:extLst>
          </p:cNvPr>
          <p:cNvSpPr/>
          <p:nvPr/>
        </p:nvSpPr>
        <p:spPr>
          <a:xfrm>
            <a:off x="1447800" y="971550"/>
            <a:ext cx="533400" cy="3581400"/>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值传递</a:t>
            </a:r>
          </a:p>
        </p:txBody>
      </p:sp>
    </p:spTree>
    <p:extLst>
      <p:ext uri="{BB962C8B-B14F-4D97-AF65-F5344CB8AC3E}">
        <p14:creationId xmlns:p14="http://schemas.microsoft.com/office/powerpoint/2010/main" xmlns="" val="209817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a:extLst>
              <a:ext uri="{FF2B5EF4-FFF2-40B4-BE49-F238E27FC236}">
                <a16:creationId xmlns:a16="http://schemas.microsoft.com/office/drawing/2014/main" xmlns="" id="{215BF89A-AEF6-4DFA-AA46-5D1AA3CF1B4E}"/>
              </a:ext>
            </a:extLst>
          </p:cNvPr>
          <p:cNvSpPr txBox="1"/>
          <p:nvPr/>
        </p:nvSpPr>
        <p:spPr>
          <a:xfrm>
            <a:off x="304800" y="841753"/>
            <a:ext cx="8610600" cy="1729997"/>
          </a:xfrm>
          <a:prstGeom prst="rect">
            <a:avLst/>
          </a:prstGeom>
          <a:noFill/>
          <a:ln w="9525">
            <a:noFill/>
          </a:ln>
        </p:spPr>
        <p:txBody>
          <a:bodyPr lIns="288290"/>
          <a:lstStyle/>
          <a:p>
            <a:pPr eaLnBrk="1" hangingPunct="1">
              <a:defRPr/>
            </a:pPr>
            <a:r>
              <a:rPr lang="zh-CN" altLang="en-US" sz="32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位置参数</a:t>
            </a:r>
            <a:r>
              <a:rPr lang="zh-CN" altLang="en-US" sz="3200" b="1" dirty="0">
                <a:latin typeface="宋体" pitchFamily="2" charset="-122"/>
                <a:cs typeface="宋体" panose="02010600030101010101" pitchFamily="2" charset="-122"/>
              </a:rPr>
              <a:t>也称</a:t>
            </a:r>
            <a:r>
              <a:rPr lang="zh-CN" altLang="en-US" sz="32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必备</a:t>
            </a:r>
            <a:r>
              <a:rPr lang="zh-CN" altLang="en-US" sz="3200" b="1" dirty="0">
                <a:latin typeface="宋体" pitchFamily="2" charset="-122"/>
                <a:cs typeface="宋体" panose="02010600030101010101" pitchFamily="2" charset="-122"/>
              </a:rPr>
              <a:t>参数，是必须按照定义时的</a:t>
            </a:r>
            <a:r>
              <a:rPr lang="zh-CN" altLang="en-US" sz="32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个数</a:t>
            </a:r>
            <a:r>
              <a:rPr lang="zh-CN" altLang="en-US" sz="3200" b="1" dirty="0">
                <a:latin typeface="宋体" pitchFamily="2" charset="-122"/>
                <a:cs typeface="宋体" panose="02010600030101010101" pitchFamily="2" charset="-122"/>
              </a:rPr>
              <a:t>和</a:t>
            </a:r>
            <a:r>
              <a:rPr lang="zh-CN" altLang="en-US" sz="32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顺序</a:t>
            </a:r>
            <a:r>
              <a:rPr lang="zh-CN" altLang="en-US" sz="3200" b="1" dirty="0">
                <a:latin typeface="宋体" pitchFamily="2" charset="-122"/>
                <a:cs typeface="宋体" panose="02010600030101010101" pitchFamily="2" charset="-122"/>
              </a:rPr>
              <a:t>进行参数传递，即调用时的</a:t>
            </a:r>
            <a:r>
              <a:rPr lang="zh-CN" altLang="en-US" sz="3200" b="1" dirty="0">
                <a:solidFill>
                  <a:srgbClr val="FF0000"/>
                </a:solidFill>
                <a:latin typeface="宋体" pitchFamily="2" charset="-122"/>
                <a:cs typeface="宋体" panose="02010600030101010101" pitchFamily="2" charset="-122"/>
              </a:rPr>
              <a:t>数量</a:t>
            </a:r>
            <a:r>
              <a:rPr lang="zh-CN" altLang="en-US" sz="3200" b="1" dirty="0">
                <a:latin typeface="宋体" pitchFamily="2" charset="-122"/>
                <a:cs typeface="宋体" panose="02010600030101010101" pitchFamily="2" charset="-122"/>
              </a:rPr>
              <a:t>和</a:t>
            </a:r>
            <a:r>
              <a:rPr lang="zh-CN" altLang="en-US" sz="3200" b="1" dirty="0">
                <a:solidFill>
                  <a:srgbClr val="FF0000"/>
                </a:solidFill>
                <a:latin typeface="宋体" pitchFamily="2" charset="-122"/>
                <a:cs typeface="宋体" panose="02010600030101010101" pitchFamily="2" charset="-122"/>
              </a:rPr>
              <a:t>位置</a:t>
            </a:r>
            <a:r>
              <a:rPr lang="zh-CN" altLang="en-US" sz="3200" b="1" dirty="0">
                <a:latin typeface="宋体" pitchFamily="2" charset="-122"/>
                <a:cs typeface="宋体" panose="02010600030101010101" pitchFamily="2" charset="-122"/>
              </a:rPr>
              <a:t>必须和定义时一样。</a:t>
            </a:r>
            <a:endParaRPr lang="en-US" altLang="zh-CN" sz="3200" b="1" dirty="0">
              <a:latin typeface="宋体" pitchFamily="2" charset="-122"/>
              <a:cs typeface="宋体" panose="02010600030101010101" pitchFamily="2" charset="-122"/>
            </a:endParaRPr>
          </a:p>
        </p:txBody>
      </p:sp>
      <p:sp>
        <p:nvSpPr>
          <p:cNvPr id="5" name="标题 1">
            <a:extLst>
              <a:ext uri="{FF2B5EF4-FFF2-40B4-BE49-F238E27FC236}">
                <a16:creationId xmlns:a16="http://schemas.microsoft.com/office/drawing/2014/main" xmlns="" id="{570DA2B1-594B-402B-BBC1-07D4C7B5D08E}"/>
              </a:ext>
            </a:extLst>
          </p:cNvPr>
          <p:cNvSpPr>
            <a:spLocks noGrp="1"/>
          </p:cNvSpPr>
          <p:nvPr>
            <p:ph type="title"/>
          </p:nvPr>
        </p:nvSpPr>
        <p:spPr>
          <a:xfrm>
            <a:off x="483394" y="19051"/>
            <a:ext cx="8229600" cy="857250"/>
          </a:xfrm>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位置参数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了解形式参数和实际参数</a:t>
            </a:r>
          </a:p>
        </p:txBody>
      </p:sp>
      <p:sp>
        <p:nvSpPr>
          <p:cNvPr id="4" name="矩形 3">
            <a:extLst>
              <a:ext uri="{FF2B5EF4-FFF2-40B4-BE49-F238E27FC236}">
                <a16:creationId xmlns:a16="http://schemas.microsoft.com/office/drawing/2014/main" xmlns="" id="{A1DB8950-1E80-431A-AD71-AA24FC87C6EF}"/>
              </a:ext>
            </a:extLst>
          </p:cNvPr>
          <p:cNvSpPr/>
          <p:nvPr/>
        </p:nvSpPr>
        <p:spPr>
          <a:xfrm>
            <a:off x="483394" y="742950"/>
            <a:ext cx="7315200" cy="4293483"/>
          </a:xfrm>
          <a:prstGeom prst="rect">
            <a:avLst/>
          </a:prstGeom>
        </p:spPr>
        <p:txBody>
          <a:bodyPr wrap="square">
            <a:spAutoFit/>
          </a:bodyPr>
          <a:lstStyle/>
          <a:p>
            <a:r>
              <a:rPr lang="en-US" altLang="zh-CN" sz="1300" dirty="0"/>
              <a:t>def </a:t>
            </a:r>
            <a:r>
              <a:rPr lang="en-US" altLang="zh-CN" sz="1300" dirty="0" err="1"/>
              <a:t>fun_bmi</a:t>
            </a:r>
            <a:r>
              <a:rPr lang="en-US" altLang="zh-CN" sz="1300" dirty="0"/>
              <a:t>(</a:t>
            </a:r>
            <a:r>
              <a:rPr lang="en-US" altLang="zh-CN" sz="1300" dirty="0" err="1"/>
              <a:t>person,height,weight</a:t>
            </a:r>
            <a:r>
              <a:rPr lang="en-US" altLang="zh-CN" sz="1300" dirty="0"/>
              <a:t>):</a:t>
            </a:r>
          </a:p>
          <a:p>
            <a:r>
              <a:rPr lang="en-US" altLang="zh-CN" sz="1300" dirty="0"/>
              <a:t>    '''</a:t>
            </a:r>
            <a:r>
              <a:rPr lang="zh-CN" altLang="en-US" sz="1300" dirty="0"/>
              <a:t>功能：根据身高和体重计算</a:t>
            </a:r>
            <a:r>
              <a:rPr lang="en-US" altLang="zh-CN" sz="1300" dirty="0"/>
              <a:t>BMI</a:t>
            </a:r>
            <a:r>
              <a:rPr lang="zh-CN" altLang="en-US" sz="1300" dirty="0"/>
              <a:t>指数</a:t>
            </a:r>
          </a:p>
          <a:p>
            <a:r>
              <a:rPr lang="zh-CN" altLang="en-US" sz="1300" dirty="0"/>
              <a:t>       </a:t>
            </a:r>
            <a:r>
              <a:rPr lang="en-US" altLang="zh-CN" sz="1300" dirty="0"/>
              <a:t>person</a:t>
            </a:r>
            <a:r>
              <a:rPr lang="zh-CN" altLang="en-US" sz="1300" dirty="0"/>
              <a:t>：姓名</a:t>
            </a:r>
          </a:p>
          <a:p>
            <a:r>
              <a:rPr lang="zh-CN" altLang="en-US" sz="1300" dirty="0"/>
              <a:t>       </a:t>
            </a:r>
            <a:r>
              <a:rPr lang="en-US" altLang="zh-CN" sz="1300" dirty="0"/>
              <a:t>height</a:t>
            </a:r>
            <a:r>
              <a:rPr lang="zh-CN" altLang="en-US" sz="1300" dirty="0"/>
              <a:t>：身高，单位：米</a:t>
            </a:r>
          </a:p>
          <a:p>
            <a:r>
              <a:rPr lang="zh-CN" altLang="en-US" sz="1300" dirty="0"/>
              <a:t>       </a:t>
            </a:r>
            <a:r>
              <a:rPr lang="en-US" altLang="zh-CN" sz="1300" dirty="0"/>
              <a:t>weight</a:t>
            </a:r>
            <a:r>
              <a:rPr lang="zh-CN" altLang="en-US" sz="1300" dirty="0"/>
              <a:t>：体重，单位：千克</a:t>
            </a:r>
          </a:p>
          <a:p>
            <a:r>
              <a:rPr lang="zh-CN" altLang="en-US" sz="1300" dirty="0"/>
              <a:t>    </a:t>
            </a:r>
            <a:r>
              <a:rPr lang="en-US" altLang="zh-CN" sz="1300" dirty="0"/>
              <a:t>'''</a:t>
            </a:r>
          </a:p>
          <a:p>
            <a:r>
              <a:rPr lang="en-US" altLang="zh-CN" sz="1300" dirty="0"/>
              <a:t>    print(person + "</a:t>
            </a:r>
            <a:r>
              <a:rPr lang="zh-CN" altLang="en-US" sz="1300" dirty="0"/>
              <a:t>的身高：</a:t>
            </a:r>
            <a:r>
              <a:rPr lang="en-US" altLang="zh-CN" sz="1300" dirty="0"/>
              <a:t>" + str(height) + "</a:t>
            </a:r>
            <a:r>
              <a:rPr lang="zh-CN" altLang="en-US" sz="1300" dirty="0"/>
              <a:t>米 </a:t>
            </a:r>
            <a:r>
              <a:rPr lang="en-US" altLang="zh-CN" sz="1300" dirty="0"/>
              <a:t>\t </a:t>
            </a:r>
            <a:r>
              <a:rPr lang="zh-CN" altLang="en-US" sz="1300" dirty="0"/>
              <a:t>体重：</a:t>
            </a:r>
            <a:r>
              <a:rPr lang="en-US" altLang="zh-CN" sz="1300" dirty="0"/>
              <a:t>" + str(weight) + "</a:t>
            </a:r>
            <a:r>
              <a:rPr lang="zh-CN" altLang="en-US" sz="1300" dirty="0"/>
              <a:t>千克</a:t>
            </a:r>
            <a:r>
              <a:rPr lang="en-US" altLang="zh-CN" sz="1300" dirty="0"/>
              <a:t>")</a:t>
            </a:r>
          </a:p>
          <a:p>
            <a:r>
              <a:rPr lang="en-US" altLang="zh-CN" sz="1300" dirty="0"/>
              <a:t>    </a:t>
            </a:r>
            <a:r>
              <a:rPr lang="en-US" altLang="zh-CN" sz="1300" dirty="0" err="1"/>
              <a:t>bmi</a:t>
            </a:r>
            <a:r>
              <a:rPr lang="en-US" altLang="zh-CN" sz="1300" dirty="0"/>
              <a:t>=weight/(height*height)                  # </a:t>
            </a:r>
            <a:r>
              <a:rPr lang="zh-CN" altLang="en-US" sz="1300" dirty="0"/>
              <a:t>用于计算</a:t>
            </a:r>
            <a:r>
              <a:rPr lang="en-US" altLang="zh-CN" sz="1300" dirty="0"/>
              <a:t>BMI</a:t>
            </a:r>
            <a:r>
              <a:rPr lang="zh-CN" altLang="en-US" sz="1300" dirty="0"/>
              <a:t>指数，公式为“体重</a:t>
            </a:r>
            <a:r>
              <a:rPr lang="en-US" altLang="zh-CN" sz="1300" dirty="0"/>
              <a:t>/</a:t>
            </a:r>
            <a:r>
              <a:rPr lang="zh-CN" altLang="en-US" sz="1300" dirty="0"/>
              <a:t>身高的平方”</a:t>
            </a:r>
          </a:p>
          <a:p>
            <a:r>
              <a:rPr lang="zh-CN" altLang="en-US" sz="1300" dirty="0"/>
              <a:t>    </a:t>
            </a:r>
            <a:r>
              <a:rPr lang="en-US" altLang="zh-CN" sz="1300" dirty="0"/>
              <a:t>print(person + "</a:t>
            </a:r>
            <a:r>
              <a:rPr lang="zh-CN" altLang="en-US" sz="1300" dirty="0"/>
              <a:t>的</a:t>
            </a:r>
            <a:r>
              <a:rPr lang="en-US" altLang="zh-CN" sz="1300" dirty="0"/>
              <a:t>BMI</a:t>
            </a:r>
            <a:r>
              <a:rPr lang="zh-CN" altLang="en-US" sz="1300" dirty="0"/>
              <a:t>指数为：</a:t>
            </a:r>
            <a:r>
              <a:rPr lang="en-US" altLang="zh-CN" sz="1300" dirty="0"/>
              <a:t>"+str(</a:t>
            </a:r>
            <a:r>
              <a:rPr lang="en-US" altLang="zh-CN" sz="1300" dirty="0" err="1"/>
              <a:t>bmi</a:t>
            </a:r>
            <a:r>
              <a:rPr lang="en-US" altLang="zh-CN" sz="1300" dirty="0"/>
              <a:t>))          # </a:t>
            </a:r>
            <a:r>
              <a:rPr lang="zh-CN" altLang="en-US" sz="1300" dirty="0"/>
              <a:t>输出</a:t>
            </a:r>
            <a:r>
              <a:rPr lang="en-US" altLang="zh-CN" sz="1300" dirty="0"/>
              <a:t>BMI</a:t>
            </a:r>
            <a:r>
              <a:rPr lang="zh-CN" altLang="en-US" sz="1300" dirty="0"/>
              <a:t>指数</a:t>
            </a:r>
          </a:p>
          <a:p>
            <a:r>
              <a:rPr lang="zh-CN" altLang="en-US" sz="1300" dirty="0"/>
              <a:t>    </a:t>
            </a:r>
            <a:r>
              <a:rPr lang="en-US" altLang="zh-CN" sz="1300" dirty="0"/>
              <a:t># </a:t>
            </a:r>
            <a:r>
              <a:rPr lang="zh-CN" altLang="en-US" sz="1300" dirty="0"/>
              <a:t>判断身材是否合理</a:t>
            </a:r>
          </a:p>
          <a:p>
            <a:r>
              <a:rPr lang="zh-CN" altLang="en-US" sz="1300" dirty="0"/>
              <a:t>    </a:t>
            </a:r>
            <a:r>
              <a:rPr lang="en-US" altLang="zh-CN" sz="1300" dirty="0"/>
              <a:t>if </a:t>
            </a:r>
            <a:r>
              <a:rPr lang="en-US" altLang="zh-CN" sz="1300" dirty="0" err="1"/>
              <a:t>bmi</a:t>
            </a:r>
            <a:r>
              <a:rPr lang="en-US" altLang="zh-CN" sz="1300" dirty="0"/>
              <a:t>&lt;18.5:</a:t>
            </a:r>
          </a:p>
          <a:p>
            <a:r>
              <a:rPr lang="en-US" altLang="zh-CN" sz="1300" dirty="0"/>
              <a:t>        print("</a:t>
            </a:r>
            <a:r>
              <a:rPr lang="zh-CN" altLang="en-US" sz="1300" dirty="0"/>
              <a:t>您的体重过轻 </a:t>
            </a:r>
            <a:r>
              <a:rPr lang="en-US" altLang="zh-CN" sz="1300" dirty="0"/>
              <a:t>~@_@~\n")</a:t>
            </a:r>
          </a:p>
          <a:p>
            <a:r>
              <a:rPr lang="en-US" altLang="zh-CN" sz="1300" dirty="0"/>
              <a:t>    if </a:t>
            </a:r>
            <a:r>
              <a:rPr lang="en-US" altLang="zh-CN" sz="1300" dirty="0" err="1"/>
              <a:t>bmi</a:t>
            </a:r>
            <a:r>
              <a:rPr lang="en-US" altLang="zh-CN" sz="1300" dirty="0"/>
              <a:t>&gt;=18.5 and </a:t>
            </a:r>
            <a:r>
              <a:rPr lang="en-US" altLang="zh-CN" sz="1300" dirty="0" err="1"/>
              <a:t>bmi</a:t>
            </a:r>
            <a:r>
              <a:rPr lang="en-US" altLang="zh-CN" sz="1300" dirty="0"/>
              <a:t>&lt;24.9:</a:t>
            </a:r>
          </a:p>
          <a:p>
            <a:r>
              <a:rPr lang="en-US" altLang="zh-CN" sz="1300" dirty="0"/>
              <a:t>        print("</a:t>
            </a:r>
            <a:r>
              <a:rPr lang="zh-CN" altLang="en-US" sz="1300" dirty="0"/>
              <a:t>正常范围，注意保持 </a:t>
            </a:r>
            <a:r>
              <a:rPr lang="en-US" altLang="zh-CN" sz="1300" dirty="0"/>
              <a:t>(-_-)\n")</a:t>
            </a:r>
          </a:p>
          <a:p>
            <a:r>
              <a:rPr lang="en-US" altLang="zh-CN" sz="1300" dirty="0"/>
              <a:t>    if </a:t>
            </a:r>
            <a:r>
              <a:rPr lang="en-US" altLang="zh-CN" sz="1300" dirty="0" err="1"/>
              <a:t>bmi</a:t>
            </a:r>
            <a:r>
              <a:rPr lang="en-US" altLang="zh-CN" sz="1300" dirty="0"/>
              <a:t>&gt;=24.9 and </a:t>
            </a:r>
            <a:r>
              <a:rPr lang="en-US" altLang="zh-CN" sz="1300" dirty="0" err="1"/>
              <a:t>bmi</a:t>
            </a:r>
            <a:r>
              <a:rPr lang="en-US" altLang="zh-CN" sz="1300" dirty="0"/>
              <a:t>&lt;29.9:</a:t>
            </a:r>
          </a:p>
          <a:p>
            <a:r>
              <a:rPr lang="en-US" altLang="zh-CN" sz="1300" dirty="0"/>
              <a:t>        print("</a:t>
            </a:r>
            <a:r>
              <a:rPr lang="zh-CN" altLang="en-US" sz="1300" dirty="0"/>
              <a:t>您的体重过重 </a:t>
            </a:r>
            <a:r>
              <a:rPr lang="en-US" altLang="zh-CN" sz="1300" dirty="0"/>
              <a:t>~@_@~\n")</a:t>
            </a:r>
          </a:p>
          <a:p>
            <a:r>
              <a:rPr lang="en-US" altLang="zh-CN" sz="1300" dirty="0"/>
              <a:t>    if </a:t>
            </a:r>
            <a:r>
              <a:rPr lang="en-US" altLang="zh-CN" sz="1300" dirty="0" err="1"/>
              <a:t>bmi</a:t>
            </a:r>
            <a:r>
              <a:rPr lang="en-US" altLang="zh-CN" sz="1300" dirty="0"/>
              <a:t>&gt;=29.9:</a:t>
            </a:r>
          </a:p>
          <a:p>
            <a:r>
              <a:rPr lang="en-US" altLang="zh-CN" sz="1300" dirty="0"/>
              <a:t>        print("</a:t>
            </a:r>
            <a:r>
              <a:rPr lang="zh-CN" altLang="en-US" sz="1300" dirty="0"/>
              <a:t>肥胖 </a:t>
            </a:r>
            <a:r>
              <a:rPr lang="en-US" altLang="zh-CN" sz="1300" dirty="0"/>
              <a:t>^@_@^\n")</a:t>
            </a:r>
          </a:p>
          <a:p>
            <a:r>
              <a:rPr lang="en-US" altLang="zh-CN" sz="1300" dirty="0"/>
              <a:t>#*****************************</a:t>
            </a:r>
            <a:r>
              <a:rPr lang="zh-CN" altLang="en-US" sz="1300" dirty="0"/>
              <a:t>调用函数***********************************</a:t>
            </a:r>
            <a:r>
              <a:rPr lang="en-US" altLang="zh-CN" sz="1300" dirty="0"/>
              <a:t>#</a:t>
            </a:r>
          </a:p>
          <a:p>
            <a:r>
              <a:rPr lang="en-US" altLang="zh-CN" sz="1300" dirty="0" err="1"/>
              <a:t>fun_bmi</a:t>
            </a:r>
            <a:r>
              <a:rPr lang="en-US" altLang="zh-CN" sz="1300" dirty="0"/>
              <a:t>("</a:t>
            </a:r>
            <a:r>
              <a:rPr lang="zh-CN" altLang="en-US" sz="1300" dirty="0"/>
              <a:t>路人甲</a:t>
            </a:r>
            <a:r>
              <a:rPr lang="en-US" altLang="zh-CN" sz="1300" dirty="0"/>
              <a:t>",1.83,60)  # </a:t>
            </a:r>
            <a:r>
              <a:rPr lang="zh-CN" altLang="en-US" sz="1300" dirty="0"/>
              <a:t>计算路人甲的</a:t>
            </a:r>
            <a:r>
              <a:rPr lang="en-US" altLang="zh-CN" sz="1300" dirty="0"/>
              <a:t>BMI</a:t>
            </a:r>
            <a:r>
              <a:rPr lang="zh-CN" altLang="en-US" sz="1300" dirty="0"/>
              <a:t>指数</a:t>
            </a:r>
          </a:p>
          <a:p>
            <a:r>
              <a:rPr lang="en-US" altLang="zh-CN" sz="1300" dirty="0" err="1"/>
              <a:t>fun_bmi</a:t>
            </a:r>
            <a:r>
              <a:rPr lang="en-US" altLang="zh-CN" sz="1300" dirty="0"/>
              <a:t>("</a:t>
            </a:r>
            <a:r>
              <a:rPr lang="zh-CN" altLang="en-US" sz="1300" dirty="0"/>
              <a:t>路人乙</a:t>
            </a:r>
            <a:r>
              <a:rPr lang="en-US" altLang="zh-CN" sz="1300" dirty="0"/>
              <a:t>",1.60,50)  # </a:t>
            </a:r>
            <a:r>
              <a:rPr lang="zh-CN" altLang="en-US" sz="1300" dirty="0"/>
              <a:t>计算路人乙的</a:t>
            </a:r>
            <a:r>
              <a:rPr lang="en-US" altLang="zh-CN" sz="1300" dirty="0"/>
              <a:t>BMI</a:t>
            </a:r>
            <a:r>
              <a:rPr lang="zh-CN" altLang="en-US" sz="1300" dirty="0"/>
              <a:t>指数</a:t>
            </a:r>
            <a:endParaRPr lang="en-US" altLang="zh-CN" sz="1300" dirty="0"/>
          </a:p>
        </p:txBody>
      </p:sp>
      <p:sp>
        <p:nvSpPr>
          <p:cNvPr id="5" name="矩形标注 1">
            <a:extLst>
              <a:ext uri="{FF2B5EF4-FFF2-40B4-BE49-F238E27FC236}">
                <a16:creationId xmlns:a16="http://schemas.microsoft.com/office/drawing/2014/main" xmlns="" id="{BF4E8CC3-96D9-448F-A24B-46E8E53BCCBA}"/>
              </a:ext>
            </a:extLst>
          </p:cNvPr>
          <p:cNvSpPr/>
          <p:nvPr/>
        </p:nvSpPr>
        <p:spPr>
          <a:xfrm>
            <a:off x="3694126" y="876301"/>
            <a:ext cx="3316274" cy="381000"/>
          </a:xfrm>
          <a:prstGeom prst="wedgeRectCallout">
            <a:avLst>
              <a:gd name="adj1" fmla="val -64315"/>
              <a:gd name="adj2" fmla="val -30667"/>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定义函数时，形式参数的数量为</a:t>
            </a:r>
            <a:r>
              <a:rPr lang="en-US" altLang="zh-CN" sz="1600" b="1" dirty="0">
                <a:solidFill>
                  <a:srgbClr val="FF0000"/>
                </a:solidFill>
              </a:rPr>
              <a:t>3</a:t>
            </a:r>
            <a:endParaRPr lang="zh-CN" altLang="en-US" sz="1600" b="1" dirty="0">
              <a:solidFill>
                <a:srgbClr val="FF0000"/>
              </a:solidFill>
            </a:endParaRPr>
          </a:p>
        </p:txBody>
      </p:sp>
      <p:sp>
        <p:nvSpPr>
          <p:cNvPr id="6" name="矩形标注 1">
            <a:extLst>
              <a:ext uri="{FF2B5EF4-FFF2-40B4-BE49-F238E27FC236}">
                <a16:creationId xmlns:a16="http://schemas.microsoft.com/office/drawing/2014/main" xmlns="" id="{8EFADD78-3F57-4ED2-BB3D-F5D0E235B697}"/>
              </a:ext>
            </a:extLst>
          </p:cNvPr>
          <p:cNvSpPr/>
          <p:nvPr/>
        </p:nvSpPr>
        <p:spPr>
          <a:xfrm>
            <a:off x="3717737" y="3714750"/>
            <a:ext cx="3521263" cy="381000"/>
          </a:xfrm>
          <a:prstGeom prst="wedgeRectCallout">
            <a:avLst>
              <a:gd name="adj1" fmla="val -79261"/>
              <a:gd name="adj2" fmla="val 172723"/>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调用函数时，实际参数的数量也为</a:t>
            </a:r>
            <a:r>
              <a:rPr lang="en-US" altLang="zh-CN" sz="1600" b="1" dirty="0">
                <a:solidFill>
                  <a:srgbClr val="FF0000"/>
                </a:solidFill>
              </a:rPr>
              <a:t>3</a:t>
            </a:r>
            <a:endParaRPr lang="zh-CN" altLang="en-US" sz="1600" b="1" dirty="0">
              <a:solidFill>
                <a:srgbClr val="FF0000"/>
              </a:solidFill>
            </a:endParaRPr>
          </a:p>
        </p:txBody>
      </p:sp>
      <p:sp>
        <p:nvSpPr>
          <p:cNvPr id="7" name="矩形标注 1">
            <a:extLst>
              <a:ext uri="{FF2B5EF4-FFF2-40B4-BE49-F238E27FC236}">
                <a16:creationId xmlns:a16="http://schemas.microsoft.com/office/drawing/2014/main" xmlns="" id="{828A0D46-687A-4CC7-8DDA-B1BB081A6030}"/>
              </a:ext>
            </a:extLst>
          </p:cNvPr>
          <p:cNvSpPr/>
          <p:nvPr/>
        </p:nvSpPr>
        <p:spPr>
          <a:xfrm>
            <a:off x="685801" y="3900728"/>
            <a:ext cx="2362200" cy="381000"/>
          </a:xfrm>
          <a:prstGeom prst="wedgeRectCallout">
            <a:avLst>
              <a:gd name="adj1" fmla="val 5521"/>
              <a:gd name="adj2" fmla="val 122282"/>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位置必须与定义时一致</a:t>
            </a:r>
          </a:p>
        </p:txBody>
      </p:sp>
    </p:spTree>
    <p:extLst>
      <p:ext uri="{BB962C8B-B14F-4D97-AF65-F5344CB8AC3E}">
        <p14:creationId xmlns:p14="http://schemas.microsoft.com/office/powerpoint/2010/main" xmlns="" val="206280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a:extLst>
              <a:ext uri="{FF2B5EF4-FFF2-40B4-BE49-F238E27FC236}">
                <a16:creationId xmlns:a16="http://schemas.microsoft.com/office/drawing/2014/main" xmlns="" id="{85CCE5F5-AB03-4790-AE36-1BABA38E2726}"/>
              </a:ext>
            </a:extLst>
          </p:cNvPr>
          <p:cNvSpPr txBox="1"/>
          <p:nvPr/>
        </p:nvSpPr>
        <p:spPr>
          <a:xfrm>
            <a:off x="152400" y="876301"/>
            <a:ext cx="8991600" cy="2762249"/>
          </a:xfrm>
          <a:prstGeom prst="rect">
            <a:avLst/>
          </a:prstGeom>
          <a:noFill/>
          <a:ln w="9525">
            <a:noFill/>
          </a:ln>
        </p:spPr>
        <p:txBody>
          <a:bodyPr lIns="288290"/>
          <a:lstStyle/>
          <a:p>
            <a:pPr eaLnBrk="1" hangingPunct="1">
              <a:defRPr/>
            </a:pPr>
            <a:r>
              <a:rPr lang="zh-CN" altLang="en-US" sz="32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关键字参数</a:t>
            </a:r>
            <a:r>
              <a:rPr lang="zh-CN" altLang="en-US" sz="3200" b="1" dirty="0">
                <a:latin typeface="宋体" pitchFamily="2" charset="-122"/>
                <a:cs typeface="宋体" panose="02010600030101010101" pitchFamily="2" charset="-122"/>
              </a:rPr>
              <a:t>是指使用形式参数的名字来确定输入的参数值。通过该方式指定实际参数时，不再需要与形式参数的位置完全一致。只要将参数名写正确即可。这样可以避免牢记参数位置的麻烦，使得参数的调用和参数传递更灵活方便。</a:t>
            </a:r>
            <a:endParaRPr lang="en-US" altLang="zh-CN" sz="3200" b="1" dirty="0">
              <a:latin typeface="宋体" pitchFamily="2" charset="-122"/>
              <a:cs typeface="宋体" panose="02010600030101010101" pitchFamily="2" charset="-122"/>
            </a:endParaRPr>
          </a:p>
        </p:txBody>
      </p:sp>
      <p:sp>
        <p:nvSpPr>
          <p:cNvPr id="5" name="标题 1">
            <a:extLst>
              <a:ext uri="{FF2B5EF4-FFF2-40B4-BE49-F238E27FC236}">
                <a16:creationId xmlns:a16="http://schemas.microsoft.com/office/drawing/2014/main" xmlns="" id="{9F1357A3-D9C2-445C-BD6B-B28B6102E9AD}"/>
              </a:ext>
            </a:extLst>
          </p:cNvPr>
          <p:cNvSpPr>
            <a:spLocks noGrp="1"/>
          </p:cNvSpPr>
          <p:nvPr>
            <p:ph type="title"/>
          </p:nvPr>
        </p:nvSpPr>
        <p:spPr>
          <a:xfrm>
            <a:off x="483394" y="19051"/>
            <a:ext cx="8229600" cy="857250"/>
          </a:xfrm>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关键字参数</a:t>
            </a:r>
          </a:p>
        </p:txBody>
      </p:sp>
      <p:sp>
        <p:nvSpPr>
          <p:cNvPr id="3" name="矩形 2">
            <a:extLst>
              <a:ext uri="{FF2B5EF4-FFF2-40B4-BE49-F238E27FC236}">
                <a16:creationId xmlns:a16="http://schemas.microsoft.com/office/drawing/2014/main" xmlns="" id="{A0ACCC43-AF21-4155-A5D5-84A8E345B84B}"/>
              </a:ext>
            </a:extLst>
          </p:cNvPr>
          <p:cNvSpPr/>
          <p:nvPr/>
        </p:nvSpPr>
        <p:spPr>
          <a:xfrm>
            <a:off x="381000" y="3486150"/>
            <a:ext cx="8191666" cy="523220"/>
          </a:xfrm>
          <a:prstGeom prst="rect">
            <a:avLst/>
          </a:prstGeom>
        </p:spPr>
        <p:txBody>
          <a:bodyPr wrap="none">
            <a:spAutoFit/>
          </a:bodyPr>
          <a:lstStyle/>
          <a:p>
            <a:r>
              <a:rPr lang="en-US" altLang="zh-CN" sz="2800" dirty="0" err="1"/>
              <a:t>fun_bmi</a:t>
            </a:r>
            <a:r>
              <a:rPr lang="en-US" altLang="zh-CN" sz="2800" dirty="0"/>
              <a:t>(height=1.83,weight=60,person="</a:t>
            </a:r>
            <a:r>
              <a:rPr lang="zh-CN" altLang="en-US" sz="2800" dirty="0"/>
              <a:t>路人甲</a:t>
            </a:r>
            <a:r>
              <a:rPr lang="en-US" altLang="zh-CN"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a:extLst>
              <a:ext uri="{FF2B5EF4-FFF2-40B4-BE49-F238E27FC236}">
                <a16:creationId xmlns:a16="http://schemas.microsoft.com/office/drawing/2014/main" xmlns="" id="{85CCE5F5-AB03-4790-AE36-1BABA38E2726}"/>
              </a:ext>
            </a:extLst>
          </p:cNvPr>
          <p:cNvSpPr txBox="1"/>
          <p:nvPr/>
        </p:nvSpPr>
        <p:spPr>
          <a:xfrm>
            <a:off x="152400" y="876301"/>
            <a:ext cx="8763000" cy="2305049"/>
          </a:xfrm>
          <a:prstGeom prst="rect">
            <a:avLst/>
          </a:prstGeom>
          <a:noFill/>
          <a:ln w="9525">
            <a:noFill/>
          </a:ln>
        </p:spPr>
        <p:txBody>
          <a:bodyPr lIns="288290"/>
          <a:lstStyle/>
          <a:p>
            <a:pPr eaLnBrk="1" hangingPunct="1">
              <a:defRPr/>
            </a:pPr>
            <a:r>
              <a:rPr lang="zh-CN" altLang="en-US" sz="3200" b="1" dirty="0">
                <a:effectLst>
                  <a:outerShdw blurRad="38100" dist="38100" dir="2700000" algn="tl">
                    <a:srgbClr val="000000">
                      <a:alpha val="43137"/>
                    </a:srgbClr>
                  </a:outerShdw>
                </a:effectLst>
                <a:latin typeface="宋体" pitchFamily="2" charset="-122"/>
                <a:cs typeface="宋体" panose="02010600030101010101" pitchFamily="2" charset="-122"/>
              </a:rPr>
              <a:t>调用函数时，如果没有指定某个参数将抛出异常，为了解决这个问题，可以为参数设置默认值，即在</a:t>
            </a:r>
            <a:r>
              <a:rPr lang="zh-CN" altLang="en-US" sz="32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定义函数</a:t>
            </a:r>
            <a:r>
              <a:rPr lang="zh-CN" altLang="en-US" sz="3200" b="1" dirty="0">
                <a:effectLst>
                  <a:outerShdw blurRad="38100" dist="38100" dir="2700000" algn="tl">
                    <a:srgbClr val="000000">
                      <a:alpha val="43137"/>
                    </a:srgbClr>
                  </a:outerShdw>
                </a:effectLst>
                <a:latin typeface="宋体" pitchFamily="2" charset="-122"/>
                <a:cs typeface="宋体" panose="02010600030101010101" pitchFamily="2" charset="-122"/>
              </a:rPr>
              <a:t>时，直接</a:t>
            </a:r>
            <a:r>
              <a:rPr lang="zh-CN" altLang="en-US" sz="32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指定形式参数的默认值。</a:t>
            </a:r>
            <a:endParaRPr lang="en-US" altLang="zh-CN" sz="3200" b="1" dirty="0">
              <a:solidFill>
                <a:srgbClr val="FF0000"/>
              </a:solidFill>
              <a:latin typeface="宋体" pitchFamily="2" charset="-122"/>
              <a:cs typeface="宋体" panose="02010600030101010101" pitchFamily="2" charset="-122"/>
            </a:endParaRPr>
          </a:p>
        </p:txBody>
      </p:sp>
      <p:sp>
        <p:nvSpPr>
          <p:cNvPr id="5" name="标题 1">
            <a:extLst>
              <a:ext uri="{FF2B5EF4-FFF2-40B4-BE49-F238E27FC236}">
                <a16:creationId xmlns:a16="http://schemas.microsoft.com/office/drawing/2014/main" xmlns="" id="{9F1357A3-D9C2-445C-BD6B-B28B6102E9AD}"/>
              </a:ext>
            </a:extLst>
          </p:cNvPr>
          <p:cNvSpPr>
            <a:spLocks noGrp="1"/>
          </p:cNvSpPr>
          <p:nvPr>
            <p:ph type="title"/>
          </p:nvPr>
        </p:nvSpPr>
        <p:spPr>
          <a:xfrm>
            <a:off x="483394" y="19051"/>
            <a:ext cx="8229600" cy="857250"/>
          </a:xfrm>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为参数设置默认值</a:t>
            </a:r>
            <a:endParaRPr lang="zh-CN" altLang="en-US" sz="4800"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endParaRPr>
          </a:p>
        </p:txBody>
      </p:sp>
      <p:sp>
        <p:nvSpPr>
          <p:cNvPr id="6" name="TextBox 17">
            <a:extLst>
              <a:ext uri="{FF2B5EF4-FFF2-40B4-BE49-F238E27FC236}">
                <a16:creationId xmlns:a16="http://schemas.microsoft.com/office/drawing/2014/main" xmlns="" id="{33DB9379-A5E6-49C9-A832-89EA7FB05231}"/>
              </a:ext>
            </a:extLst>
          </p:cNvPr>
          <p:cNvSpPr txBox="1">
            <a:spLocks noChangeArrowheads="1"/>
          </p:cNvSpPr>
          <p:nvPr/>
        </p:nvSpPr>
        <p:spPr bwMode="auto">
          <a:xfrm>
            <a:off x="381000" y="3041650"/>
            <a:ext cx="8077200"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sz="2200" b="1">
                <a:solidFill>
                  <a:srgbClr val="FF0000"/>
                </a:solidFill>
                <a:latin typeface="Consolas" panose="020B0609020204030204" pitchFamily="49" charset="0"/>
                <a:ea typeface="Verdana" panose="020B0604030504040204" pitchFamily="34" charset="0"/>
                <a:cs typeface="Consolas" panose="020B0609020204030204" pitchFamily="49" charset="0"/>
              </a:rPr>
              <a:t>def functionname(…,[parameter1 = defaultvalue1]):</a:t>
            </a:r>
          </a:p>
          <a:p>
            <a:pPr eaLnBrk="1" hangingPunct="1">
              <a:lnSpc>
                <a:spcPct val="150000"/>
              </a:lnSpc>
              <a:spcBef>
                <a:spcPct val="0"/>
              </a:spcBef>
              <a:buFontTx/>
              <a:buNone/>
            </a:pPr>
            <a:r>
              <a:rPr lang="en-US" altLang="zh-CN" sz="2200" b="1">
                <a:solidFill>
                  <a:srgbClr val="FF0000"/>
                </a:solidFill>
                <a:latin typeface="Consolas" panose="020B0609020204030204" pitchFamily="49" charset="0"/>
                <a:ea typeface="Verdana" panose="020B0604030504040204" pitchFamily="34" charset="0"/>
                <a:cs typeface="Consolas" panose="020B0609020204030204" pitchFamily="49" charset="0"/>
              </a:rPr>
              <a:t>    [functionbody]</a:t>
            </a:r>
          </a:p>
        </p:txBody>
      </p:sp>
      <p:sp>
        <p:nvSpPr>
          <p:cNvPr id="7" name="矩形标注 1">
            <a:extLst>
              <a:ext uri="{FF2B5EF4-FFF2-40B4-BE49-F238E27FC236}">
                <a16:creationId xmlns:a16="http://schemas.microsoft.com/office/drawing/2014/main" xmlns="" id="{C4186A46-29D3-4418-B9CC-00E4CFBB7E09}"/>
              </a:ext>
            </a:extLst>
          </p:cNvPr>
          <p:cNvSpPr/>
          <p:nvPr/>
        </p:nvSpPr>
        <p:spPr>
          <a:xfrm>
            <a:off x="5143500" y="2489200"/>
            <a:ext cx="2438400" cy="533400"/>
          </a:xfrm>
          <a:prstGeom prst="wedgeRectCallout">
            <a:avLst>
              <a:gd name="adj1" fmla="val -43627"/>
              <a:gd name="adj2" fmla="val 103571"/>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b="1">
                <a:solidFill>
                  <a:srgbClr val="FF0000"/>
                </a:solidFill>
              </a:rPr>
              <a:t> 放在所有参数的最后</a:t>
            </a:r>
            <a:endParaRPr lang="zh-CN" altLang="en-US" sz="1600" b="1" dirty="0">
              <a:solidFill>
                <a:srgbClr val="FF0000"/>
              </a:solidFill>
            </a:endParaRPr>
          </a:p>
        </p:txBody>
      </p:sp>
    </p:spTree>
    <p:extLst>
      <p:ext uri="{BB962C8B-B14F-4D97-AF65-F5344CB8AC3E}">
        <p14:creationId xmlns:p14="http://schemas.microsoft.com/office/powerpoint/2010/main" xmlns="" val="2902099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为参数设置默认值</a:t>
            </a:r>
          </a:p>
        </p:txBody>
      </p:sp>
      <p:sp>
        <p:nvSpPr>
          <p:cNvPr id="4" name="矩形 3">
            <a:extLst>
              <a:ext uri="{FF2B5EF4-FFF2-40B4-BE49-F238E27FC236}">
                <a16:creationId xmlns:a16="http://schemas.microsoft.com/office/drawing/2014/main" xmlns="" id="{A1DB8950-1E80-431A-AD71-AA24FC87C6EF}"/>
              </a:ext>
            </a:extLst>
          </p:cNvPr>
          <p:cNvSpPr/>
          <p:nvPr/>
        </p:nvSpPr>
        <p:spPr>
          <a:xfrm>
            <a:off x="483394" y="742950"/>
            <a:ext cx="7315200" cy="4293483"/>
          </a:xfrm>
          <a:prstGeom prst="rect">
            <a:avLst/>
          </a:prstGeom>
        </p:spPr>
        <p:txBody>
          <a:bodyPr wrap="square">
            <a:spAutoFit/>
          </a:bodyPr>
          <a:lstStyle/>
          <a:p>
            <a:r>
              <a:rPr lang="en-US" altLang="zh-CN" sz="1300" dirty="0"/>
              <a:t>def </a:t>
            </a:r>
            <a:r>
              <a:rPr lang="en-US" altLang="zh-CN" sz="1300" dirty="0" err="1"/>
              <a:t>fun_bmi</a:t>
            </a:r>
            <a:r>
              <a:rPr lang="en-US" altLang="zh-CN" sz="1300" dirty="0"/>
              <a:t>(</a:t>
            </a:r>
            <a:r>
              <a:rPr lang="en-US" altLang="zh-CN" sz="1300" dirty="0" err="1"/>
              <a:t>height,weight,person</a:t>
            </a:r>
            <a:r>
              <a:rPr lang="en-US" altLang="zh-CN" sz="1300" dirty="0"/>
              <a:t>="</a:t>
            </a:r>
            <a:r>
              <a:rPr lang="zh-CN" altLang="en-US" sz="1300" dirty="0"/>
              <a:t>路人</a:t>
            </a:r>
            <a:r>
              <a:rPr lang="en-US" altLang="zh-CN" sz="1300" dirty="0"/>
              <a:t>"):</a:t>
            </a:r>
          </a:p>
          <a:p>
            <a:r>
              <a:rPr lang="en-US" altLang="zh-CN" sz="1300" dirty="0"/>
              <a:t>    '''</a:t>
            </a:r>
            <a:r>
              <a:rPr lang="zh-CN" altLang="en-US" sz="1300" dirty="0"/>
              <a:t>功能：根据身高和体重计算</a:t>
            </a:r>
            <a:r>
              <a:rPr lang="en-US" altLang="zh-CN" sz="1300" dirty="0"/>
              <a:t>BMI</a:t>
            </a:r>
            <a:r>
              <a:rPr lang="zh-CN" altLang="en-US" sz="1300" dirty="0"/>
              <a:t>指数</a:t>
            </a:r>
          </a:p>
          <a:p>
            <a:r>
              <a:rPr lang="zh-CN" altLang="en-US" sz="1300" dirty="0"/>
              <a:t>       </a:t>
            </a:r>
            <a:r>
              <a:rPr lang="en-US" altLang="zh-CN" sz="1300" dirty="0"/>
              <a:t>person</a:t>
            </a:r>
            <a:r>
              <a:rPr lang="zh-CN" altLang="en-US" sz="1300" dirty="0"/>
              <a:t>：姓名</a:t>
            </a:r>
          </a:p>
          <a:p>
            <a:r>
              <a:rPr lang="zh-CN" altLang="en-US" sz="1300" dirty="0"/>
              <a:t>       </a:t>
            </a:r>
            <a:r>
              <a:rPr lang="en-US" altLang="zh-CN" sz="1300" dirty="0"/>
              <a:t>height</a:t>
            </a:r>
            <a:r>
              <a:rPr lang="zh-CN" altLang="en-US" sz="1300" dirty="0"/>
              <a:t>：身高，单位：米</a:t>
            </a:r>
          </a:p>
          <a:p>
            <a:r>
              <a:rPr lang="zh-CN" altLang="en-US" sz="1300" dirty="0"/>
              <a:t>       </a:t>
            </a:r>
            <a:r>
              <a:rPr lang="en-US" altLang="zh-CN" sz="1300" dirty="0"/>
              <a:t>weight</a:t>
            </a:r>
            <a:r>
              <a:rPr lang="zh-CN" altLang="en-US" sz="1300" dirty="0"/>
              <a:t>：体重，单位：千克</a:t>
            </a:r>
          </a:p>
          <a:p>
            <a:r>
              <a:rPr lang="zh-CN" altLang="en-US" sz="1300" dirty="0"/>
              <a:t>    </a:t>
            </a:r>
            <a:r>
              <a:rPr lang="en-US" altLang="zh-CN" sz="1300" dirty="0"/>
              <a:t>'''</a:t>
            </a:r>
          </a:p>
          <a:p>
            <a:r>
              <a:rPr lang="en-US" altLang="zh-CN" sz="1300" dirty="0"/>
              <a:t>    print(person + "</a:t>
            </a:r>
            <a:r>
              <a:rPr lang="zh-CN" altLang="en-US" sz="1300" dirty="0"/>
              <a:t>的身高：</a:t>
            </a:r>
            <a:r>
              <a:rPr lang="en-US" altLang="zh-CN" sz="1300" dirty="0"/>
              <a:t>" + str(height) + "</a:t>
            </a:r>
            <a:r>
              <a:rPr lang="zh-CN" altLang="en-US" sz="1300" dirty="0"/>
              <a:t>米 </a:t>
            </a:r>
            <a:r>
              <a:rPr lang="en-US" altLang="zh-CN" sz="1300" dirty="0"/>
              <a:t>\t </a:t>
            </a:r>
            <a:r>
              <a:rPr lang="zh-CN" altLang="en-US" sz="1300" dirty="0"/>
              <a:t>体重：</a:t>
            </a:r>
            <a:r>
              <a:rPr lang="en-US" altLang="zh-CN" sz="1300" dirty="0"/>
              <a:t>" + str(weight) + "</a:t>
            </a:r>
            <a:r>
              <a:rPr lang="zh-CN" altLang="en-US" sz="1300" dirty="0"/>
              <a:t>千克</a:t>
            </a:r>
            <a:r>
              <a:rPr lang="en-US" altLang="zh-CN" sz="1300" dirty="0"/>
              <a:t>")</a:t>
            </a:r>
          </a:p>
          <a:p>
            <a:r>
              <a:rPr lang="en-US" altLang="zh-CN" sz="1300" dirty="0"/>
              <a:t>    </a:t>
            </a:r>
            <a:r>
              <a:rPr lang="en-US" altLang="zh-CN" sz="1300" dirty="0" err="1"/>
              <a:t>bmi</a:t>
            </a:r>
            <a:r>
              <a:rPr lang="en-US" altLang="zh-CN" sz="1300" dirty="0"/>
              <a:t>=weight/(height*height)                  # </a:t>
            </a:r>
            <a:r>
              <a:rPr lang="zh-CN" altLang="en-US" sz="1300" dirty="0"/>
              <a:t>用于计算</a:t>
            </a:r>
            <a:r>
              <a:rPr lang="en-US" altLang="zh-CN" sz="1300" dirty="0"/>
              <a:t>BMI</a:t>
            </a:r>
            <a:r>
              <a:rPr lang="zh-CN" altLang="en-US" sz="1300" dirty="0"/>
              <a:t>指数，公式为“体重</a:t>
            </a:r>
            <a:r>
              <a:rPr lang="en-US" altLang="zh-CN" sz="1300" dirty="0"/>
              <a:t>/</a:t>
            </a:r>
            <a:r>
              <a:rPr lang="zh-CN" altLang="en-US" sz="1300" dirty="0"/>
              <a:t>身高的平方”</a:t>
            </a:r>
          </a:p>
          <a:p>
            <a:r>
              <a:rPr lang="zh-CN" altLang="en-US" sz="1300" dirty="0"/>
              <a:t>    </a:t>
            </a:r>
            <a:r>
              <a:rPr lang="en-US" altLang="zh-CN" sz="1300" dirty="0"/>
              <a:t>print(person + "</a:t>
            </a:r>
            <a:r>
              <a:rPr lang="zh-CN" altLang="en-US" sz="1300" dirty="0"/>
              <a:t>的</a:t>
            </a:r>
            <a:r>
              <a:rPr lang="en-US" altLang="zh-CN" sz="1300" dirty="0"/>
              <a:t>BMI</a:t>
            </a:r>
            <a:r>
              <a:rPr lang="zh-CN" altLang="en-US" sz="1300" dirty="0"/>
              <a:t>指数为：</a:t>
            </a:r>
            <a:r>
              <a:rPr lang="en-US" altLang="zh-CN" sz="1300" dirty="0"/>
              <a:t>"+str(</a:t>
            </a:r>
            <a:r>
              <a:rPr lang="en-US" altLang="zh-CN" sz="1300" dirty="0" err="1"/>
              <a:t>bmi</a:t>
            </a:r>
            <a:r>
              <a:rPr lang="en-US" altLang="zh-CN" sz="1300" dirty="0"/>
              <a:t>))          # </a:t>
            </a:r>
            <a:r>
              <a:rPr lang="zh-CN" altLang="en-US" sz="1300" dirty="0"/>
              <a:t>输出</a:t>
            </a:r>
            <a:r>
              <a:rPr lang="en-US" altLang="zh-CN" sz="1300" dirty="0"/>
              <a:t>BMI</a:t>
            </a:r>
            <a:r>
              <a:rPr lang="zh-CN" altLang="en-US" sz="1300" dirty="0"/>
              <a:t>指数</a:t>
            </a:r>
          </a:p>
          <a:p>
            <a:r>
              <a:rPr lang="zh-CN" altLang="en-US" sz="1300" dirty="0"/>
              <a:t>    </a:t>
            </a:r>
            <a:r>
              <a:rPr lang="en-US" altLang="zh-CN" sz="1300" dirty="0"/>
              <a:t># </a:t>
            </a:r>
            <a:r>
              <a:rPr lang="zh-CN" altLang="en-US" sz="1300" dirty="0"/>
              <a:t>判断身材是否合理</a:t>
            </a:r>
          </a:p>
          <a:p>
            <a:r>
              <a:rPr lang="zh-CN" altLang="en-US" sz="1300" dirty="0"/>
              <a:t>    </a:t>
            </a:r>
            <a:r>
              <a:rPr lang="en-US" altLang="zh-CN" sz="1300" dirty="0"/>
              <a:t>if </a:t>
            </a:r>
            <a:r>
              <a:rPr lang="en-US" altLang="zh-CN" sz="1300" dirty="0" err="1"/>
              <a:t>bmi</a:t>
            </a:r>
            <a:r>
              <a:rPr lang="en-US" altLang="zh-CN" sz="1300" dirty="0"/>
              <a:t>&lt;18.5:</a:t>
            </a:r>
          </a:p>
          <a:p>
            <a:r>
              <a:rPr lang="en-US" altLang="zh-CN" sz="1300" dirty="0"/>
              <a:t>        print("</a:t>
            </a:r>
            <a:r>
              <a:rPr lang="zh-CN" altLang="en-US" sz="1300" dirty="0"/>
              <a:t>您的体重过轻 </a:t>
            </a:r>
            <a:r>
              <a:rPr lang="en-US" altLang="zh-CN" sz="1300" dirty="0"/>
              <a:t>~@_@~\n")</a:t>
            </a:r>
          </a:p>
          <a:p>
            <a:r>
              <a:rPr lang="en-US" altLang="zh-CN" sz="1300" dirty="0"/>
              <a:t>    if </a:t>
            </a:r>
            <a:r>
              <a:rPr lang="en-US" altLang="zh-CN" sz="1300" dirty="0" err="1"/>
              <a:t>bmi</a:t>
            </a:r>
            <a:r>
              <a:rPr lang="en-US" altLang="zh-CN" sz="1300" dirty="0"/>
              <a:t>&gt;=18.5 and </a:t>
            </a:r>
            <a:r>
              <a:rPr lang="en-US" altLang="zh-CN" sz="1300" dirty="0" err="1"/>
              <a:t>bmi</a:t>
            </a:r>
            <a:r>
              <a:rPr lang="en-US" altLang="zh-CN" sz="1300" dirty="0"/>
              <a:t>&lt;24.9:</a:t>
            </a:r>
          </a:p>
          <a:p>
            <a:r>
              <a:rPr lang="en-US" altLang="zh-CN" sz="1300" dirty="0"/>
              <a:t>        print("</a:t>
            </a:r>
            <a:r>
              <a:rPr lang="zh-CN" altLang="en-US" sz="1300" dirty="0"/>
              <a:t>正常范围，注意保持 </a:t>
            </a:r>
            <a:r>
              <a:rPr lang="en-US" altLang="zh-CN" sz="1300" dirty="0"/>
              <a:t>(-_-)\n")</a:t>
            </a:r>
          </a:p>
          <a:p>
            <a:r>
              <a:rPr lang="en-US" altLang="zh-CN" sz="1300" dirty="0"/>
              <a:t>    if </a:t>
            </a:r>
            <a:r>
              <a:rPr lang="en-US" altLang="zh-CN" sz="1300" dirty="0" err="1"/>
              <a:t>bmi</a:t>
            </a:r>
            <a:r>
              <a:rPr lang="en-US" altLang="zh-CN" sz="1300" dirty="0"/>
              <a:t>&gt;=24.9 and </a:t>
            </a:r>
            <a:r>
              <a:rPr lang="en-US" altLang="zh-CN" sz="1300" dirty="0" err="1"/>
              <a:t>bmi</a:t>
            </a:r>
            <a:r>
              <a:rPr lang="en-US" altLang="zh-CN" sz="1300" dirty="0"/>
              <a:t>&lt;29.9:</a:t>
            </a:r>
          </a:p>
          <a:p>
            <a:r>
              <a:rPr lang="en-US" altLang="zh-CN" sz="1300" dirty="0"/>
              <a:t>        print("</a:t>
            </a:r>
            <a:r>
              <a:rPr lang="zh-CN" altLang="en-US" sz="1300" dirty="0"/>
              <a:t>您的体重过重 </a:t>
            </a:r>
            <a:r>
              <a:rPr lang="en-US" altLang="zh-CN" sz="1300" dirty="0"/>
              <a:t>~@_@~\n")</a:t>
            </a:r>
          </a:p>
          <a:p>
            <a:r>
              <a:rPr lang="en-US" altLang="zh-CN" sz="1300" dirty="0"/>
              <a:t>    if </a:t>
            </a:r>
            <a:r>
              <a:rPr lang="en-US" altLang="zh-CN" sz="1300" dirty="0" err="1"/>
              <a:t>bmi</a:t>
            </a:r>
            <a:r>
              <a:rPr lang="en-US" altLang="zh-CN" sz="1300" dirty="0"/>
              <a:t>&gt;=29.9:</a:t>
            </a:r>
          </a:p>
          <a:p>
            <a:r>
              <a:rPr lang="en-US" altLang="zh-CN" sz="1300" dirty="0"/>
              <a:t>        print("</a:t>
            </a:r>
            <a:r>
              <a:rPr lang="zh-CN" altLang="en-US" sz="1300" dirty="0"/>
              <a:t>肥胖 </a:t>
            </a:r>
            <a:r>
              <a:rPr lang="en-US" altLang="zh-CN" sz="1300" dirty="0"/>
              <a:t>^@_@^\n")</a:t>
            </a:r>
          </a:p>
          <a:p>
            <a:r>
              <a:rPr lang="en-US" altLang="zh-CN" sz="1300" dirty="0"/>
              <a:t>#*****************************</a:t>
            </a:r>
            <a:r>
              <a:rPr lang="zh-CN" altLang="en-US" sz="1300" dirty="0"/>
              <a:t>调用函数***********************************</a:t>
            </a:r>
            <a:r>
              <a:rPr lang="en-US" altLang="zh-CN" sz="1300" dirty="0"/>
              <a:t>#</a:t>
            </a:r>
          </a:p>
          <a:p>
            <a:r>
              <a:rPr lang="en-US" altLang="zh-CN" sz="1300" dirty="0" err="1"/>
              <a:t>fun_bmi</a:t>
            </a:r>
            <a:r>
              <a:rPr lang="en-US" altLang="zh-CN" sz="1300" dirty="0"/>
              <a:t>(1.83,60)  # </a:t>
            </a:r>
            <a:r>
              <a:rPr lang="zh-CN" altLang="en-US" sz="1300" dirty="0"/>
              <a:t>计算路人的</a:t>
            </a:r>
            <a:r>
              <a:rPr lang="en-US" altLang="zh-CN" sz="1300" dirty="0"/>
              <a:t>BMI</a:t>
            </a:r>
            <a:r>
              <a:rPr lang="zh-CN" altLang="en-US" sz="1300" dirty="0"/>
              <a:t>指数</a:t>
            </a:r>
          </a:p>
          <a:p>
            <a:r>
              <a:rPr lang="en-US" altLang="zh-CN" sz="1300" dirty="0" err="1"/>
              <a:t>fun_bmi</a:t>
            </a:r>
            <a:r>
              <a:rPr lang="en-US" altLang="zh-CN" sz="1300" dirty="0"/>
              <a:t>(1.60,50)  # </a:t>
            </a:r>
            <a:r>
              <a:rPr lang="zh-CN" altLang="en-US" sz="1300" dirty="0"/>
              <a:t>计算路人的</a:t>
            </a:r>
            <a:r>
              <a:rPr lang="en-US" altLang="zh-CN" sz="1300" dirty="0"/>
              <a:t>BMI</a:t>
            </a:r>
            <a:r>
              <a:rPr lang="zh-CN" altLang="en-US" sz="1300" dirty="0"/>
              <a:t>指数</a:t>
            </a:r>
            <a:endParaRPr lang="en-US" altLang="zh-CN" sz="1300" dirty="0"/>
          </a:p>
        </p:txBody>
      </p:sp>
      <p:sp>
        <p:nvSpPr>
          <p:cNvPr id="5" name="矩形标注 1">
            <a:extLst>
              <a:ext uri="{FF2B5EF4-FFF2-40B4-BE49-F238E27FC236}">
                <a16:creationId xmlns:a16="http://schemas.microsoft.com/office/drawing/2014/main" xmlns="" id="{BF4E8CC3-96D9-448F-A24B-46E8E53BCCBA}"/>
              </a:ext>
            </a:extLst>
          </p:cNvPr>
          <p:cNvSpPr/>
          <p:nvPr/>
        </p:nvSpPr>
        <p:spPr>
          <a:xfrm>
            <a:off x="3810000" y="1169380"/>
            <a:ext cx="2513873" cy="381000"/>
          </a:xfrm>
          <a:prstGeom prst="wedgeRectCallout">
            <a:avLst>
              <a:gd name="adj1" fmla="val -62446"/>
              <a:gd name="adj2" fmla="val -91684"/>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为第一个参数指定默认值</a:t>
            </a:r>
          </a:p>
        </p:txBody>
      </p:sp>
      <p:sp>
        <p:nvSpPr>
          <p:cNvPr id="6" name="矩形标注 1">
            <a:extLst>
              <a:ext uri="{FF2B5EF4-FFF2-40B4-BE49-F238E27FC236}">
                <a16:creationId xmlns:a16="http://schemas.microsoft.com/office/drawing/2014/main" xmlns="" id="{8EFADD78-3F57-4ED2-BB3D-F5D0E235B697}"/>
              </a:ext>
            </a:extLst>
          </p:cNvPr>
          <p:cNvSpPr/>
          <p:nvPr/>
        </p:nvSpPr>
        <p:spPr>
          <a:xfrm>
            <a:off x="3429000" y="3638550"/>
            <a:ext cx="3445063" cy="381000"/>
          </a:xfrm>
          <a:prstGeom prst="wedgeRectCallout">
            <a:avLst>
              <a:gd name="adj1" fmla="val -100180"/>
              <a:gd name="adj2" fmla="val 199164"/>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调用该函数时，不指定第一个参数</a:t>
            </a:r>
          </a:p>
        </p:txBody>
      </p:sp>
    </p:spTree>
    <p:extLst>
      <p:ext uri="{BB962C8B-B14F-4D97-AF65-F5344CB8AC3E}">
        <p14:creationId xmlns:p14="http://schemas.microsoft.com/office/powerpoint/2010/main" xmlns="" val="163358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1">
            <a:extLst>
              <a:ext uri="{FF2B5EF4-FFF2-40B4-BE49-F238E27FC236}">
                <a16:creationId xmlns:a16="http://schemas.microsoft.com/office/drawing/2014/main" xmlns="" id="{C59CD9BE-B309-4F8D-887F-0267FEF8BB57}"/>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742950"/>
            <a:ext cx="9144000" cy="440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17">
            <a:extLst>
              <a:ext uri="{FF2B5EF4-FFF2-40B4-BE49-F238E27FC236}">
                <a16:creationId xmlns:a16="http://schemas.microsoft.com/office/drawing/2014/main" xmlns="" id="{45CF7747-02D7-4CD1-B983-876F08B00684}"/>
              </a:ext>
            </a:extLst>
          </p:cNvPr>
          <p:cNvSpPr txBox="1">
            <a:spLocks noChangeArrowheads="1"/>
          </p:cNvSpPr>
          <p:nvPr/>
        </p:nvSpPr>
        <p:spPr bwMode="auto">
          <a:xfrm>
            <a:off x="457200" y="1123950"/>
            <a:ext cx="8077200" cy="15613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200" b="1" dirty="0">
                <a:solidFill>
                  <a:schemeClr val="bg1"/>
                </a:solidFill>
                <a:latin typeface="Consolas" panose="020B0609020204030204" pitchFamily="49" charset="0"/>
                <a:ea typeface="Verdana" panose="020B0604030504040204" pitchFamily="34" charset="0"/>
                <a:cs typeface="Consolas" panose="020B0609020204030204" pitchFamily="49" charset="0"/>
              </a:rPr>
              <a:t>多学一招：</a:t>
            </a:r>
            <a:endParaRPr lang="en-US" altLang="zh-CN" sz="2200" b="1" dirty="0">
              <a:solidFill>
                <a:schemeClr val="bg1"/>
              </a:solidFill>
              <a:latin typeface="Consolas" panose="020B0609020204030204" pitchFamily="49" charset="0"/>
              <a:ea typeface="Verdana" panose="020B0604030504040204" pitchFamily="34" charset="0"/>
              <a:cs typeface="Consolas" panose="020B0609020204030204" pitchFamily="49" charset="0"/>
            </a:endParaRPr>
          </a:p>
          <a:p>
            <a:pPr eaLnBrk="1" hangingPunct="1">
              <a:lnSpc>
                <a:spcPct val="150000"/>
              </a:lnSpc>
              <a:spcBef>
                <a:spcPct val="0"/>
              </a:spcBef>
              <a:buFontTx/>
              <a:buNone/>
            </a:pPr>
            <a:r>
              <a:rPr lang="zh-CN" altLang="en-US" sz="2200" b="1" dirty="0">
                <a:solidFill>
                  <a:schemeClr val="bg1"/>
                </a:solidFill>
                <a:latin typeface="Consolas" panose="020B0609020204030204" pitchFamily="49" charset="0"/>
                <a:ea typeface="Verdana" panose="020B0604030504040204" pitchFamily="34" charset="0"/>
                <a:cs typeface="Consolas" panose="020B0609020204030204" pitchFamily="49" charset="0"/>
              </a:rPr>
              <a:t>在</a:t>
            </a:r>
            <a:r>
              <a:rPr lang="en-US" altLang="zh-CN" sz="2200" b="1" dirty="0">
                <a:solidFill>
                  <a:schemeClr val="bg1"/>
                </a:solidFill>
                <a:latin typeface="Consolas" panose="020B0609020204030204" pitchFamily="49" charset="0"/>
                <a:ea typeface="Verdana" panose="020B0604030504040204" pitchFamily="34" charset="0"/>
                <a:cs typeface="Consolas" panose="020B0609020204030204" pitchFamily="49" charset="0"/>
              </a:rPr>
              <a:t>python</a:t>
            </a:r>
            <a:r>
              <a:rPr lang="zh-CN" altLang="en-US" sz="2200" b="1" dirty="0">
                <a:solidFill>
                  <a:schemeClr val="bg1"/>
                </a:solidFill>
                <a:latin typeface="Consolas" panose="020B0609020204030204" pitchFamily="49" charset="0"/>
                <a:ea typeface="Verdana" panose="020B0604030504040204" pitchFamily="34" charset="0"/>
                <a:cs typeface="Consolas" panose="020B0609020204030204" pitchFamily="49" charset="0"/>
              </a:rPr>
              <a:t>中，可以使用“函数名</a:t>
            </a:r>
            <a:r>
              <a:rPr lang="en-US" altLang="zh-CN" sz="2200" b="1" dirty="0">
                <a:solidFill>
                  <a:schemeClr val="bg1"/>
                </a:solidFill>
                <a:latin typeface="Consolas" panose="020B0609020204030204" pitchFamily="49" charset="0"/>
                <a:ea typeface="Verdana" panose="020B0604030504040204" pitchFamily="34" charset="0"/>
                <a:cs typeface="Consolas" panose="020B0609020204030204" pitchFamily="49" charset="0"/>
              </a:rPr>
              <a:t>.__defaults__</a:t>
            </a:r>
            <a:r>
              <a:rPr lang="zh-CN" altLang="en-US" sz="2200" b="1" dirty="0">
                <a:solidFill>
                  <a:schemeClr val="bg1"/>
                </a:solidFill>
                <a:latin typeface="Consolas" panose="020B0609020204030204" pitchFamily="49" charset="0"/>
                <a:ea typeface="Verdana" panose="020B0604030504040204" pitchFamily="34" charset="0"/>
                <a:cs typeface="Consolas" panose="020B0609020204030204" pitchFamily="49" charset="0"/>
              </a:rPr>
              <a:t>”查看函数的默认值参数的当前值，其结果时一个元组。</a:t>
            </a:r>
            <a:endParaRPr lang="en-US" altLang="zh-CN" sz="2200" b="1" dirty="0">
              <a:solidFill>
                <a:schemeClr val="bg1"/>
              </a:solidFill>
              <a:latin typeface="Consolas" panose="020B0609020204030204" pitchFamily="49" charset="0"/>
              <a:ea typeface="Verdana" panose="020B0604030504040204" pitchFamily="34" charset="0"/>
              <a:cs typeface="Consolas" panose="020B0609020204030204" pitchFamily="49" charset="0"/>
            </a:endParaRPr>
          </a:p>
        </p:txBody>
      </p:sp>
      <p:pic>
        <p:nvPicPr>
          <p:cNvPr id="3" name="图片 2">
            <a:extLst>
              <a:ext uri="{FF2B5EF4-FFF2-40B4-BE49-F238E27FC236}">
                <a16:creationId xmlns:a16="http://schemas.microsoft.com/office/drawing/2014/main" xmlns="" id="{DA16F6A0-61AB-4A1D-B7E5-64948DC5CD8E}"/>
              </a:ext>
            </a:extLst>
          </p:cNvPr>
          <p:cNvPicPr>
            <a:picLocks noChangeAspect="1"/>
          </p:cNvPicPr>
          <p:nvPr/>
        </p:nvPicPr>
        <p:blipFill>
          <a:blip r:embed="rId3" cstate="print"/>
          <a:stretch>
            <a:fillRect/>
          </a:stretch>
        </p:blipFill>
        <p:spPr>
          <a:xfrm>
            <a:off x="533400" y="2800350"/>
            <a:ext cx="3855444" cy="422655"/>
          </a:xfrm>
          <a:prstGeom prst="rect">
            <a:avLst/>
          </a:prstGeom>
        </p:spPr>
      </p:pic>
      <p:pic>
        <p:nvPicPr>
          <p:cNvPr id="4" name="图片 3">
            <a:extLst>
              <a:ext uri="{FF2B5EF4-FFF2-40B4-BE49-F238E27FC236}">
                <a16:creationId xmlns:a16="http://schemas.microsoft.com/office/drawing/2014/main" xmlns="" id="{DAFA0671-8172-47D0-A8E2-5968C04A3BC2}"/>
              </a:ext>
            </a:extLst>
          </p:cNvPr>
          <p:cNvPicPr>
            <a:picLocks noChangeAspect="1"/>
          </p:cNvPicPr>
          <p:nvPr/>
        </p:nvPicPr>
        <p:blipFill>
          <a:blip r:embed="rId4" cstate="print"/>
          <a:stretch>
            <a:fillRect/>
          </a:stretch>
        </p:blipFill>
        <p:spPr>
          <a:xfrm>
            <a:off x="547607" y="3250450"/>
            <a:ext cx="1237281" cy="500579"/>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可变参数</a:t>
            </a:r>
          </a:p>
        </p:txBody>
      </p:sp>
      <p:sp>
        <p:nvSpPr>
          <p:cNvPr id="7" name="文本框 3">
            <a:extLst>
              <a:ext uri="{FF2B5EF4-FFF2-40B4-BE49-F238E27FC236}">
                <a16:creationId xmlns:a16="http://schemas.microsoft.com/office/drawing/2014/main" xmlns="" id="{50D83C3A-F50F-42E2-A68C-D898D71DFC18}"/>
              </a:ext>
            </a:extLst>
          </p:cNvPr>
          <p:cNvSpPr txBox="1"/>
          <p:nvPr/>
        </p:nvSpPr>
        <p:spPr>
          <a:xfrm>
            <a:off x="152400" y="876301"/>
            <a:ext cx="8763000" cy="2762249"/>
          </a:xfrm>
          <a:prstGeom prst="rect">
            <a:avLst/>
          </a:prstGeom>
          <a:noFill/>
          <a:ln w="9525">
            <a:noFill/>
          </a:ln>
        </p:spPr>
        <p:txBody>
          <a:bodyPr lIns="288290"/>
          <a:lstStyle/>
          <a:p>
            <a:pPr eaLnBrk="1" hangingPunct="1">
              <a:defRPr/>
            </a:pPr>
            <a:r>
              <a:rPr lang="zh-CN" altLang="en-US" sz="3200" b="1" dirty="0">
                <a:latin typeface="宋体" pitchFamily="2" charset="-122"/>
                <a:cs typeface="宋体" panose="02010600030101010101" pitchFamily="2" charset="-122"/>
              </a:rPr>
              <a:t>可变参数也称为不定长参数，即传入函数中的实际参数可以是任意多个。定义可变参数，主要有两种形式：</a:t>
            </a:r>
            <a:endParaRPr lang="en-US" altLang="zh-CN" sz="3200" b="1" dirty="0">
              <a:latin typeface="宋体" pitchFamily="2" charset="-122"/>
              <a:cs typeface="宋体" panose="02010600030101010101" pitchFamily="2" charset="-122"/>
            </a:endParaRPr>
          </a:p>
          <a:p>
            <a:pPr marL="514350" indent="-514350" eaLnBrk="1" hangingPunct="1">
              <a:buAutoNum type="arabicPeriod"/>
              <a:defRPr/>
            </a:pPr>
            <a:r>
              <a:rPr lang="zh-CN" altLang="en-US" sz="3200" b="1" dirty="0">
                <a:latin typeface="宋体" pitchFamily="2" charset="-122"/>
                <a:cs typeface="宋体" panose="02010600030101010101" pitchFamily="2" charset="-122"/>
              </a:rPr>
              <a:t>*</a:t>
            </a:r>
            <a:r>
              <a:rPr lang="en-US" altLang="zh-CN" sz="3200" b="1" dirty="0">
                <a:latin typeface="宋体" pitchFamily="2" charset="-122"/>
                <a:cs typeface="宋体" panose="02010600030101010101" pitchFamily="2" charset="-122"/>
              </a:rPr>
              <a:t>parameter</a:t>
            </a:r>
          </a:p>
          <a:p>
            <a:pPr marL="514350" indent="-514350" eaLnBrk="1" hangingPunct="1">
              <a:buFontTx/>
              <a:buAutoNum type="arabicPeriod"/>
              <a:defRPr/>
            </a:pPr>
            <a:r>
              <a:rPr lang="zh-CN" altLang="en-US" sz="3200" b="1" dirty="0">
                <a:latin typeface="宋体" pitchFamily="2" charset="-122"/>
                <a:cs typeface="宋体" panose="02010600030101010101" pitchFamily="2" charset="-122"/>
              </a:rPr>
              <a:t>*</a:t>
            </a:r>
            <a:r>
              <a:rPr lang="en-US" altLang="zh-CN" sz="3200" b="1" dirty="0">
                <a:latin typeface="宋体" pitchFamily="2" charset="-122"/>
                <a:cs typeface="宋体" panose="02010600030101010101" pitchFamily="2" charset="-122"/>
              </a:rPr>
              <a:t>*parameter</a:t>
            </a:r>
          </a:p>
          <a:p>
            <a:pPr marL="514350" indent="-514350" eaLnBrk="1" hangingPunct="1">
              <a:buAutoNum type="arabicPeriod"/>
              <a:defRPr/>
            </a:pPr>
            <a:endParaRPr lang="en-US" altLang="zh-CN" sz="3200" b="1" dirty="0">
              <a:latin typeface="宋体" pitchFamily="2" charset="-122"/>
              <a:cs typeface="宋体" panose="02010600030101010101" pitchFamily="2" charset="-122"/>
            </a:endParaRPr>
          </a:p>
        </p:txBody>
      </p:sp>
    </p:spTree>
    <p:extLst>
      <p:ext uri="{BB962C8B-B14F-4D97-AF65-F5344CB8AC3E}">
        <p14:creationId xmlns:p14="http://schemas.microsoft.com/office/powerpoint/2010/main" xmlns="" val="376035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3">
            <a:extLst>
              <a:ext uri="{FF2B5EF4-FFF2-40B4-BE49-F238E27FC236}">
                <a16:creationId xmlns:a16="http://schemas.microsoft.com/office/drawing/2014/main" xmlns="" id="{BD8CBCD4-22ED-4401-B9B0-CD0EB0E3603E}"/>
              </a:ext>
            </a:extLst>
          </p:cNvPr>
          <p:cNvSpPr txBox="1"/>
          <p:nvPr/>
        </p:nvSpPr>
        <p:spPr>
          <a:xfrm>
            <a:off x="533400" y="895350"/>
            <a:ext cx="7753350" cy="1166813"/>
          </a:xfrm>
          <a:prstGeom prst="rect">
            <a:avLst/>
          </a:prstGeom>
          <a:noFill/>
          <a:ln w="9525">
            <a:noFill/>
          </a:ln>
        </p:spPr>
        <p:txBody>
          <a:bodyPr lIns="28829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6000" b="1" spc="600" dirty="0">
                <a:solidFill>
                  <a:srgbClr val="00B050"/>
                </a:solidFill>
                <a:effectLst>
                  <a:outerShdw blurRad="38100" dist="38100" dir="2700000" algn="tl">
                    <a:srgbClr val="C0C0C0"/>
                  </a:outerShdw>
                </a:effectLst>
                <a:latin typeface="黑体" pitchFamily="49" charset="-122"/>
                <a:ea typeface="黑体" pitchFamily="49" charset="-122"/>
                <a:cs typeface="宋体" pitchFamily="2" charset="-122"/>
              </a:rPr>
              <a:t>[</a:t>
            </a:r>
            <a:r>
              <a:rPr lang="zh-CN" altLang="en-US" sz="6000" b="1" dirty="0">
                <a:solidFill>
                  <a:srgbClr val="00B050"/>
                </a:solidFill>
                <a:effectLst>
                  <a:outerShdw blurRad="38100" dist="38100" dir="2700000" algn="tl">
                    <a:srgbClr val="C0C0C0"/>
                  </a:outerShdw>
                </a:effectLst>
                <a:latin typeface="黑体" pitchFamily="49" charset="-122"/>
                <a:ea typeface="黑体" pitchFamily="49" charset="-122"/>
                <a:cs typeface="宋体" pitchFamily="2" charset="-122"/>
              </a:rPr>
              <a:t>概</a:t>
            </a:r>
            <a:r>
              <a:rPr lang="zh-CN" altLang="en-US" sz="6000" b="1" spc="600" dirty="0">
                <a:solidFill>
                  <a:srgbClr val="00B050"/>
                </a:solidFill>
                <a:effectLst>
                  <a:outerShdw blurRad="38100" dist="38100" dir="2700000" algn="tl">
                    <a:srgbClr val="C0C0C0"/>
                  </a:outerShdw>
                </a:effectLst>
                <a:latin typeface="黑体" pitchFamily="49" charset="-122"/>
                <a:ea typeface="黑体" pitchFamily="49" charset="-122"/>
                <a:cs typeface="宋体" pitchFamily="2" charset="-122"/>
              </a:rPr>
              <a:t>念</a:t>
            </a:r>
            <a:r>
              <a:rPr lang="en-US" altLang="zh-CN" sz="6000" b="1" spc="600" dirty="0">
                <a:solidFill>
                  <a:srgbClr val="00B050"/>
                </a:solidFill>
                <a:effectLst>
                  <a:outerShdw blurRad="38100" dist="38100" dir="2700000" algn="tl">
                    <a:srgbClr val="C0C0C0"/>
                  </a:outerShdw>
                </a:effectLst>
                <a:latin typeface="黑体" pitchFamily="49" charset="-122"/>
                <a:ea typeface="黑体" pitchFamily="49" charset="-122"/>
                <a:cs typeface="宋体" pitchFamily="2" charset="-122"/>
              </a:rPr>
              <a:t>]</a:t>
            </a:r>
            <a:endParaRPr lang="en-US" altLang="zh-CN" sz="6000" b="1" spc="600" dirty="0">
              <a:solidFill>
                <a:srgbClr val="FF0000"/>
              </a:solidFill>
              <a:latin typeface="宋体" pitchFamily="2" charset="-122"/>
              <a:ea typeface="微软雅黑" pitchFamily="34" charset="-122"/>
              <a:cs typeface="宋体" pitchFamily="2" charset="-122"/>
            </a:endParaRPr>
          </a:p>
        </p:txBody>
      </p:sp>
      <p:sp>
        <p:nvSpPr>
          <p:cNvPr id="17" name="文本框 3">
            <a:extLst>
              <a:ext uri="{FF2B5EF4-FFF2-40B4-BE49-F238E27FC236}">
                <a16:creationId xmlns:a16="http://schemas.microsoft.com/office/drawing/2014/main" xmlns="" id="{E375523C-F2F7-4FCD-921E-DE652D7BC262}"/>
              </a:ext>
            </a:extLst>
          </p:cNvPr>
          <p:cNvSpPr txBox="1"/>
          <p:nvPr/>
        </p:nvSpPr>
        <p:spPr>
          <a:xfrm>
            <a:off x="647700" y="2333625"/>
            <a:ext cx="7753350" cy="1762125"/>
          </a:xfrm>
          <a:prstGeom prst="rect">
            <a:avLst/>
          </a:prstGeom>
          <a:noFill/>
          <a:ln w="9525">
            <a:noFill/>
          </a:ln>
        </p:spPr>
        <p:txBody>
          <a:bodyPr lIns="288290"/>
          <a:lstStyle/>
          <a:p>
            <a:pPr eaLnBrk="1" hangingPunct="1">
              <a:defRPr/>
            </a:pPr>
            <a:r>
              <a:rPr lang="zh-CN" altLang="en-US" sz="40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   </a:t>
            </a:r>
            <a:r>
              <a:rPr lang="zh-CN" altLang="en-US" sz="4000" b="1" dirty="0">
                <a:latin typeface="宋体" pitchFamily="2" charset="-122"/>
                <a:cs typeface="宋体" panose="02010600030101010101" pitchFamily="2" charset="-122"/>
              </a:rPr>
              <a:t>简单理解：</a:t>
            </a:r>
            <a:r>
              <a:rPr lang="zh-CN" altLang="en-US" sz="40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函数</a:t>
            </a:r>
            <a:r>
              <a:rPr lang="zh-CN" altLang="en-US" sz="4000" b="1" dirty="0">
                <a:latin typeface="宋体" pitchFamily="2" charset="-122"/>
                <a:cs typeface="宋体" panose="02010600030101010101" pitchFamily="2" charset="-122"/>
              </a:rPr>
              <a:t>就是可以完成某项工作的代码块。</a:t>
            </a:r>
            <a:endParaRPr lang="en-US" altLang="zh-CN" sz="4000" b="1" dirty="0">
              <a:latin typeface="宋体"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7"/>
                                        </p:tgtEl>
                                        <p:attrNameLst>
                                          <p:attrName>ppt_y</p:attrName>
                                        </p:attrNameLst>
                                      </p:cBhvr>
                                      <p:tavLst>
                                        <p:tav tm="0">
                                          <p:val>
                                            <p:strVal val="#ppt_y"/>
                                          </p:val>
                                        </p:tav>
                                        <p:tav tm="100000">
                                          <p:val>
                                            <p:strVal val="#ppt_y"/>
                                          </p:val>
                                        </p:tav>
                                      </p:tavLst>
                                    </p:anim>
                                    <p:anim calcmode="lin" valueType="num">
                                      <p:cBhvr>
                                        <p:cTn id="14"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可变参数</a:t>
            </a:r>
          </a:p>
        </p:txBody>
      </p:sp>
      <p:sp>
        <p:nvSpPr>
          <p:cNvPr id="7" name="文本框 3">
            <a:extLst>
              <a:ext uri="{FF2B5EF4-FFF2-40B4-BE49-F238E27FC236}">
                <a16:creationId xmlns:a16="http://schemas.microsoft.com/office/drawing/2014/main" xmlns="" id="{50D83C3A-F50F-42E2-A68C-D898D71DFC18}"/>
              </a:ext>
            </a:extLst>
          </p:cNvPr>
          <p:cNvSpPr txBox="1"/>
          <p:nvPr/>
        </p:nvSpPr>
        <p:spPr>
          <a:xfrm>
            <a:off x="152400" y="847726"/>
            <a:ext cx="8915400" cy="1771649"/>
          </a:xfrm>
          <a:prstGeom prst="rect">
            <a:avLst/>
          </a:prstGeom>
          <a:noFill/>
          <a:ln w="9525">
            <a:noFill/>
          </a:ln>
        </p:spPr>
        <p:txBody>
          <a:bodyPr lIns="288290"/>
          <a:lstStyle/>
          <a:p>
            <a:pPr marL="514350" indent="-514350" eaLnBrk="1" hangingPunct="1">
              <a:buAutoNum type="arabicPeriod"/>
              <a:defRPr/>
            </a:pPr>
            <a:r>
              <a:rPr lang="zh-CN" altLang="en-US" sz="3200" b="1" dirty="0">
                <a:latin typeface="宋体" pitchFamily="2" charset="-122"/>
                <a:cs typeface="宋体" panose="02010600030101010101" pitchFamily="2" charset="-122"/>
              </a:rPr>
              <a:t>*</a:t>
            </a:r>
            <a:r>
              <a:rPr lang="en-US" altLang="zh-CN" sz="3200" b="1" dirty="0">
                <a:latin typeface="宋体" pitchFamily="2" charset="-122"/>
                <a:cs typeface="宋体" panose="02010600030101010101" pitchFamily="2" charset="-122"/>
              </a:rPr>
              <a:t>parameter</a:t>
            </a:r>
          </a:p>
          <a:p>
            <a:pPr eaLnBrk="1" hangingPunct="1">
              <a:defRPr/>
            </a:pPr>
            <a:r>
              <a:rPr lang="en-US" altLang="zh-CN" sz="3200" b="1" dirty="0">
                <a:latin typeface="宋体" pitchFamily="2" charset="-122"/>
                <a:cs typeface="宋体" panose="02010600030101010101" pitchFamily="2" charset="-122"/>
              </a:rPr>
              <a:t>    </a:t>
            </a:r>
            <a:r>
              <a:rPr lang="zh-CN" altLang="en-US" sz="3200" b="1" dirty="0">
                <a:latin typeface="宋体" pitchFamily="2" charset="-122"/>
                <a:cs typeface="宋体" panose="02010600030101010101" pitchFamily="2" charset="-122"/>
              </a:rPr>
              <a:t>这种形式表示接收任意多个实际参数并将其放到一个元组中。</a:t>
            </a:r>
            <a:endParaRPr lang="en-US" altLang="zh-CN" sz="3200" b="1" dirty="0">
              <a:latin typeface="宋体" pitchFamily="2" charset="-122"/>
              <a:cs typeface="宋体" panose="02010600030101010101" pitchFamily="2" charset="-122"/>
            </a:endParaRPr>
          </a:p>
        </p:txBody>
      </p:sp>
      <p:pic>
        <p:nvPicPr>
          <p:cNvPr id="3" name="图片 2">
            <a:extLst>
              <a:ext uri="{FF2B5EF4-FFF2-40B4-BE49-F238E27FC236}">
                <a16:creationId xmlns:a16="http://schemas.microsoft.com/office/drawing/2014/main" xmlns="" id="{0235C503-DE58-4D66-A670-7B6556CB8C5D}"/>
              </a:ext>
            </a:extLst>
          </p:cNvPr>
          <p:cNvPicPr>
            <a:picLocks noChangeAspect="1"/>
          </p:cNvPicPr>
          <p:nvPr/>
        </p:nvPicPr>
        <p:blipFill>
          <a:blip r:embed="rId2" cstate="print"/>
          <a:stretch>
            <a:fillRect/>
          </a:stretch>
        </p:blipFill>
        <p:spPr>
          <a:xfrm>
            <a:off x="5715000" y="1962150"/>
            <a:ext cx="1308167" cy="2851297"/>
          </a:xfrm>
          <a:prstGeom prst="rect">
            <a:avLst/>
          </a:prstGeom>
        </p:spPr>
      </p:pic>
      <p:sp>
        <p:nvSpPr>
          <p:cNvPr id="4" name="矩形 3">
            <a:extLst>
              <a:ext uri="{FF2B5EF4-FFF2-40B4-BE49-F238E27FC236}">
                <a16:creationId xmlns:a16="http://schemas.microsoft.com/office/drawing/2014/main" xmlns="" id="{358D8330-7CBD-4ED3-9E00-7AACFA3137E7}"/>
              </a:ext>
            </a:extLst>
          </p:cNvPr>
          <p:cNvSpPr/>
          <p:nvPr/>
        </p:nvSpPr>
        <p:spPr>
          <a:xfrm>
            <a:off x="474353" y="2419350"/>
            <a:ext cx="4572000" cy="2308324"/>
          </a:xfrm>
          <a:prstGeom prst="rect">
            <a:avLst/>
          </a:prstGeom>
        </p:spPr>
        <p:txBody>
          <a:bodyPr>
            <a:spAutoFit/>
          </a:bodyPr>
          <a:lstStyle/>
          <a:p>
            <a:r>
              <a:rPr lang="en-US" altLang="zh-CN" dirty="0"/>
              <a:t>#</a:t>
            </a:r>
            <a:r>
              <a:rPr lang="zh-CN" altLang="en-US" dirty="0"/>
              <a:t>定义输出我喜欢的咖啡名称的函数</a:t>
            </a:r>
            <a:endParaRPr lang="en-US" altLang="zh-CN" dirty="0"/>
          </a:p>
          <a:p>
            <a:r>
              <a:rPr lang="en-US" altLang="zh-CN" dirty="0"/>
              <a:t>def </a:t>
            </a:r>
            <a:r>
              <a:rPr lang="en-US" altLang="zh-CN" dirty="0" err="1"/>
              <a:t>printcoffee</a:t>
            </a:r>
            <a:r>
              <a:rPr lang="en-US" altLang="zh-CN" dirty="0"/>
              <a:t>(*</a:t>
            </a:r>
            <a:r>
              <a:rPr lang="en-US" altLang="zh-CN" dirty="0" err="1"/>
              <a:t>coffeename</a:t>
            </a:r>
            <a:r>
              <a:rPr lang="en-US" altLang="zh-CN" dirty="0"/>
              <a:t>):</a:t>
            </a:r>
            <a:endParaRPr lang="zh-CN" altLang="en-US" dirty="0"/>
          </a:p>
          <a:p>
            <a:r>
              <a:rPr lang="zh-CN" altLang="en-US" dirty="0"/>
              <a:t>    </a:t>
            </a:r>
            <a:r>
              <a:rPr lang="en-US" altLang="zh-CN" dirty="0"/>
              <a:t>print('\n</a:t>
            </a:r>
            <a:r>
              <a:rPr lang="zh-CN" altLang="en-US" dirty="0"/>
              <a:t>我喜欢的咖啡有：</a:t>
            </a:r>
            <a:r>
              <a:rPr lang="en-US" altLang="zh-CN" dirty="0"/>
              <a:t>')</a:t>
            </a:r>
          </a:p>
          <a:p>
            <a:r>
              <a:rPr lang="en-US" altLang="zh-CN" dirty="0"/>
              <a:t>    for item in </a:t>
            </a:r>
            <a:r>
              <a:rPr lang="en-US" altLang="zh-CN" dirty="0" err="1"/>
              <a:t>coffeename</a:t>
            </a:r>
            <a:r>
              <a:rPr lang="en-US" altLang="zh-CN" dirty="0"/>
              <a:t>:</a:t>
            </a:r>
          </a:p>
          <a:p>
            <a:r>
              <a:rPr lang="en-US" altLang="zh-CN" dirty="0"/>
              <a:t>        print(item)   #</a:t>
            </a:r>
            <a:r>
              <a:rPr lang="zh-CN" altLang="en-US" dirty="0"/>
              <a:t>输出咖啡名称</a:t>
            </a:r>
          </a:p>
          <a:p>
            <a:r>
              <a:rPr lang="en-US" altLang="zh-CN" dirty="0" err="1"/>
              <a:t>printcoffee</a:t>
            </a:r>
            <a:r>
              <a:rPr lang="en-US" altLang="zh-CN" dirty="0"/>
              <a:t>('</a:t>
            </a:r>
            <a:r>
              <a:rPr lang="zh-CN" altLang="en-US" dirty="0"/>
              <a:t>蓝山</a:t>
            </a:r>
            <a:r>
              <a:rPr lang="en-US" altLang="zh-CN" dirty="0"/>
              <a:t>')</a:t>
            </a:r>
          </a:p>
          <a:p>
            <a:r>
              <a:rPr lang="en-US" altLang="zh-CN" dirty="0" err="1"/>
              <a:t>printcoffee</a:t>
            </a:r>
            <a:r>
              <a:rPr lang="en-US" altLang="zh-CN" dirty="0"/>
              <a:t>('</a:t>
            </a:r>
            <a:r>
              <a:rPr lang="zh-CN" altLang="en-US" dirty="0"/>
              <a:t>蓝山</a:t>
            </a:r>
            <a:r>
              <a:rPr lang="en-US" altLang="zh-CN" dirty="0"/>
              <a:t>','</a:t>
            </a:r>
            <a:r>
              <a:rPr lang="zh-CN" altLang="en-US" dirty="0"/>
              <a:t>卡布奇诺</a:t>
            </a:r>
            <a:r>
              <a:rPr lang="en-US" altLang="zh-CN" dirty="0"/>
              <a:t>','</a:t>
            </a:r>
            <a:r>
              <a:rPr lang="zh-CN" altLang="en-US" dirty="0"/>
              <a:t>土耳其</a:t>
            </a:r>
            <a:r>
              <a:rPr lang="en-US" altLang="zh-CN" dirty="0"/>
              <a:t>','</a:t>
            </a:r>
            <a:r>
              <a:rPr lang="zh-CN" altLang="en-US" dirty="0"/>
              <a:t>巴西</a:t>
            </a:r>
            <a:r>
              <a:rPr lang="en-US" altLang="zh-CN" dirty="0"/>
              <a:t>')</a:t>
            </a:r>
          </a:p>
          <a:p>
            <a:r>
              <a:rPr lang="en-US" altLang="zh-CN" dirty="0" err="1"/>
              <a:t>printcoffee</a:t>
            </a:r>
            <a:r>
              <a:rPr lang="en-US" altLang="zh-CN" dirty="0"/>
              <a:t>('</a:t>
            </a:r>
            <a:r>
              <a:rPr lang="zh-CN" altLang="en-US" dirty="0"/>
              <a:t>蓝山</a:t>
            </a:r>
            <a:r>
              <a:rPr lang="en-US" altLang="zh-CN" dirty="0"/>
              <a:t>','</a:t>
            </a:r>
            <a:r>
              <a:rPr lang="zh-CN" altLang="en-US" dirty="0"/>
              <a:t>曼特宁</a:t>
            </a:r>
            <a:r>
              <a:rPr lang="en-US" altLang="zh-CN" dirty="0"/>
              <a:t>','</a:t>
            </a:r>
            <a:r>
              <a:rPr lang="zh-CN" altLang="en-US" dirty="0"/>
              <a:t>摩卡</a:t>
            </a:r>
            <a:r>
              <a:rPr lang="en-US" altLang="zh-CN" dirty="0"/>
              <a:t>')</a:t>
            </a:r>
            <a:endParaRPr lang="zh-CN" altLang="en-US" dirty="0"/>
          </a:p>
        </p:txBody>
      </p:sp>
      <p:sp>
        <p:nvSpPr>
          <p:cNvPr id="6" name="矩形标注 1">
            <a:extLst>
              <a:ext uri="{FF2B5EF4-FFF2-40B4-BE49-F238E27FC236}">
                <a16:creationId xmlns:a16="http://schemas.microsoft.com/office/drawing/2014/main" xmlns="" id="{B26F2B09-E313-4076-ADF9-9A3D062F91B1}"/>
              </a:ext>
            </a:extLst>
          </p:cNvPr>
          <p:cNvSpPr/>
          <p:nvPr/>
        </p:nvSpPr>
        <p:spPr>
          <a:xfrm>
            <a:off x="3670367" y="2815064"/>
            <a:ext cx="1468613" cy="723900"/>
          </a:xfrm>
          <a:prstGeom prst="wedgeRectCallout">
            <a:avLst>
              <a:gd name="adj1" fmla="val -65739"/>
              <a:gd name="adj2" fmla="val 128513"/>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分别指定不同的实际参数</a:t>
            </a:r>
          </a:p>
        </p:txBody>
      </p:sp>
    </p:spTree>
    <p:extLst>
      <p:ext uri="{BB962C8B-B14F-4D97-AF65-F5344CB8AC3E}">
        <p14:creationId xmlns:p14="http://schemas.microsoft.com/office/powerpoint/2010/main" xmlns="" val="283620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可变参数</a:t>
            </a:r>
          </a:p>
        </p:txBody>
      </p:sp>
      <p:sp>
        <p:nvSpPr>
          <p:cNvPr id="7" name="文本框 3">
            <a:extLst>
              <a:ext uri="{FF2B5EF4-FFF2-40B4-BE49-F238E27FC236}">
                <a16:creationId xmlns:a16="http://schemas.microsoft.com/office/drawing/2014/main" xmlns="" id="{50D83C3A-F50F-42E2-A68C-D898D71DFC18}"/>
              </a:ext>
            </a:extLst>
          </p:cNvPr>
          <p:cNvSpPr txBox="1"/>
          <p:nvPr/>
        </p:nvSpPr>
        <p:spPr>
          <a:xfrm>
            <a:off x="140494" y="742950"/>
            <a:ext cx="8915400" cy="1771649"/>
          </a:xfrm>
          <a:prstGeom prst="rect">
            <a:avLst/>
          </a:prstGeom>
          <a:noFill/>
          <a:ln w="9525">
            <a:noFill/>
          </a:ln>
        </p:spPr>
        <p:txBody>
          <a:bodyPr lIns="288290"/>
          <a:lstStyle/>
          <a:p>
            <a:pPr eaLnBrk="1" hangingPunct="1">
              <a:defRPr/>
            </a:pPr>
            <a:r>
              <a:rPr lang="zh-CN" altLang="en-US" sz="3200" b="1" dirty="0">
                <a:latin typeface="宋体" pitchFamily="2" charset="-122"/>
                <a:cs typeface="宋体" panose="02010600030101010101" pitchFamily="2" charset="-122"/>
              </a:rPr>
              <a:t>如果想要使用一个已经存在的列表作为函数的可变参数，可以在列表的名称前加“*”</a:t>
            </a:r>
            <a:endParaRPr lang="en-US" altLang="zh-CN" sz="3200" b="1" dirty="0">
              <a:latin typeface="宋体" pitchFamily="2" charset="-122"/>
              <a:cs typeface="宋体" panose="02010600030101010101" pitchFamily="2" charset="-122"/>
            </a:endParaRPr>
          </a:p>
        </p:txBody>
      </p:sp>
      <p:sp>
        <p:nvSpPr>
          <p:cNvPr id="4" name="矩形 3">
            <a:extLst>
              <a:ext uri="{FF2B5EF4-FFF2-40B4-BE49-F238E27FC236}">
                <a16:creationId xmlns:a16="http://schemas.microsoft.com/office/drawing/2014/main" xmlns="" id="{358D8330-7CBD-4ED3-9E00-7AACFA3137E7}"/>
              </a:ext>
            </a:extLst>
          </p:cNvPr>
          <p:cNvSpPr/>
          <p:nvPr/>
        </p:nvSpPr>
        <p:spPr>
          <a:xfrm>
            <a:off x="483394" y="1987450"/>
            <a:ext cx="6679406" cy="830997"/>
          </a:xfrm>
          <a:prstGeom prst="rect">
            <a:avLst/>
          </a:prstGeom>
        </p:spPr>
        <p:txBody>
          <a:bodyPr wrap="square">
            <a:spAutoFit/>
          </a:bodyPr>
          <a:lstStyle/>
          <a:p>
            <a:r>
              <a:rPr lang="en-US" altLang="zh-CN" sz="2400" dirty="0" err="1"/>
              <a:t>coffeename</a:t>
            </a:r>
            <a:r>
              <a:rPr lang="en-US" altLang="zh-CN" sz="2400" dirty="0"/>
              <a:t>=['</a:t>
            </a:r>
            <a:r>
              <a:rPr lang="zh-CN" altLang="en-US" sz="2400" dirty="0"/>
              <a:t>蓝山</a:t>
            </a:r>
            <a:r>
              <a:rPr lang="en-US" altLang="zh-CN" sz="2400" dirty="0"/>
              <a:t>','</a:t>
            </a:r>
            <a:r>
              <a:rPr lang="zh-CN" altLang="en-US" sz="2400" dirty="0"/>
              <a:t>卡布奇诺</a:t>
            </a:r>
            <a:r>
              <a:rPr lang="en-US" altLang="zh-CN" sz="2400" dirty="0"/>
              <a:t>','</a:t>
            </a:r>
            <a:r>
              <a:rPr lang="zh-CN" altLang="en-US" sz="2400" dirty="0"/>
              <a:t>土耳其</a:t>
            </a:r>
            <a:r>
              <a:rPr lang="en-US" altLang="zh-CN" sz="2400" dirty="0"/>
              <a:t>','</a:t>
            </a:r>
            <a:r>
              <a:rPr lang="zh-CN" altLang="en-US" sz="2400" dirty="0"/>
              <a:t>巴西</a:t>
            </a:r>
            <a:r>
              <a:rPr lang="en-US" altLang="zh-CN" sz="2400" dirty="0"/>
              <a:t>’] </a:t>
            </a:r>
            <a:r>
              <a:rPr lang="en-US" altLang="zh-CN" sz="2400" dirty="0" err="1"/>
              <a:t>printcoffee</a:t>
            </a:r>
            <a:r>
              <a:rPr lang="en-US" altLang="zh-CN" sz="2400" dirty="0"/>
              <a:t>(*</a:t>
            </a:r>
            <a:r>
              <a:rPr lang="en-US" altLang="zh-CN" sz="2400" dirty="0" err="1"/>
              <a:t>coffeename</a:t>
            </a:r>
            <a:r>
              <a:rPr lang="en-US" altLang="zh-CN" sz="2400" dirty="0"/>
              <a:t>)</a:t>
            </a:r>
            <a:endParaRPr lang="zh-CN" altLang="en-US" sz="2400" dirty="0"/>
          </a:p>
        </p:txBody>
      </p:sp>
      <p:pic>
        <p:nvPicPr>
          <p:cNvPr id="5" name="图片 4">
            <a:extLst>
              <a:ext uri="{FF2B5EF4-FFF2-40B4-BE49-F238E27FC236}">
                <a16:creationId xmlns:a16="http://schemas.microsoft.com/office/drawing/2014/main" xmlns="" id="{C2C345C3-847C-496E-A2AA-A27D3EBF5910}"/>
              </a:ext>
            </a:extLst>
          </p:cNvPr>
          <p:cNvPicPr>
            <a:picLocks noChangeAspect="1"/>
          </p:cNvPicPr>
          <p:nvPr/>
        </p:nvPicPr>
        <p:blipFill>
          <a:blip r:embed="rId2" cstate="print"/>
          <a:stretch>
            <a:fillRect/>
          </a:stretch>
        </p:blipFill>
        <p:spPr>
          <a:xfrm>
            <a:off x="609600" y="2793980"/>
            <a:ext cx="1899834" cy="1663535"/>
          </a:xfrm>
          <a:prstGeom prst="rect">
            <a:avLst/>
          </a:prstGeom>
        </p:spPr>
      </p:pic>
    </p:spTree>
    <p:extLst>
      <p:ext uri="{BB962C8B-B14F-4D97-AF65-F5344CB8AC3E}">
        <p14:creationId xmlns:p14="http://schemas.microsoft.com/office/powerpoint/2010/main" xmlns="" val="316357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7B273B87-FBBF-4BC6-875A-F1B1229A3E6A}"/>
              </a:ext>
            </a:extLst>
          </p:cNvPr>
          <p:cNvPicPr>
            <a:picLocks noChangeAspect="1"/>
          </p:cNvPicPr>
          <p:nvPr/>
        </p:nvPicPr>
        <p:blipFill>
          <a:blip r:embed="rId2" cstate="print"/>
          <a:stretch>
            <a:fillRect/>
          </a:stretch>
        </p:blipFill>
        <p:spPr>
          <a:xfrm>
            <a:off x="381000" y="139805"/>
            <a:ext cx="5562600" cy="4863890"/>
          </a:xfrm>
          <a:prstGeom prst="rect">
            <a:avLst/>
          </a:prstGeom>
        </p:spPr>
      </p:pic>
      <p:pic>
        <p:nvPicPr>
          <p:cNvPr id="5" name="图片 4">
            <a:extLst>
              <a:ext uri="{FF2B5EF4-FFF2-40B4-BE49-F238E27FC236}">
                <a16:creationId xmlns:a16="http://schemas.microsoft.com/office/drawing/2014/main" xmlns="" id="{6E78E186-E07F-4C7C-98FB-BA622BD7A7C7}"/>
              </a:ext>
            </a:extLst>
          </p:cNvPr>
          <p:cNvPicPr>
            <a:picLocks noChangeAspect="1"/>
          </p:cNvPicPr>
          <p:nvPr/>
        </p:nvPicPr>
        <p:blipFill>
          <a:blip r:embed="rId3" cstate="print"/>
          <a:stretch>
            <a:fillRect/>
          </a:stretch>
        </p:blipFill>
        <p:spPr>
          <a:xfrm>
            <a:off x="5947072" y="285750"/>
            <a:ext cx="2815928" cy="4375519"/>
          </a:xfrm>
          <a:prstGeom prst="rect">
            <a:avLst/>
          </a:prstGeom>
        </p:spPr>
      </p:pic>
    </p:spTree>
    <p:extLst>
      <p:ext uri="{BB962C8B-B14F-4D97-AF65-F5344CB8AC3E}">
        <p14:creationId xmlns:p14="http://schemas.microsoft.com/office/powerpoint/2010/main" xmlns="" val="38479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可变参数</a:t>
            </a:r>
          </a:p>
        </p:txBody>
      </p:sp>
      <p:sp>
        <p:nvSpPr>
          <p:cNvPr id="7" name="文本框 3">
            <a:extLst>
              <a:ext uri="{FF2B5EF4-FFF2-40B4-BE49-F238E27FC236}">
                <a16:creationId xmlns:a16="http://schemas.microsoft.com/office/drawing/2014/main" xmlns="" id="{50D83C3A-F50F-42E2-A68C-D898D71DFC18}"/>
              </a:ext>
            </a:extLst>
          </p:cNvPr>
          <p:cNvSpPr txBox="1"/>
          <p:nvPr/>
        </p:nvSpPr>
        <p:spPr>
          <a:xfrm>
            <a:off x="140494" y="697687"/>
            <a:ext cx="8915400" cy="1645463"/>
          </a:xfrm>
          <a:prstGeom prst="rect">
            <a:avLst/>
          </a:prstGeom>
          <a:noFill/>
          <a:ln w="9525">
            <a:noFill/>
          </a:ln>
        </p:spPr>
        <p:txBody>
          <a:bodyPr lIns="288290"/>
          <a:lstStyle/>
          <a:p>
            <a:pPr eaLnBrk="1" hangingPunct="1">
              <a:defRPr/>
            </a:pPr>
            <a:r>
              <a:rPr lang="en-US" altLang="zh-CN" sz="3200" b="1" dirty="0">
                <a:latin typeface="宋体" pitchFamily="2" charset="-122"/>
                <a:cs typeface="宋体" panose="02010600030101010101" pitchFamily="2" charset="-122"/>
              </a:rPr>
              <a:t>2. </a:t>
            </a:r>
            <a:r>
              <a:rPr lang="zh-CN" altLang="en-US" sz="3200" b="1" dirty="0">
                <a:latin typeface="宋体" pitchFamily="2" charset="-122"/>
                <a:cs typeface="宋体" panose="02010600030101010101" pitchFamily="2" charset="-122"/>
              </a:rPr>
              <a:t>**</a:t>
            </a:r>
            <a:r>
              <a:rPr lang="en-US" altLang="zh-CN" sz="3200" b="1" dirty="0">
                <a:latin typeface="宋体" pitchFamily="2" charset="-122"/>
                <a:cs typeface="宋体" panose="02010600030101010101" pitchFamily="2" charset="-122"/>
              </a:rPr>
              <a:t>parameter</a:t>
            </a:r>
          </a:p>
          <a:p>
            <a:pPr eaLnBrk="1" hangingPunct="1">
              <a:defRPr/>
            </a:pPr>
            <a:r>
              <a:rPr lang="en-US" altLang="zh-CN" sz="3200" b="1" dirty="0">
                <a:latin typeface="宋体" pitchFamily="2" charset="-122"/>
                <a:cs typeface="宋体" panose="02010600030101010101" pitchFamily="2" charset="-122"/>
              </a:rPr>
              <a:t>    </a:t>
            </a:r>
            <a:r>
              <a:rPr lang="zh-CN" altLang="en-US" sz="2800" b="1" dirty="0">
                <a:latin typeface="宋体" pitchFamily="2" charset="-122"/>
                <a:cs typeface="宋体" panose="02010600030101010101" pitchFamily="2" charset="-122"/>
              </a:rPr>
              <a:t>这种形式表示接收任意多个类似关键字参数一样显示赋值的实际参数，并将其放到一个字典中。</a:t>
            </a:r>
            <a:endParaRPr lang="en-US" altLang="zh-CN" sz="2800" b="1" dirty="0">
              <a:latin typeface="宋体" pitchFamily="2" charset="-122"/>
              <a:cs typeface="宋体" panose="02010600030101010101" pitchFamily="2" charset="-122"/>
            </a:endParaRPr>
          </a:p>
        </p:txBody>
      </p:sp>
      <p:sp>
        <p:nvSpPr>
          <p:cNvPr id="8" name="矩形 7">
            <a:extLst>
              <a:ext uri="{FF2B5EF4-FFF2-40B4-BE49-F238E27FC236}">
                <a16:creationId xmlns:a16="http://schemas.microsoft.com/office/drawing/2014/main" xmlns="" id="{41840A90-0C2B-44C3-A27C-01251CE0F774}"/>
              </a:ext>
            </a:extLst>
          </p:cNvPr>
          <p:cNvSpPr/>
          <p:nvPr/>
        </p:nvSpPr>
        <p:spPr>
          <a:xfrm>
            <a:off x="381000" y="2266950"/>
            <a:ext cx="8518996" cy="2677656"/>
          </a:xfrm>
          <a:prstGeom prst="rect">
            <a:avLst/>
          </a:prstGeom>
        </p:spPr>
        <p:txBody>
          <a:bodyPr wrap="square">
            <a:spAutoFit/>
          </a:bodyPr>
          <a:lstStyle/>
          <a:p>
            <a:r>
              <a:rPr lang="en-US" altLang="zh-CN" sz="2400" dirty="0"/>
              <a:t>def </a:t>
            </a:r>
            <a:r>
              <a:rPr lang="en-US" altLang="zh-CN" sz="2400" dirty="0" err="1"/>
              <a:t>printsign</a:t>
            </a:r>
            <a:r>
              <a:rPr lang="en-US" altLang="zh-CN" sz="2400" dirty="0"/>
              <a:t>(**sign) :                  #</a:t>
            </a:r>
            <a:r>
              <a:rPr lang="zh-CN" altLang="en-US" sz="2400" dirty="0"/>
              <a:t>定义输出姓名和星座的函数</a:t>
            </a:r>
          </a:p>
          <a:p>
            <a:r>
              <a:rPr lang="zh-CN" altLang="en-US" sz="2400" dirty="0"/>
              <a:t>    </a:t>
            </a:r>
            <a:r>
              <a:rPr lang="en-US" altLang="zh-CN" sz="2400" dirty="0"/>
              <a:t>print()                                     #</a:t>
            </a:r>
            <a:r>
              <a:rPr lang="zh-CN" altLang="en-US" sz="2400" dirty="0"/>
              <a:t>输出一个空行</a:t>
            </a:r>
          </a:p>
          <a:p>
            <a:r>
              <a:rPr lang="zh-CN" altLang="en-US" sz="2400" dirty="0"/>
              <a:t>    </a:t>
            </a:r>
            <a:r>
              <a:rPr lang="en-US" altLang="zh-CN" sz="2400" dirty="0"/>
              <a:t>for key, value in </a:t>
            </a:r>
            <a:r>
              <a:rPr lang="en-US" altLang="zh-CN" sz="2400" dirty="0" err="1"/>
              <a:t>sign.items</a:t>
            </a:r>
            <a:r>
              <a:rPr lang="en-US" altLang="zh-CN" sz="2400" dirty="0"/>
              <a:t>():  #</a:t>
            </a:r>
            <a:r>
              <a:rPr lang="zh-CN" altLang="en-US" sz="2400" dirty="0"/>
              <a:t>遍历字典</a:t>
            </a:r>
          </a:p>
          <a:p>
            <a:r>
              <a:rPr lang="zh-CN" altLang="en-US" sz="2400" dirty="0"/>
              <a:t>        </a:t>
            </a:r>
            <a:r>
              <a:rPr lang="en-US" altLang="zh-CN" sz="2400" dirty="0"/>
              <a:t>print("["+key+"]</a:t>
            </a:r>
            <a:r>
              <a:rPr lang="zh-CN" altLang="en-US" sz="2400" dirty="0"/>
              <a:t>的星座是：</a:t>
            </a:r>
            <a:r>
              <a:rPr lang="en-US" altLang="zh-CN" sz="2400" dirty="0"/>
              <a:t>"+ value)  #</a:t>
            </a:r>
            <a:r>
              <a:rPr lang="zh-CN" altLang="en-US" sz="2400" dirty="0"/>
              <a:t>输出组合后的信息</a:t>
            </a:r>
            <a:r>
              <a:rPr lang="en-US" altLang="zh-CN" sz="2400" dirty="0" err="1"/>
              <a:t>printsign</a:t>
            </a:r>
            <a:r>
              <a:rPr lang="en-US" altLang="zh-CN" sz="2400" dirty="0"/>
              <a:t>(</a:t>
            </a:r>
            <a:r>
              <a:rPr lang="zh-CN" altLang="en-US" sz="2400" dirty="0"/>
              <a:t>绮梦</a:t>
            </a:r>
            <a:r>
              <a:rPr lang="en-US" altLang="zh-CN" sz="2400" dirty="0"/>
              <a:t>="</a:t>
            </a:r>
            <a:r>
              <a:rPr lang="zh-CN" altLang="en-US" sz="2400" dirty="0"/>
              <a:t>水瓶座</a:t>
            </a:r>
            <a:r>
              <a:rPr lang="en-US" altLang="zh-CN" sz="2400" dirty="0"/>
              <a:t>",</a:t>
            </a:r>
            <a:r>
              <a:rPr lang="zh-CN" altLang="en-US" sz="2400" dirty="0"/>
              <a:t>冷伊一</a:t>
            </a:r>
            <a:r>
              <a:rPr lang="en-US" altLang="zh-CN" sz="2400" dirty="0"/>
              <a:t>="</a:t>
            </a:r>
            <a:r>
              <a:rPr lang="zh-CN" altLang="en-US" sz="2400" dirty="0"/>
              <a:t>射手座</a:t>
            </a:r>
            <a:r>
              <a:rPr lang="en-US" altLang="zh-CN" sz="2400" dirty="0"/>
              <a:t>")</a:t>
            </a:r>
          </a:p>
          <a:p>
            <a:r>
              <a:rPr lang="en-US" altLang="zh-CN" sz="2400" dirty="0" err="1"/>
              <a:t>printsign</a:t>
            </a:r>
            <a:r>
              <a:rPr lang="en-US" altLang="zh-CN" sz="2400" dirty="0"/>
              <a:t>(</a:t>
            </a:r>
            <a:r>
              <a:rPr lang="zh-CN" altLang="en-US" sz="2400" dirty="0"/>
              <a:t>香凝</a:t>
            </a:r>
            <a:r>
              <a:rPr lang="en-US" altLang="zh-CN" sz="2400" dirty="0"/>
              <a:t>="</a:t>
            </a:r>
            <a:r>
              <a:rPr lang="zh-CN" altLang="en-US" sz="2400" dirty="0"/>
              <a:t>双鱼座</a:t>
            </a:r>
            <a:r>
              <a:rPr lang="en-US" altLang="zh-CN" sz="2400" dirty="0"/>
              <a:t>",</a:t>
            </a:r>
            <a:r>
              <a:rPr lang="zh-CN" altLang="en-US" sz="2400" dirty="0"/>
              <a:t>黛蓝</a:t>
            </a:r>
            <a:r>
              <a:rPr lang="en-US" altLang="zh-CN" sz="2400" dirty="0"/>
              <a:t>="</a:t>
            </a:r>
            <a:r>
              <a:rPr lang="zh-CN" altLang="en-US" sz="2400" dirty="0"/>
              <a:t>双子座</a:t>
            </a:r>
            <a:r>
              <a:rPr lang="en-US" altLang="zh-CN" sz="2400" dirty="0"/>
              <a:t>",</a:t>
            </a:r>
            <a:r>
              <a:rPr lang="zh-CN" altLang="en-US" sz="2400" dirty="0"/>
              <a:t>冷伊一</a:t>
            </a:r>
            <a:r>
              <a:rPr lang="en-US" altLang="zh-CN" sz="2400" dirty="0"/>
              <a:t>="</a:t>
            </a:r>
            <a:r>
              <a:rPr lang="zh-CN" altLang="en-US" sz="2400" dirty="0"/>
              <a:t>射手座</a:t>
            </a:r>
            <a:r>
              <a:rPr lang="en-US" altLang="zh-CN" sz="2400" dirty="0"/>
              <a:t>")</a:t>
            </a:r>
          </a:p>
          <a:p>
            <a:endParaRPr lang="zh-CN" altLang="en-US" sz="2400" dirty="0"/>
          </a:p>
        </p:txBody>
      </p:sp>
    </p:spTree>
    <p:extLst>
      <p:ext uri="{BB962C8B-B14F-4D97-AF65-F5344CB8AC3E}">
        <p14:creationId xmlns:p14="http://schemas.microsoft.com/office/powerpoint/2010/main" xmlns="" val="235513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可变参数</a:t>
            </a:r>
          </a:p>
        </p:txBody>
      </p:sp>
      <p:sp>
        <p:nvSpPr>
          <p:cNvPr id="7" name="文本框 3">
            <a:extLst>
              <a:ext uri="{FF2B5EF4-FFF2-40B4-BE49-F238E27FC236}">
                <a16:creationId xmlns:a16="http://schemas.microsoft.com/office/drawing/2014/main" xmlns="" id="{50D83C3A-F50F-42E2-A68C-D898D71DFC18}"/>
              </a:ext>
            </a:extLst>
          </p:cNvPr>
          <p:cNvSpPr txBox="1"/>
          <p:nvPr/>
        </p:nvSpPr>
        <p:spPr>
          <a:xfrm>
            <a:off x="140494" y="697687"/>
            <a:ext cx="8915400" cy="1264463"/>
          </a:xfrm>
          <a:prstGeom prst="rect">
            <a:avLst/>
          </a:prstGeom>
          <a:noFill/>
          <a:ln w="9525">
            <a:noFill/>
          </a:ln>
        </p:spPr>
        <p:txBody>
          <a:bodyPr lIns="288290"/>
          <a:lstStyle/>
          <a:p>
            <a:pPr eaLnBrk="1" hangingPunct="1">
              <a:defRPr/>
            </a:pPr>
            <a:r>
              <a:rPr lang="zh-CN" altLang="en-US" sz="3200" b="1" dirty="0">
                <a:latin typeface="宋体" pitchFamily="2" charset="-122"/>
                <a:cs typeface="宋体" panose="02010600030101010101" pitchFamily="2" charset="-122"/>
              </a:rPr>
              <a:t>如果想要使用一个已经存在的字典作为函数的可变参数，可在字典的名称前加“**”</a:t>
            </a:r>
            <a:r>
              <a:rPr lang="zh-CN" altLang="en-US" sz="2800" b="1" dirty="0">
                <a:latin typeface="宋体" pitchFamily="2" charset="-122"/>
                <a:cs typeface="宋体" panose="02010600030101010101" pitchFamily="2" charset="-122"/>
              </a:rPr>
              <a:t>。</a:t>
            </a:r>
            <a:endParaRPr lang="en-US" altLang="zh-CN" sz="2800" b="1" dirty="0">
              <a:latin typeface="宋体" pitchFamily="2" charset="-122"/>
              <a:cs typeface="宋体" panose="02010600030101010101" pitchFamily="2" charset="-122"/>
            </a:endParaRPr>
          </a:p>
        </p:txBody>
      </p:sp>
      <p:sp>
        <p:nvSpPr>
          <p:cNvPr id="3" name="矩形 2">
            <a:extLst>
              <a:ext uri="{FF2B5EF4-FFF2-40B4-BE49-F238E27FC236}">
                <a16:creationId xmlns:a16="http://schemas.microsoft.com/office/drawing/2014/main" xmlns="" id="{B7A4F19D-E5E3-4EC6-AE46-876F8DB45EAF}"/>
              </a:ext>
            </a:extLst>
          </p:cNvPr>
          <p:cNvSpPr/>
          <p:nvPr/>
        </p:nvSpPr>
        <p:spPr>
          <a:xfrm>
            <a:off x="381000" y="1936642"/>
            <a:ext cx="6474053" cy="2246769"/>
          </a:xfrm>
          <a:prstGeom prst="rect">
            <a:avLst/>
          </a:prstGeom>
        </p:spPr>
        <p:txBody>
          <a:bodyPr wrap="square">
            <a:spAutoFit/>
          </a:bodyPr>
          <a:lstStyle/>
          <a:p>
            <a:r>
              <a:rPr lang="en-US" altLang="zh-CN" sz="2000" dirty="0"/>
              <a:t>def </a:t>
            </a:r>
            <a:r>
              <a:rPr lang="en-US" altLang="zh-CN" sz="2000" dirty="0" err="1"/>
              <a:t>printsign</a:t>
            </a:r>
            <a:r>
              <a:rPr lang="en-US" altLang="zh-CN" sz="2000" dirty="0"/>
              <a:t>(**sign) :          #</a:t>
            </a:r>
            <a:r>
              <a:rPr lang="zh-CN" altLang="en-US" sz="2000" dirty="0"/>
              <a:t>定义输出姓名和星座的函数</a:t>
            </a:r>
          </a:p>
          <a:p>
            <a:r>
              <a:rPr lang="zh-CN" altLang="en-US" sz="2000" dirty="0"/>
              <a:t>    </a:t>
            </a:r>
            <a:r>
              <a:rPr lang="en-US" altLang="zh-CN" sz="2000" dirty="0"/>
              <a:t>print()                                #</a:t>
            </a:r>
            <a:r>
              <a:rPr lang="zh-CN" altLang="en-US" sz="2000" dirty="0"/>
              <a:t>输出一个空行</a:t>
            </a:r>
          </a:p>
          <a:p>
            <a:r>
              <a:rPr lang="zh-CN" altLang="en-US" sz="2000" dirty="0"/>
              <a:t>    </a:t>
            </a:r>
            <a:r>
              <a:rPr lang="en-US" altLang="zh-CN" sz="2000" dirty="0"/>
              <a:t>for key, value in </a:t>
            </a:r>
            <a:r>
              <a:rPr lang="en-US" altLang="zh-CN" sz="2000" dirty="0" err="1"/>
              <a:t>sign.items</a:t>
            </a:r>
            <a:r>
              <a:rPr lang="en-US" altLang="zh-CN" sz="2000" dirty="0"/>
              <a:t>():  #</a:t>
            </a:r>
            <a:r>
              <a:rPr lang="zh-CN" altLang="en-US" sz="2000" dirty="0"/>
              <a:t>遍历字典</a:t>
            </a:r>
            <a:endParaRPr lang="en-US" altLang="zh-CN" sz="2000" dirty="0"/>
          </a:p>
          <a:p>
            <a:r>
              <a:rPr lang="en-US" altLang="zh-CN" sz="2000" dirty="0"/>
              <a:t>        #</a:t>
            </a:r>
            <a:r>
              <a:rPr lang="zh-CN" altLang="en-US" sz="2000" dirty="0"/>
              <a:t>输出组合后的信息</a:t>
            </a:r>
          </a:p>
          <a:p>
            <a:r>
              <a:rPr lang="zh-CN" altLang="en-US" sz="2000" dirty="0"/>
              <a:t>        </a:t>
            </a:r>
            <a:r>
              <a:rPr lang="en-US" altLang="zh-CN" sz="2000" dirty="0"/>
              <a:t>print("["+key+"]</a:t>
            </a:r>
            <a:r>
              <a:rPr lang="zh-CN" altLang="en-US" sz="2000" dirty="0"/>
              <a:t>的星座是：</a:t>
            </a:r>
            <a:r>
              <a:rPr lang="en-US" altLang="zh-CN" sz="2000" dirty="0"/>
              <a:t>"+ value)</a:t>
            </a:r>
            <a:endParaRPr lang="zh-CN" altLang="en-US" sz="2000" dirty="0"/>
          </a:p>
          <a:p>
            <a:r>
              <a:rPr lang="en-US" altLang="zh-CN" sz="2000" dirty="0"/>
              <a:t>dict1={'</a:t>
            </a:r>
            <a:r>
              <a:rPr lang="zh-CN" altLang="en-US" sz="2000" dirty="0"/>
              <a:t>绮梦</a:t>
            </a:r>
            <a:r>
              <a:rPr lang="en-US" altLang="zh-CN" sz="2000" dirty="0"/>
              <a:t>':'</a:t>
            </a:r>
            <a:r>
              <a:rPr lang="zh-CN" altLang="en-US" sz="2000" dirty="0"/>
              <a:t>水瓶座</a:t>
            </a:r>
            <a:r>
              <a:rPr lang="en-US" altLang="zh-CN" sz="2000" dirty="0"/>
              <a:t>','</a:t>
            </a:r>
            <a:r>
              <a:rPr lang="zh-CN" altLang="en-US" sz="2000" dirty="0"/>
              <a:t>冷伊一</a:t>
            </a:r>
            <a:r>
              <a:rPr lang="en-US" altLang="zh-CN" sz="2000" dirty="0"/>
              <a:t>':'</a:t>
            </a:r>
            <a:r>
              <a:rPr lang="zh-CN" altLang="en-US" sz="2000" dirty="0"/>
              <a:t>射手座</a:t>
            </a:r>
            <a:r>
              <a:rPr lang="en-US" altLang="zh-CN" sz="2000" dirty="0"/>
              <a:t>','</a:t>
            </a:r>
            <a:r>
              <a:rPr lang="zh-CN" altLang="en-US" sz="2000" dirty="0"/>
              <a:t>香凝</a:t>
            </a:r>
            <a:r>
              <a:rPr lang="en-US" altLang="zh-CN" sz="2000" dirty="0"/>
              <a:t>':'</a:t>
            </a:r>
            <a:r>
              <a:rPr lang="zh-CN" altLang="en-US" sz="2000" dirty="0"/>
              <a:t>双鱼座</a:t>
            </a:r>
            <a:r>
              <a:rPr lang="en-US" altLang="zh-CN" sz="2000" dirty="0"/>
              <a:t>'}</a:t>
            </a:r>
          </a:p>
          <a:p>
            <a:r>
              <a:rPr lang="en-US" altLang="zh-CN" sz="2000" dirty="0" err="1"/>
              <a:t>printsign</a:t>
            </a:r>
            <a:r>
              <a:rPr lang="en-US" altLang="zh-CN" sz="2000" dirty="0"/>
              <a:t>(**dict1)</a:t>
            </a:r>
            <a:endParaRPr lang="zh-CN" altLang="en-US" sz="2000" dirty="0"/>
          </a:p>
        </p:txBody>
      </p:sp>
      <p:pic>
        <p:nvPicPr>
          <p:cNvPr id="4" name="图片 3">
            <a:extLst>
              <a:ext uri="{FF2B5EF4-FFF2-40B4-BE49-F238E27FC236}">
                <a16:creationId xmlns:a16="http://schemas.microsoft.com/office/drawing/2014/main" xmlns="" id="{EBFB4F8B-A365-4FE5-8DE0-259BFBE24B3D}"/>
              </a:ext>
            </a:extLst>
          </p:cNvPr>
          <p:cNvPicPr>
            <a:picLocks noChangeAspect="1"/>
          </p:cNvPicPr>
          <p:nvPr/>
        </p:nvPicPr>
        <p:blipFill>
          <a:blip r:embed="rId2" cstate="print"/>
          <a:stretch>
            <a:fillRect/>
          </a:stretch>
        </p:blipFill>
        <p:spPr>
          <a:xfrm>
            <a:off x="5867400" y="2419350"/>
            <a:ext cx="2637759" cy="965237"/>
          </a:xfrm>
          <a:prstGeom prst="rect">
            <a:avLst/>
          </a:prstGeom>
        </p:spPr>
      </p:pic>
    </p:spTree>
    <p:extLst>
      <p:ext uri="{BB962C8B-B14F-4D97-AF65-F5344CB8AC3E}">
        <p14:creationId xmlns:p14="http://schemas.microsoft.com/office/powerpoint/2010/main" xmlns="" val="64765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7">
            <a:extLst>
              <a:ext uri="{FF2B5EF4-FFF2-40B4-BE49-F238E27FC236}">
                <a16:creationId xmlns:a16="http://schemas.microsoft.com/office/drawing/2014/main" xmlns="" id="{3886B25A-532D-45F2-8E91-BD3C1A2EC0B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5775" y="1733550"/>
            <a:ext cx="8001000" cy="2130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C56A1A19-CCDC-4BBF-8AD0-8D866AD81D44}"/>
              </a:ext>
            </a:extLst>
          </p:cNvPr>
          <p:cNvSpPr txBox="1"/>
          <p:nvPr/>
        </p:nvSpPr>
        <p:spPr bwMode="auto">
          <a:xfrm>
            <a:off x="2057400" y="2365375"/>
            <a:ext cx="5857875" cy="769938"/>
          </a:xfrm>
          <a:prstGeom prst="rect">
            <a:avLst/>
          </a:prstGeom>
          <a:noFill/>
        </p:spPr>
        <p:txBody>
          <a:bodyPr>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返回值</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返回值</a:t>
            </a:r>
          </a:p>
        </p:txBody>
      </p:sp>
      <p:sp>
        <p:nvSpPr>
          <p:cNvPr id="7" name="文本框 3">
            <a:extLst>
              <a:ext uri="{FF2B5EF4-FFF2-40B4-BE49-F238E27FC236}">
                <a16:creationId xmlns:a16="http://schemas.microsoft.com/office/drawing/2014/main" xmlns="" id="{50D83C3A-F50F-42E2-A68C-D898D71DFC18}"/>
              </a:ext>
            </a:extLst>
          </p:cNvPr>
          <p:cNvSpPr txBox="1"/>
          <p:nvPr/>
        </p:nvSpPr>
        <p:spPr>
          <a:xfrm>
            <a:off x="140494" y="697687"/>
            <a:ext cx="8915400" cy="1264463"/>
          </a:xfrm>
          <a:prstGeom prst="rect">
            <a:avLst/>
          </a:prstGeom>
          <a:noFill/>
          <a:ln w="9525">
            <a:noFill/>
          </a:ln>
        </p:spPr>
        <p:txBody>
          <a:bodyPr lIns="288290"/>
          <a:lstStyle/>
          <a:p>
            <a:pPr eaLnBrk="1" hangingPunct="1">
              <a:defRPr/>
            </a:pPr>
            <a:r>
              <a:rPr lang="zh-CN" altLang="en-US" sz="3200" b="1" dirty="0">
                <a:latin typeface="宋体" pitchFamily="2" charset="-122"/>
                <a:cs typeface="宋体" panose="02010600030101010101" pitchFamily="2" charset="-122"/>
              </a:rPr>
              <a:t>为函数设置返回值的作用是将函数的处理结果返回给调用它的程序。</a:t>
            </a:r>
            <a:r>
              <a:rPr lang="zh-CN" altLang="en-US" sz="3200" b="1" dirty="0">
                <a:solidFill>
                  <a:srgbClr val="FF0000"/>
                </a:solidFill>
                <a:latin typeface="宋体" pitchFamily="2" charset="-122"/>
                <a:cs typeface="宋体" panose="02010600030101010101" pitchFamily="2" charset="-122"/>
              </a:rPr>
              <a:t>返回值</a:t>
            </a:r>
            <a:r>
              <a:rPr lang="zh-CN" altLang="en-US" sz="2800" b="1" dirty="0">
                <a:solidFill>
                  <a:srgbClr val="FF0000"/>
                </a:solidFill>
                <a:latin typeface="Consolas" panose="020B0609020204030204" pitchFamily="49" charset="0"/>
                <a:ea typeface="Verdana" panose="020B0604030504040204" pitchFamily="34" charset="0"/>
                <a:cs typeface="Consolas" panose="020B0609020204030204" pitchFamily="49" charset="0"/>
              </a:rPr>
              <a:t>可以为任意类型。</a:t>
            </a:r>
            <a:endParaRPr lang="en-US" altLang="zh-CN" sz="2800" b="1" dirty="0">
              <a:latin typeface="宋体" pitchFamily="2" charset="-122"/>
              <a:cs typeface="宋体" panose="02010600030101010101" pitchFamily="2" charset="-122"/>
            </a:endParaRPr>
          </a:p>
        </p:txBody>
      </p:sp>
      <p:sp>
        <p:nvSpPr>
          <p:cNvPr id="8" name="TextBox 17">
            <a:extLst>
              <a:ext uri="{FF2B5EF4-FFF2-40B4-BE49-F238E27FC236}">
                <a16:creationId xmlns:a16="http://schemas.microsoft.com/office/drawing/2014/main" xmlns="" id="{3EF51877-31F3-42F7-AB2A-2EF1317EA642}"/>
              </a:ext>
            </a:extLst>
          </p:cNvPr>
          <p:cNvSpPr txBox="1">
            <a:spLocks noChangeArrowheads="1"/>
          </p:cNvSpPr>
          <p:nvPr/>
        </p:nvSpPr>
        <p:spPr bwMode="auto">
          <a:xfrm>
            <a:off x="304800" y="1657350"/>
            <a:ext cx="8610600" cy="30800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b="1" dirty="0">
                <a:solidFill>
                  <a:srgbClr val="FF0000"/>
                </a:solidFill>
                <a:latin typeface="Consolas" panose="020B0609020204030204" pitchFamily="49" charset="0"/>
                <a:ea typeface="Verdana" panose="020B0604030504040204" pitchFamily="34" charset="0"/>
                <a:cs typeface="Consolas" panose="020B0609020204030204" pitchFamily="49" charset="0"/>
              </a:rPr>
              <a:t>return [value]</a:t>
            </a:r>
          </a:p>
          <a:p>
            <a:pPr eaLnBrk="1" hangingPunct="1">
              <a:lnSpc>
                <a:spcPct val="150000"/>
              </a:lnSpc>
              <a:spcBef>
                <a:spcPct val="0"/>
              </a:spcBef>
              <a:buFontTx/>
              <a:buNone/>
            </a:pPr>
            <a:r>
              <a:rPr lang="en-US" altLang="zh-CN" sz="2800" b="1" dirty="0">
                <a:solidFill>
                  <a:srgbClr val="FF0000"/>
                </a:solidFill>
                <a:latin typeface="Consolas" panose="020B0609020204030204" pitchFamily="49" charset="0"/>
                <a:ea typeface="Verdana" panose="020B0604030504040204" pitchFamily="34" charset="0"/>
                <a:cs typeface="Consolas" panose="020B0609020204030204" pitchFamily="49" charset="0"/>
              </a:rPr>
              <a:t>Value</a:t>
            </a:r>
            <a:r>
              <a:rPr lang="zh-CN" altLang="en-US" sz="2800" b="1" dirty="0">
                <a:solidFill>
                  <a:srgbClr val="FF0000"/>
                </a:solidFill>
                <a:latin typeface="Consolas" panose="020B0609020204030204" pitchFamily="49" charset="0"/>
                <a:ea typeface="Verdana" panose="020B0604030504040204" pitchFamily="34" charset="0"/>
                <a:cs typeface="Consolas" panose="020B0609020204030204" pitchFamily="49" charset="0"/>
              </a:rPr>
              <a:t>：</a:t>
            </a:r>
            <a:r>
              <a:rPr lang="zh-CN" altLang="en-US" sz="2400" b="1" dirty="0">
                <a:solidFill>
                  <a:srgbClr val="FF0000"/>
                </a:solidFill>
                <a:latin typeface="Consolas" panose="020B0609020204030204" pitchFamily="49" charset="0"/>
                <a:ea typeface="Verdana" panose="020B0604030504040204" pitchFamily="34" charset="0"/>
                <a:cs typeface="Consolas" panose="020B0609020204030204" pitchFamily="49" charset="0"/>
              </a:rPr>
              <a:t>可选参数，用于指定要返回的值，也可返回多个值。</a:t>
            </a:r>
            <a:endParaRPr lang="en-US" altLang="zh-CN" sz="2400" b="1" dirty="0">
              <a:solidFill>
                <a:srgbClr val="FF0000"/>
              </a:solidFill>
              <a:latin typeface="Consolas" panose="020B0609020204030204" pitchFamily="49" charset="0"/>
              <a:ea typeface="Verdana" panose="020B0604030504040204" pitchFamily="34" charset="0"/>
              <a:cs typeface="Consolas" panose="020B0609020204030204" pitchFamily="49" charset="0"/>
            </a:endParaRPr>
          </a:p>
          <a:p>
            <a:pPr eaLnBrk="1" hangingPunct="1">
              <a:lnSpc>
                <a:spcPct val="150000"/>
              </a:lnSpc>
              <a:spcBef>
                <a:spcPct val="0"/>
              </a:spcBef>
              <a:buFontTx/>
              <a:buNone/>
            </a:pPr>
            <a:r>
              <a:rPr lang="zh-CN" altLang="en-US" sz="2400" b="1" dirty="0">
                <a:solidFill>
                  <a:srgbClr val="FF0000"/>
                </a:solidFill>
                <a:latin typeface="Consolas" panose="020B0609020204030204" pitchFamily="49" charset="0"/>
                <a:ea typeface="Verdana" panose="020B0604030504040204" pitchFamily="34" charset="0"/>
                <a:cs typeface="Consolas" panose="020B0609020204030204" pitchFamily="49" charset="0"/>
              </a:rPr>
              <a:t>为函数指定返回值后，在调用函数时，可以把它赋值给一个变量（如</a:t>
            </a:r>
            <a:r>
              <a:rPr lang="en-US" altLang="zh-CN" sz="2400" b="1" dirty="0">
                <a:solidFill>
                  <a:srgbClr val="FF0000"/>
                </a:solidFill>
                <a:latin typeface="Consolas" panose="020B0609020204030204" pitchFamily="49" charset="0"/>
                <a:ea typeface="Verdana" panose="020B0604030504040204" pitchFamily="34" charset="0"/>
                <a:cs typeface="Consolas" panose="020B0609020204030204" pitchFamily="49" charset="0"/>
              </a:rPr>
              <a:t>result</a:t>
            </a:r>
            <a:r>
              <a:rPr lang="zh-CN" altLang="en-US" sz="2400" b="1" dirty="0">
                <a:solidFill>
                  <a:srgbClr val="FF0000"/>
                </a:solidFill>
                <a:latin typeface="Consolas" panose="020B0609020204030204" pitchFamily="49" charset="0"/>
                <a:ea typeface="Verdana" panose="020B0604030504040204" pitchFamily="34" charset="0"/>
                <a:cs typeface="Consolas" panose="020B0609020204030204" pitchFamily="49" charset="0"/>
              </a:rPr>
              <a:t>），用于保存函数的返回结果。如果返回的是多个值，</a:t>
            </a:r>
            <a:r>
              <a:rPr lang="en-US" altLang="zh-CN" sz="2400" b="1" dirty="0">
                <a:solidFill>
                  <a:srgbClr val="FF0000"/>
                </a:solidFill>
                <a:latin typeface="Consolas" panose="020B0609020204030204" pitchFamily="49" charset="0"/>
                <a:ea typeface="Verdana" panose="020B0604030504040204" pitchFamily="34" charset="0"/>
                <a:cs typeface="Consolas" panose="020B0609020204030204" pitchFamily="49" charset="0"/>
              </a:rPr>
              <a:t>result</a:t>
            </a:r>
            <a:r>
              <a:rPr lang="zh-CN" altLang="en-US" sz="2400" b="1" dirty="0">
                <a:solidFill>
                  <a:srgbClr val="FF0000"/>
                </a:solidFill>
                <a:latin typeface="Consolas" panose="020B0609020204030204" pitchFamily="49" charset="0"/>
                <a:ea typeface="Verdana" panose="020B0604030504040204" pitchFamily="34" charset="0"/>
                <a:cs typeface="Consolas" panose="020B0609020204030204" pitchFamily="49" charset="0"/>
              </a:rPr>
              <a:t>中保存的是一个元组。</a:t>
            </a:r>
            <a:endParaRPr lang="en-US" altLang="zh-CN" sz="2400" b="1" dirty="0">
              <a:solidFill>
                <a:srgbClr val="FF0000"/>
              </a:solidFill>
              <a:latin typeface="Consolas" panose="020B0609020204030204" pitchFamily="49" charset="0"/>
              <a:ea typeface="Verdana" panose="020B0604030504040204" pitchFamily="34" charset="0"/>
              <a:cs typeface="Consolas" panose="020B0609020204030204" pitchFamily="49" charset="0"/>
            </a:endParaRPr>
          </a:p>
        </p:txBody>
      </p:sp>
    </p:spTree>
    <p:extLst>
      <p:ext uri="{BB962C8B-B14F-4D97-AF65-F5344CB8AC3E}">
        <p14:creationId xmlns:p14="http://schemas.microsoft.com/office/powerpoint/2010/main" xmlns="" val="192827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7">
            <a:extLst>
              <a:ext uri="{FF2B5EF4-FFF2-40B4-BE49-F238E27FC236}">
                <a16:creationId xmlns:a16="http://schemas.microsoft.com/office/drawing/2014/main" xmlns="" id="{24C6BEAD-F355-458C-8B7D-8F27152082EB}"/>
              </a:ext>
            </a:extLst>
          </p:cNvPr>
          <p:cNvSpPr txBox="1">
            <a:spLocks noChangeArrowheads="1"/>
          </p:cNvSpPr>
          <p:nvPr/>
        </p:nvSpPr>
        <p:spPr bwMode="auto">
          <a:xfrm>
            <a:off x="304800" y="819150"/>
            <a:ext cx="72009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b="1" dirty="0">
                <a:solidFill>
                  <a:srgbClr val="FF0000"/>
                </a:solidFill>
                <a:latin typeface="Consolas" panose="020B0609020204030204" pitchFamily="49" charset="0"/>
                <a:ea typeface="Verdana" panose="020B0604030504040204" pitchFamily="34" charset="0"/>
                <a:cs typeface="Consolas" panose="020B0609020204030204" pitchFamily="49" charset="0"/>
              </a:rPr>
              <a:t>例：超市模拟结账</a:t>
            </a:r>
            <a:endParaRPr lang="en-US" altLang="zh-CN" b="1" dirty="0">
              <a:solidFill>
                <a:srgbClr val="FF0000"/>
              </a:solidFill>
              <a:latin typeface="Consolas" panose="020B0609020204030204" pitchFamily="49" charset="0"/>
              <a:ea typeface="Verdana" panose="020B0604030504040204" pitchFamily="34" charset="0"/>
              <a:cs typeface="Consolas" panose="020B0609020204030204" pitchFamily="49"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7">
            <a:extLst>
              <a:ext uri="{FF2B5EF4-FFF2-40B4-BE49-F238E27FC236}">
                <a16:creationId xmlns:a16="http://schemas.microsoft.com/office/drawing/2014/main" xmlns="" id="{409E8013-C6EC-4548-9256-B7787682D5A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5775" y="1733550"/>
            <a:ext cx="8001000" cy="2130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EE419B63-9632-4684-8A24-15EE2E962BFF}"/>
              </a:ext>
            </a:extLst>
          </p:cNvPr>
          <p:cNvSpPr txBox="1"/>
          <p:nvPr/>
        </p:nvSpPr>
        <p:spPr bwMode="auto">
          <a:xfrm>
            <a:off x="2057400" y="2365375"/>
            <a:ext cx="5857875" cy="769938"/>
          </a:xfrm>
          <a:prstGeom prst="rect">
            <a:avLst/>
          </a:prstGeom>
          <a:noFill/>
        </p:spPr>
        <p:txBody>
          <a:bodyPr>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变量的作用域</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3">
            <a:extLst>
              <a:ext uri="{FF2B5EF4-FFF2-40B4-BE49-F238E27FC236}">
                <a16:creationId xmlns:a16="http://schemas.microsoft.com/office/drawing/2014/main" xmlns="" id="{24CBDEC1-0BEE-40AD-85E4-3C50F7548D3D}"/>
              </a:ext>
            </a:extLst>
          </p:cNvPr>
          <p:cNvSpPr txBox="1"/>
          <p:nvPr/>
        </p:nvSpPr>
        <p:spPr>
          <a:xfrm>
            <a:off x="533400" y="895350"/>
            <a:ext cx="7753350" cy="1166813"/>
          </a:xfrm>
          <a:prstGeom prst="rect">
            <a:avLst/>
          </a:prstGeom>
          <a:noFill/>
          <a:ln w="9525">
            <a:noFill/>
          </a:ln>
        </p:spPr>
        <p:txBody>
          <a:bodyPr lIns="28829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6000" b="1" spc="600" dirty="0">
                <a:solidFill>
                  <a:srgbClr val="00B050"/>
                </a:solidFill>
                <a:effectLst>
                  <a:outerShdw blurRad="38100" dist="38100" dir="2700000" algn="tl">
                    <a:srgbClr val="C0C0C0"/>
                  </a:outerShdw>
                </a:effectLst>
                <a:latin typeface="黑体" pitchFamily="49" charset="-122"/>
                <a:ea typeface="黑体" pitchFamily="49" charset="-122"/>
                <a:cs typeface="宋体" pitchFamily="2" charset="-122"/>
              </a:rPr>
              <a:t>[</a:t>
            </a:r>
            <a:r>
              <a:rPr lang="zh-CN" altLang="en-US" sz="6000" b="1" dirty="0">
                <a:solidFill>
                  <a:srgbClr val="00B050"/>
                </a:solidFill>
                <a:effectLst>
                  <a:outerShdw blurRad="38100" dist="38100" dir="2700000" algn="tl">
                    <a:srgbClr val="C0C0C0"/>
                  </a:outerShdw>
                </a:effectLst>
                <a:latin typeface="黑体" pitchFamily="49" charset="-122"/>
                <a:ea typeface="黑体" pitchFamily="49" charset="-122"/>
                <a:cs typeface="宋体" pitchFamily="2" charset="-122"/>
              </a:rPr>
              <a:t>概</a:t>
            </a:r>
            <a:r>
              <a:rPr lang="zh-CN" altLang="en-US" sz="6000" b="1" spc="600" dirty="0">
                <a:solidFill>
                  <a:srgbClr val="00B050"/>
                </a:solidFill>
                <a:effectLst>
                  <a:outerShdw blurRad="38100" dist="38100" dir="2700000" algn="tl">
                    <a:srgbClr val="C0C0C0"/>
                  </a:outerShdw>
                </a:effectLst>
                <a:latin typeface="黑体" pitchFamily="49" charset="-122"/>
                <a:ea typeface="黑体" pitchFamily="49" charset="-122"/>
                <a:cs typeface="宋体" pitchFamily="2" charset="-122"/>
              </a:rPr>
              <a:t>念</a:t>
            </a:r>
            <a:r>
              <a:rPr lang="en-US" altLang="zh-CN" sz="6000" b="1" spc="600" dirty="0">
                <a:solidFill>
                  <a:srgbClr val="00B050"/>
                </a:solidFill>
                <a:effectLst>
                  <a:outerShdw blurRad="38100" dist="38100" dir="2700000" algn="tl">
                    <a:srgbClr val="C0C0C0"/>
                  </a:outerShdw>
                </a:effectLst>
                <a:latin typeface="黑体" pitchFamily="49" charset="-122"/>
                <a:ea typeface="黑体" pitchFamily="49" charset="-122"/>
                <a:cs typeface="宋体" pitchFamily="2" charset="-122"/>
              </a:rPr>
              <a:t>]</a:t>
            </a:r>
            <a:endParaRPr lang="en-US" altLang="zh-CN" sz="6000" b="1" spc="600" dirty="0">
              <a:solidFill>
                <a:srgbClr val="FF0000"/>
              </a:solidFill>
              <a:latin typeface="宋体" pitchFamily="2" charset="-122"/>
              <a:ea typeface="微软雅黑" pitchFamily="34" charset="-122"/>
              <a:cs typeface="宋体" pitchFamily="2" charset="-122"/>
            </a:endParaRPr>
          </a:p>
        </p:txBody>
      </p:sp>
      <p:sp>
        <p:nvSpPr>
          <p:cNvPr id="17" name="文本框 3">
            <a:extLst>
              <a:ext uri="{FF2B5EF4-FFF2-40B4-BE49-F238E27FC236}">
                <a16:creationId xmlns:a16="http://schemas.microsoft.com/office/drawing/2014/main" xmlns="" id="{643C359E-9BD8-47DE-A2CA-85945F8A0F95}"/>
              </a:ext>
            </a:extLst>
          </p:cNvPr>
          <p:cNvSpPr txBox="1"/>
          <p:nvPr/>
        </p:nvSpPr>
        <p:spPr>
          <a:xfrm>
            <a:off x="647700" y="2333625"/>
            <a:ext cx="7753350" cy="1762125"/>
          </a:xfrm>
          <a:prstGeom prst="rect">
            <a:avLst/>
          </a:prstGeom>
          <a:noFill/>
          <a:ln w="9525">
            <a:noFill/>
          </a:ln>
        </p:spPr>
        <p:txBody>
          <a:bodyPr lIns="288290"/>
          <a:lstStyle/>
          <a:p>
            <a:pPr eaLnBrk="1" hangingPunct="1">
              <a:defRPr/>
            </a:pPr>
            <a:r>
              <a:rPr lang="zh-CN" altLang="en-US" sz="36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    变量的作用域</a:t>
            </a:r>
            <a:r>
              <a:rPr lang="zh-CN" altLang="en-US" sz="3600" b="1" dirty="0">
                <a:latin typeface="宋体" pitchFamily="2" charset="-122"/>
                <a:cs typeface="宋体" panose="02010600030101010101" pitchFamily="2" charset="-122"/>
              </a:rPr>
              <a:t>是指程序代码能够访问该变量的</a:t>
            </a:r>
            <a:r>
              <a:rPr lang="zh-CN" altLang="en-US" sz="36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区域</a:t>
            </a:r>
            <a:r>
              <a:rPr lang="zh-CN" altLang="en-US" sz="3600" b="1" dirty="0">
                <a:latin typeface="宋体" pitchFamily="2" charset="-122"/>
                <a:cs typeface="宋体" panose="02010600030101010101" pitchFamily="2" charset="-122"/>
              </a:rPr>
              <a:t>，如果超出该区域，再访问时就会出现错误。</a:t>
            </a:r>
            <a:endParaRPr lang="en-US" altLang="zh-CN" sz="3600" b="1" dirty="0">
              <a:latin typeface="宋体"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7"/>
                                        </p:tgtEl>
                                        <p:attrNameLst>
                                          <p:attrName>ppt_y</p:attrName>
                                        </p:attrNameLst>
                                      </p:cBhvr>
                                      <p:tavLst>
                                        <p:tav tm="0">
                                          <p:val>
                                            <p:strVal val="#ppt_y"/>
                                          </p:val>
                                        </p:tav>
                                        <p:tav tm="100000">
                                          <p:val>
                                            <p:strVal val="#ppt_y"/>
                                          </p:val>
                                        </p:tav>
                                      </p:tavLst>
                                    </p:anim>
                                    <p:anim calcmode="lin" valueType="num">
                                      <p:cBhvr>
                                        <p:cTn id="14"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1">
            <a:extLst>
              <a:ext uri="{FF2B5EF4-FFF2-40B4-BE49-F238E27FC236}">
                <a16:creationId xmlns:a16="http://schemas.microsoft.com/office/drawing/2014/main" xmlns="" id="{4E10FF4A-7749-4ABC-B5D4-2B925DC90B45}"/>
              </a:ext>
            </a:extLst>
          </p:cNvPr>
          <p:cNvSpPr>
            <a:spLocks/>
          </p:cNvSpPr>
          <p:nvPr/>
        </p:nvSpPr>
        <p:spPr bwMode="auto">
          <a:xfrm>
            <a:off x="3657601" y="1599334"/>
            <a:ext cx="1964531" cy="2749484"/>
          </a:xfrm>
          <a:custGeom>
            <a:avLst/>
            <a:gdLst>
              <a:gd name="T0" fmla="*/ 2880 w 5977"/>
              <a:gd name="T1" fmla="*/ 366 h 6949"/>
              <a:gd name="T2" fmla="*/ 2537 w 5977"/>
              <a:gd name="T3" fmla="*/ 1873 h 6949"/>
              <a:gd name="T4" fmla="*/ 1824 w 5977"/>
              <a:gd name="T5" fmla="*/ 603 h 6949"/>
              <a:gd name="T6" fmla="*/ 1753 w 5977"/>
              <a:gd name="T7" fmla="*/ 670 h 6949"/>
              <a:gd name="T8" fmla="*/ 2538 w 5977"/>
              <a:gd name="T9" fmla="*/ 2541 h 6949"/>
              <a:gd name="T10" fmla="*/ 2222 w 5977"/>
              <a:gd name="T11" fmla="*/ 2790 h 6949"/>
              <a:gd name="T12" fmla="*/ 535 w 5977"/>
              <a:gd name="T13" fmla="*/ 1885 h 6949"/>
              <a:gd name="T14" fmla="*/ 376 w 5977"/>
              <a:gd name="T15" fmla="*/ 1956 h 6949"/>
              <a:gd name="T16" fmla="*/ 1565 w 5977"/>
              <a:gd name="T17" fmla="*/ 2480 h 6949"/>
              <a:gd name="T18" fmla="*/ 2389 w 5977"/>
              <a:gd name="T19" fmla="*/ 3537 h 6949"/>
              <a:gd name="T20" fmla="*/ 2135 w 5977"/>
              <a:gd name="T21" fmla="*/ 4240 h 6949"/>
              <a:gd name="T22" fmla="*/ 12 w 5977"/>
              <a:gd name="T23" fmla="*/ 3875 h 6949"/>
              <a:gd name="T24" fmla="*/ 0 w 5977"/>
              <a:gd name="T25" fmla="*/ 4054 h 6949"/>
              <a:gd name="T26" fmla="*/ 2184 w 5977"/>
              <a:gd name="T27" fmla="*/ 4580 h 6949"/>
              <a:gd name="T28" fmla="*/ 2243 w 5977"/>
              <a:gd name="T29" fmla="*/ 6033 h 6949"/>
              <a:gd name="T30" fmla="*/ 1565 w 5977"/>
              <a:gd name="T31" fmla="*/ 6635 h 6949"/>
              <a:gd name="T32" fmla="*/ 908 w 5977"/>
              <a:gd name="T33" fmla="*/ 6761 h 6949"/>
              <a:gd name="T34" fmla="*/ 3978 w 5977"/>
              <a:gd name="T35" fmla="*/ 6888 h 6949"/>
              <a:gd name="T36" fmla="*/ 4444 w 5977"/>
              <a:gd name="T37" fmla="*/ 6786 h 6949"/>
              <a:gd name="T38" fmla="*/ 3990 w 5977"/>
              <a:gd name="T39" fmla="*/ 6677 h 6949"/>
              <a:gd name="T40" fmla="*/ 3121 w 5977"/>
              <a:gd name="T41" fmla="*/ 6098 h 6949"/>
              <a:gd name="T42" fmla="*/ 3103 w 5977"/>
              <a:gd name="T43" fmla="*/ 4773 h 6949"/>
              <a:gd name="T44" fmla="*/ 4614 w 5977"/>
              <a:gd name="T45" fmla="*/ 4157 h 6949"/>
              <a:gd name="T46" fmla="*/ 5977 w 5977"/>
              <a:gd name="T47" fmla="*/ 4030 h 6949"/>
              <a:gd name="T48" fmla="*/ 5970 w 5977"/>
              <a:gd name="T49" fmla="*/ 3829 h 6949"/>
              <a:gd name="T50" fmla="*/ 5710 w 5977"/>
              <a:gd name="T51" fmla="*/ 3898 h 6949"/>
              <a:gd name="T52" fmla="*/ 3071 w 5977"/>
              <a:gd name="T53" fmla="*/ 4243 h 6949"/>
              <a:gd name="T54" fmla="*/ 3308 w 5977"/>
              <a:gd name="T55" fmla="*/ 2959 h 6949"/>
              <a:gd name="T56" fmla="*/ 5462 w 5977"/>
              <a:gd name="T57" fmla="*/ 2202 h 6949"/>
              <a:gd name="T58" fmla="*/ 5391 w 5977"/>
              <a:gd name="T59" fmla="*/ 2119 h 6949"/>
              <a:gd name="T60" fmla="*/ 3824 w 5977"/>
              <a:gd name="T61" fmla="*/ 2471 h 6949"/>
              <a:gd name="T62" fmla="*/ 2916 w 5977"/>
              <a:gd name="T63" fmla="*/ 2840 h 6949"/>
              <a:gd name="T64" fmla="*/ 3083 w 5977"/>
              <a:gd name="T65" fmla="*/ 2377 h 6949"/>
              <a:gd name="T66" fmla="*/ 4059 w 5977"/>
              <a:gd name="T67" fmla="*/ 1013 h 6949"/>
              <a:gd name="T68" fmla="*/ 3418 w 5977"/>
              <a:gd name="T69" fmla="*/ 1832 h 6949"/>
              <a:gd name="T70" fmla="*/ 2806 w 5977"/>
              <a:gd name="T71" fmla="*/ 2127 h 6949"/>
              <a:gd name="T72" fmla="*/ 2979 w 5977"/>
              <a:gd name="T73" fmla="*/ 540 h 6949"/>
              <a:gd name="T74" fmla="*/ 2932 w 5977"/>
              <a:gd name="T75" fmla="*/ 1 h 6949"/>
              <a:gd name="T76" fmla="*/ 2785 w 5977"/>
              <a:gd name="T77" fmla="*/ 0 h 6949"/>
              <a:gd name="connsiteX0" fmla="*/ 4660 w 10000"/>
              <a:gd name="connsiteY0" fmla="*/ 0 h 9978"/>
              <a:gd name="connsiteX1" fmla="*/ 4818 w 10000"/>
              <a:gd name="connsiteY1" fmla="*/ 527 h 9978"/>
              <a:gd name="connsiteX2" fmla="*/ 4618 w 10000"/>
              <a:gd name="connsiteY2" fmla="*/ 2177 h 9978"/>
              <a:gd name="connsiteX3" fmla="*/ 4245 w 10000"/>
              <a:gd name="connsiteY3" fmla="*/ 2695 h 9978"/>
              <a:gd name="connsiteX4" fmla="*/ 3341 w 10000"/>
              <a:gd name="connsiteY4" fmla="*/ 1219 h 9978"/>
              <a:gd name="connsiteX5" fmla="*/ 3052 w 10000"/>
              <a:gd name="connsiteY5" fmla="*/ 868 h 9978"/>
              <a:gd name="connsiteX6" fmla="*/ 3053 w 10000"/>
              <a:gd name="connsiteY6" fmla="*/ 825 h 9978"/>
              <a:gd name="connsiteX7" fmla="*/ 2933 w 10000"/>
              <a:gd name="connsiteY7" fmla="*/ 964 h 9978"/>
              <a:gd name="connsiteX8" fmla="*/ 3664 w 10000"/>
              <a:gd name="connsiteY8" fmla="*/ 2015 h 9978"/>
              <a:gd name="connsiteX9" fmla="*/ 4246 w 10000"/>
              <a:gd name="connsiteY9" fmla="*/ 3657 h 9978"/>
              <a:gd name="connsiteX10" fmla="*/ 4092 w 10000"/>
              <a:gd name="connsiteY10" fmla="*/ 4178 h 9978"/>
              <a:gd name="connsiteX11" fmla="*/ 3718 w 10000"/>
              <a:gd name="connsiteY11" fmla="*/ 4015 h 9978"/>
              <a:gd name="connsiteX12" fmla="*/ 2403 w 10000"/>
              <a:gd name="connsiteY12" fmla="*/ 3261 h 9978"/>
              <a:gd name="connsiteX13" fmla="*/ 895 w 10000"/>
              <a:gd name="connsiteY13" fmla="*/ 2713 h 9978"/>
              <a:gd name="connsiteX14" fmla="*/ 703 w 10000"/>
              <a:gd name="connsiteY14" fmla="*/ 2623 h 9978"/>
              <a:gd name="connsiteX15" fmla="*/ 629 w 10000"/>
              <a:gd name="connsiteY15" fmla="*/ 2815 h 9978"/>
              <a:gd name="connsiteX16" fmla="*/ 661 w 10000"/>
              <a:gd name="connsiteY16" fmla="*/ 2808 h 9978"/>
              <a:gd name="connsiteX17" fmla="*/ 2618 w 10000"/>
              <a:gd name="connsiteY17" fmla="*/ 3569 h 9978"/>
              <a:gd name="connsiteX18" fmla="*/ 3826 w 10000"/>
              <a:gd name="connsiteY18" fmla="*/ 4557 h 9978"/>
              <a:gd name="connsiteX19" fmla="*/ 3997 w 10000"/>
              <a:gd name="connsiteY19" fmla="*/ 5090 h 9978"/>
              <a:gd name="connsiteX20" fmla="*/ 3863 w 10000"/>
              <a:gd name="connsiteY20" fmla="*/ 6162 h 9978"/>
              <a:gd name="connsiteX21" fmla="*/ 3572 w 10000"/>
              <a:gd name="connsiteY21" fmla="*/ 6102 h 9978"/>
              <a:gd name="connsiteX22" fmla="*/ 671 w 10000"/>
              <a:gd name="connsiteY22" fmla="*/ 5634 h 9978"/>
              <a:gd name="connsiteX23" fmla="*/ 20 w 10000"/>
              <a:gd name="connsiteY23" fmla="*/ 5576 h 9978"/>
              <a:gd name="connsiteX24" fmla="*/ 20 w 10000"/>
              <a:gd name="connsiteY24" fmla="*/ 5584 h 9978"/>
              <a:gd name="connsiteX25" fmla="*/ 0 w 10000"/>
              <a:gd name="connsiteY25" fmla="*/ 5834 h 9978"/>
              <a:gd name="connsiteX26" fmla="*/ 383 w 10000"/>
              <a:gd name="connsiteY26" fmla="*/ 5838 h 9978"/>
              <a:gd name="connsiteX27" fmla="*/ 3654 w 10000"/>
              <a:gd name="connsiteY27" fmla="*/ 6591 h 9978"/>
              <a:gd name="connsiteX28" fmla="*/ 3897 w 10000"/>
              <a:gd name="connsiteY28" fmla="*/ 6977 h 9978"/>
              <a:gd name="connsiteX29" fmla="*/ 3753 w 10000"/>
              <a:gd name="connsiteY29" fmla="*/ 8682 h 9978"/>
              <a:gd name="connsiteX30" fmla="*/ 3594 w 10000"/>
              <a:gd name="connsiteY30" fmla="*/ 9101 h 9978"/>
              <a:gd name="connsiteX31" fmla="*/ 2618 w 10000"/>
              <a:gd name="connsiteY31" fmla="*/ 9548 h 9978"/>
              <a:gd name="connsiteX32" fmla="*/ 1966 w 10000"/>
              <a:gd name="connsiteY32" fmla="*/ 9647 h 9978"/>
              <a:gd name="connsiteX33" fmla="*/ 1519 w 10000"/>
              <a:gd name="connsiteY33" fmla="*/ 9729 h 9978"/>
              <a:gd name="connsiteX34" fmla="*/ 2899 w 10000"/>
              <a:gd name="connsiteY34" fmla="*/ 9957 h 9978"/>
              <a:gd name="connsiteX35" fmla="*/ 6656 w 10000"/>
              <a:gd name="connsiteY35" fmla="*/ 9912 h 9978"/>
              <a:gd name="connsiteX36" fmla="*/ 7293 w 10000"/>
              <a:gd name="connsiteY36" fmla="*/ 9816 h 9978"/>
              <a:gd name="connsiteX37" fmla="*/ 7435 w 10000"/>
              <a:gd name="connsiteY37" fmla="*/ 9765 h 9978"/>
              <a:gd name="connsiteX38" fmla="*/ 7328 w 10000"/>
              <a:gd name="connsiteY38" fmla="*/ 9717 h 9978"/>
              <a:gd name="connsiteX39" fmla="*/ 6676 w 10000"/>
              <a:gd name="connsiteY39" fmla="*/ 9609 h 9978"/>
              <a:gd name="connsiteX40" fmla="*/ 5392 w 10000"/>
              <a:gd name="connsiteY40" fmla="*/ 9191 h 9978"/>
              <a:gd name="connsiteX41" fmla="*/ 5222 w 10000"/>
              <a:gd name="connsiteY41" fmla="*/ 8775 h 9978"/>
              <a:gd name="connsiteX42" fmla="*/ 5183 w 10000"/>
              <a:gd name="connsiteY42" fmla="*/ 7407 h 9978"/>
              <a:gd name="connsiteX43" fmla="*/ 5192 w 10000"/>
              <a:gd name="connsiteY43" fmla="*/ 6869 h 9978"/>
              <a:gd name="connsiteX44" fmla="*/ 5356 w 10000"/>
              <a:gd name="connsiteY44" fmla="*/ 6713 h 9978"/>
              <a:gd name="connsiteX45" fmla="*/ 7720 w 10000"/>
              <a:gd name="connsiteY45" fmla="*/ 5982 h 9978"/>
              <a:gd name="connsiteX46" fmla="*/ 9982 w 10000"/>
              <a:gd name="connsiteY46" fmla="*/ 5786 h 9978"/>
              <a:gd name="connsiteX47" fmla="*/ 10000 w 10000"/>
              <a:gd name="connsiteY47" fmla="*/ 5799 h 9978"/>
              <a:gd name="connsiteX48" fmla="*/ 9985 w 10000"/>
              <a:gd name="connsiteY48" fmla="*/ 5594 h 9978"/>
              <a:gd name="connsiteX49" fmla="*/ 9988 w 10000"/>
              <a:gd name="connsiteY49" fmla="*/ 5510 h 9978"/>
              <a:gd name="connsiteX50" fmla="*/ 9941 w 10000"/>
              <a:gd name="connsiteY50" fmla="*/ 5579 h 9978"/>
              <a:gd name="connsiteX51" fmla="*/ 9553 w 10000"/>
              <a:gd name="connsiteY51" fmla="*/ 5609 h 9978"/>
              <a:gd name="connsiteX52" fmla="*/ 6000 w 10000"/>
              <a:gd name="connsiteY52" fmla="*/ 5999 h 9978"/>
              <a:gd name="connsiteX53" fmla="*/ 5138 w 10000"/>
              <a:gd name="connsiteY53" fmla="*/ 6106 h 9978"/>
              <a:gd name="connsiteX54" fmla="*/ 4956 w 10000"/>
              <a:gd name="connsiteY54" fmla="*/ 4937 h 9978"/>
              <a:gd name="connsiteX55" fmla="*/ 5535 w 10000"/>
              <a:gd name="connsiteY55" fmla="*/ 4258 h 9978"/>
              <a:gd name="connsiteX56" fmla="*/ 8583 w 10000"/>
              <a:gd name="connsiteY56" fmla="*/ 3252 h 9978"/>
              <a:gd name="connsiteX57" fmla="*/ 9138 w 10000"/>
              <a:gd name="connsiteY57" fmla="*/ 3169 h 9978"/>
              <a:gd name="connsiteX58" fmla="*/ 9040 w 10000"/>
              <a:gd name="connsiteY58" fmla="*/ 3023 h 9978"/>
              <a:gd name="connsiteX59" fmla="*/ 9020 w 10000"/>
              <a:gd name="connsiteY59" fmla="*/ 3049 h 9978"/>
              <a:gd name="connsiteX60" fmla="*/ 8390 w 10000"/>
              <a:gd name="connsiteY60" fmla="*/ 3150 h 9978"/>
              <a:gd name="connsiteX61" fmla="*/ 6398 w 10000"/>
              <a:gd name="connsiteY61" fmla="*/ 3556 h 9978"/>
              <a:gd name="connsiteX62" fmla="*/ 5514 w 10000"/>
              <a:gd name="connsiteY62" fmla="*/ 3914 h 9978"/>
              <a:gd name="connsiteX63" fmla="*/ 4879 w 10000"/>
              <a:gd name="connsiteY63" fmla="*/ 4087 h 9978"/>
              <a:gd name="connsiteX64" fmla="*/ 4830 w 10000"/>
              <a:gd name="connsiteY64" fmla="*/ 3847 h 9978"/>
              <a:gd name="connsiteX65" fmla="*/ 5158 w 10000"/>
              <a:gd name="connsiteY65" fmla="*/ 3421 h 9978"/>
              <a:gd name="connsiteX66" fmla="*/ 6676 w 10000"/>
              <a:gd name="connsiteY66" fmla="*/ 1639 h 9978"/>
              <a:gd name="connsiteX67" fmla="*/ 6583 w 10000"/>
              <a:gd name="connsiteY67" fmla="*/ 1661 h 9978"/>
              <a:gd name="connsiteX68" fmla="*/ 6647 w 10000"/>
              <a:gd name="connsiteY68" fmla="*/ 1371 h 9978"/>
              <a:gd name="connsiteX69" fmla="*/ 5719 w 10000"/>
              <a:gd name="connsiteY69" fmla="*/ 2636 h 9978"/>
              <a:gd name="connsiteX70" fmla="*/ 4735 w 10000"/>
              <a:gd name="connsiteY70" fmla="*/ 3336 h 9978"/>
              <a:gd name="connsiteX71" fmla="*/ 4695 w 10000"/>
              <a:gd name="connsiteY71" fmla="*/ 3061 h 9978"/>
              <a:gd name="connsiteX72" fmla="*/ 4797 w 10000"/>
              <a:gd name="connsiteY72" fmla="*/ 2462 h 9978"/>
              <a:gd name="connsiteX73" fmla="*/ 4984 w 10000"/>
              <a:gd name="connsiteY73" fmla="*/ 777 h 9978"/>
              <a:gd name="connsiteX74" fmla="*/ 4929 w 10000"/>
              <a:gd name="connsiteY74" fmla="*/ 121 h 9978"/>
              <a:gd name="connsiteX75" fmla="*/ 4905 w 10000"/>
              <a:gd name="connsiteY75" fmla="*/ 1 h 9978"/>
              <a:gd name="connsiteX76" fmla="*/ 4790 w 10000"/>
              <a:gd name="connsiteY76" fmla="*/ 4 h 9978"/>
              <a:gd name="connsiteX77" fmla="*/ 4660 w 10000"/>
              <a:gd name="connsiteY77" fmla="*/ 0 h 9978"/>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5158 w 10000"/>
              <a:gd name="connsiteY65" fmla="*/ 3429 h 10000"/>
              <a:gd name="connsiteX66" fmla="*/ 6676 w 10000"/>
              <a:gd name="connsiteY66" fmla="*/ 1643 h 10000"/>
              <a:gd name="connsiteX67" fmla="*/ 6647 w 10000"/>
              <a:gd name="connsiteY67" fmla="*/ 1374 h 10000"/>
              <a:gd name="connsiteX68" fmla="*/ 5719 w 10000"/>
              <a:gd name="connsiteY68" fmla="*/ 2642 h 10000"/>
              <a:gd name="connsiteX69" fmla="*/ 4735 w 10000"/>
              <a:gd name="connsiteY69" fmla="*/ 3343 h 10000"/>
              <a:gd name="connsiteX70" fmla="*/ 4695 w 10000"/>
              <a:gd name="connsiteY70" fmla="*/ 3068 h 10000"/>
              <a:gd name="connsiteX71" fmla="*/ 4797 w 10000"/>
              <a:gd name="connsiteY71" fmla="*/ 2467 h 10000"/>
              <a:gd name="connsiteX72" fmla="*/ 4984 w 10000"/>
              <a:gd name="connsiteY72" fmla="*/ 779 h 10000"/>
              <a:gd name="connsiteX73" fmla="*/ 4929 w 10000"/>
              <a:gd name="connsiteY73" fmla="*/ 121 h 10000"/>
              <a:gd name="connsiteX74" fmla="*/ 4905 w 10000"/>
              <a:gd name="connsiteY74" fmla="*/ 1 h 10000"/>
              <a:gd name="connsiteX75" fmla="*/ 4790 w 10000"/>
              <a:gd name="connsiteY75" fmla="*/ 4 h 10000"/>
              <a:gd name="connsiteX76" fmla="*/ 4660 w 10000"/>
              <a:gd name="connsiteY76"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5158 w 10000"/>
              <a:gd name="connsiteY65" fmla="*/ 3429 h 10000"/>
              <a:gd name="connsiteX66" fmla="*/ 6676 w 10000"/>
              <a:gd name="connsiteY66" fmla="*/ 1643 h 10000"/>
              <a:gd name="connsiteX67" fmla="*/ 5719 w 10000"/>
              <a:gd name="connsiteY67" fmla="*/ 2642 h 10000"/>
              <a:gd name="connsiteX68" fmla="*/ 4735 w 10000"/>
              <a:gd name="connsiteY68" fmla="*/ 3343 h 10000"/>
              <a:gd name="connsiteX69" fmla="*/ 4695 w 10000"/>
              <a:gd name="connsiteY69" fmla="*/ 3068 h 10000"/>
              <a:gd name="connsiteX70" fmla="*/ 4797 w 10000"/>
              <a:gd name="connsiteY70" fmla="*/ 2467 h 10000"/>
              <a:gd name="connsiteX71" fmla="*/ 4984 w 10000"/>
              <a:gd name="connsiteY71" fmla="*/ 779 h 10000"/>
              <a:gd name="connsiteX72" fmla="*/ 4929 w 10000"/>
              <a:gd name="connsiteY72" fmla="*/ 121 h 10000"/>
              <a:gd name="connsiteX73" fmla="*/ 4905 w 10000"/>
              <a:gd name="connsiteY73" fmla="*/ 1 h 10000"/>
              <a:gd name="connsiteX74" fmla="*/ 4790 w 10000"/>
              <a:gd name="connsiteY74" fmla="*/ 4 h 10000"/>
              <a:gd name="connsiteX75" fmla="*/ 4660 w 10000"/>
              <a:gd name="connsiteY75"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5158 w 10000"/>
              <a:gd name="connsiteY65" fmla="*/ 3429 h 10000"/>
              <a:gd name="connsiteX66" fmla="*/ 5719 w 10000"/>
              <a:gd name="connsiteY66" fmla="*/ 2642 h 10000"/>
              <a:gd name="connsiteX67" fmla="*/ 4735 w 10000"/>
              <a:gd name="connsiteY67" fmla="*/ 3343 h 10000"/>
              <a:gd name="connsiteX68" fmla="*/ 4695 w 10000"/>
              <a:gd name="connsiteY68" fmla="*/ 3068 h 10000"/>
              <a:gd name="connsiteX69" fmla="*/ 4797 w 10000"/>
              <a:gd name="connsiteY69" fmla="*/ 2467 h 10000"/>
              <a:gd name="connsiteX70" fmla="*/ 4984 w 10000"/>
              <a:gd name="connsiteY70" fmla="*/ 779 h 10000"/>
              <a:gd name="connsiteX71" fmla="*/ 4929 w 10000"/>
              <a:gd name="connsiteY71" fmla="*/ 121 h 10000"/>
              <a:gd name="connsiteX72" fmla="*/ 4905 w 10000"/>
              <a:gd name="connsiteY72" fmla="*/ 1 h 10000"/>
              <a:gd name="connsiteX73" fmla="*/ 4790 w 10000"/>
              <a:gd name="connsiteY73" fmla="*/ 4 h 10000"/>
              <a:gd name="connsiteX74" fmla="*/ 4660 w 10000"/>
              <a:gd name="connsiteY74"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5158 w 10000"/>
              <a:gd name="connsiteY65" fmla="*/ 3429 h 10000"/>
              <a:gd name="connsiteX66" fmla="*/ 4735 w 10000"/>
              <a:gd name="connsiteY66" fmla="*/ 3343 h 10000"/>
              <a:gd name="connsiteX67" fmla="*/ 4695 w 10000"/>
              <a:gd name="connsiteY67" fmla="*/ 3068 h 10000"/>
              <a:gd name="connsiteX68" fmla="*/ 4797 w 10000"/>
              <a:gd name="connsiteY68" fmla="*/ 2467 h 10000"/>
              <a:gd name="connsiteX69" fmla="*/ 4984 w 10000"/>
              <a:gd name="connsiteY69" fmla="*/ 779 h 10000"/>
              <a:gd name="connsiteX70" fmla="*/ 4929 w 10000"/>
              <a:gd name="connsiteY70" fmla="*/ 121 h 10000"/>
              <a:gd name="connsiteX71" fmla="*/ 4905 w 10000"/>
              <a:gd name="connsiteY71" fmla="*/ 1 h 10000"/>
              <a:gd name="connsiteX72" fmla="*/ 4790 w 10000"/>
              <a:gd name="connsiteY72" fmla="*/ 4 h 10000"/>
              <a:gd name="connsiteX73" fmla="*/ 4660 w 10000"/>
              <a:gd name="connsiteY73"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4735 w 10000"/>
              <a:gd name="connsiteY65" fmla="*/ 3343 h 10000"/>
              <a:gd name="connsiteX66" fmla="*/ 4695 w 10000"/>
              <a:gd name="connsiteY66" fmla="*/ 3068 h 10000"/>
              <a:gd name="connsiteX67" fmla="*/ 4797 w 10000"/>
              <a:gd name="connsiteY67" fmla="*/ 2467 h 10000"/>
              <a:gd name="connsiteX68" fmla="*/ 4984 w 10000"/>
              <a:gd name="connsiteY68" fmla="*/ 779 h 10000"/>
              <a:gd name="connsiteX69" fmla="*/ 4929 w 10000"/>
              <a:gd name="connsiteY69" fmla="*/ 121 h 10000"/>
              <a:gd name="connsiteX70" fmla="*/ 4905 w 10000"/>
              <a:gd name="connsiteY70" fmla="*/ 1 h 10000"/>
              <a:gd name="connsiteX71" fmla="*/ 4790 w 10000"/>
              <a:gd name="connsiteY71" fmla="*/ 4 h 10000"/>
              <a:gd name="connsiteX72" fmla="*/ 4660 w 10000"/>
              <a:gd name="connsiteY72"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4735 w 10000"/>
              <a:gd name="connsiteY65" fmla="*/ 3343 h 10000"/>
              <a:gd name="connsiteX66" fmla="*/ 4695 w 10000"/>
              <a:gd name="connsiteY66" fmla="*/ 3068 h 10000"/>
              <a:gd name="connsiteX67" fmla="*/ 4797 w 10000"/>
              <a:gd name="connsiteY67" fmla="*/ 2467 h 10000"/>
              <a:gd name="connsiteX68" fmla="*/ 4984 w 10000"/>
              <a:gd name="connsiteY68" fmla="*/ 779 h 10000"/>
              <a:gd name="connsiteX69" fmla="*/ 5746 w 10000"/>
              <a:gd name="connsiteY69" fmla="*/ 347 h 10000"/>
              <a:gd name="connsiteX70" fmla="*/ 4905 w 10000"/>
              <a:gd name="connsiteY70" fmla="*/ 1 h 10000"/>
              <a:gd name="connsiteX71" fmla="*/ 4790 w 10000"/>
              <a:gd name="connsiteY71" fmla="*/ 4 h 10000"/>
              <a:gd name="connsiteX72" fmla="*/ 4660 w 10000"/>
              <a:gd name="connsiteY72"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4735 w 10000"/>
              <a:gd name="connsiteY65" fmla="*/ 3343 h 10000"/>
              <a:gd name="connsiteX66" fmla="*/ 4695 w 10000"/>
              <a:gd name="connsiteY66" fmla="*/ 3068 h 10000"/>
              <a:gd name="connsiteX67" fmla="*/ 4797 w 10000"/>
              <a:gd name="connsiteY67" fmla="*/ 2467 h 10000"/>
              <a:gd name="connsiteX68" fmla="*/ 5497 w 10000"/>
              <a:gd name="connsiteY68" fmla="*/ 892 h 10000"/>
              <a:gd name="connsiteX69" fmla="*/ 5746 w 10000"/>
              <a:gd name="connsiteY69" fmla="*/ 347 h 10000"/>
              <a:gd name="connsiteX70" fmla="*/ 4905 w 10000"/>
              <a:gd name="connsiteY70" fmla="*/ 1 h 10000"/>
              <a:gd name="connsiteX71" fmla="*/ 4790 w 10000"/>
              <a:gd name="connsiteY71" fmla="*/ 4 h 10000"/>
              <a:gd name="connsiteX72" fmla="*/ 4660 w 10000"/>
              <a:gd name="connsiteY72"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4735 w 10000"/>
              <a:gd name="connsiteY65" fmla="*/ 3343 h 10000"/>
              <a:gd name="connsiteX66" fmla="*/ 4695 w 10000"/>
              <a:gd name="connsiteY66" fmla="*/ 3068 h 10000"/>
              <a:gd name="connsiteX67" fmla="*/ 4797 w 10000"/>
              <a:gd name="connsiteY67" fmla="*/ 2467 h 10000"/>
              <a:gd name="connsiteX68" fmla="*/ 5497 w 10000"/>
              <a:gd name="connsiteY68" fmla="*/ 892 h 10000"/>
              <a:gd name="connsiteX69" fmla="*/ 5746 w 10000"/>
              <a:gd name="connsiteY69" fmla="*/ 347 h 10000"/>
              <a:gd name="connsiteX70" fmla="*/ 5307 w 10000"/>
              <a:gd name="connsiteY70" fmla="*/ 250 h 10000"/>
              <a:gd name="connsiteX71" fmla="*/ 4790 w 10000"/>
              <a:gd name="connsiteY71" fmla="*/ 4 h 10000"/>
              <a:gd name="connsiteX72" fmla="*/ 4660 w 10000"/>
              <a:gd name="connsiteY72"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4735 w 10000"/>
              <a:gd name="connsiteY65" fmla="*/ 3343 h 10000"/>
              <a:gd name="connsiteX66" fmla="*/ 4695 w 10000"/>
              <a:gd name="connsiteY66" fmla="*/ 3068 h 10000"/>
              <a:gd name="connsiteX67" fmla="*/ 4797 w 10000"/>
              <a:gd name="connsiteY67" fmla="*/ 2467 h 10000"/>
              <a:gd name="connsiteX68" fmla="*/ 5497 w 10000"/>
              <a:gd name="connsiteY68" fmla="*/ 892 h 10000"/>
              <a:gd name="connsiteX69" fmla="*/ 5746 w 10000"/>
              <a:gd name="connsiteY69" fmla="*/ 347 h 10000"/>
              <a:gd name="connsiteX70" fmla="*/ 5307 w 10000"/>
              <a:gd name="connsiteY70" fmla="*/ 250 h 10000"/>
              <a:gd name="connsiteX71" fmla="*/ 5319 w 10000"/>
              <a:gd name="connsiteY71" fmla="*/ 273 h 10000"/>
              <a:gd name="connsiteX72" fmla="*/ 4790 w 10000"/>
              <a:gd name="connsiteY72" fmla="*/ 4 h 10000"/>
              <a:gd name="connsiteX73" fmla="*/ 4660 w 10000"/>
              <a:gd name="connsiteY73"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4735 w 10000"/>
              <a:gd name="connsiteY65" fmla="*/ 3343 h 10000"/>
              <a:gd name="connsiteX66" fmla="*/ 4695 w 10000"/>
              <a:gd name="connsiteY66" fmla="*/ 3068 h 10000"/>
              <a:gd name="connsiteX67" fmla="*/ 4797 w 10000"/>
              <a:gd name="connsiteY67" fmla="*/ 2467 h 10000"/>
              <a:gd name="connsiteX68" fmla="*/ 5497 w 10000"/>
              <a:gd name="connsiteY68" fmla="*/ 892 h 10000"/>
              <a:gd name="connsiteX69" fmla="*/ 5746 w 10000"/>
              <a:gd name="connsiteY69" fmla="*/ 347 h 10000"/>
              <a:gd name="connsiteX70" fmla="*/ 5307 w 10000"/>
              <a:gd name="connsiteY70" fmla="*/ 250 h 10000"/>
              <a:gd name="connsiteX71" fmla="*/ 5319 w 10000"/>
              <a:gd name="connsiteY71" fmla="*/ 273 h 10000"/>
              <a:gd name="connsiteX72" fmla="*/ 5275 w 10000"/>
              <a:gd name="connsiteY72" fmla="*/ 355 h 10000"/>
              <a:gd name="connsiteX73" fmla="*/ 4660 w 10000"/>
              <a:gd name="connsiteY73" fmla="*/ 0 h 10000"/>
              <a:gd name="connsiteX0" fmla="*/ 5436 w 10000"/>
              <a:gd name="connsiteY0" fmla="*/ 161 h 9765"/>
              <a:gd name="connsiteX1" fmla="*/ 4818 w 10000"/>
              <a:gd name="connsiteY1" fmla="*/ 293 h 9765"/>
              <a:gd name="connsiteX2" fmla="*/ 4618 w 10000"/>
              <a:gd name="connsiteY2" fmla="*/ 1947 h 9765"/>
              <a:gd name="connsiteX3" fmla="*/ 4245 w 10000"/>
              <a:gd name="connsiteY3" fmla="*/ 2466 h 9765"/>
              <a:gd name="connsiteX4" fmla="*/ 3341 w 10000"/>
              <a:gd name="connsiteY4" fmla="*/ 987 h 9765"/>
              <a:gd name="connsiteX5" fmla="*/ 3052 w 10000"/>
              <a:gd name="connsiteY5" fmla="*/ 635 h 9765"/>
              <a:gd name="connsiteX6" fmla="*/ 3053 w 10000"/>
              <a:gd name="connsiteY6" fmla="*/ 592 h 9765"/>
              <a:gd name="connsiteX7" fmla="*/ 2933 w 10000"/>
              <a:gd name="connsiteY7" fmla="*/ 731 h 9765"/>
              <a:gd name="connsiteX8" fmla="*/ 3664 w 10000"/>
              <a:gd name="connsiteY8" fmla="*/ 1784 h 9765"/>
              <a:gd name="connsiteX9" fmla="*/ 4246 w 10000"/>
              <a:gd name="connsiteY9" fmla="*/ 3430 h 9765"/>
              <a:gd name="connsiteX10" fmla="*/ 4092 w 10000"/>
              <a:gd name="connsiteY10" fmla="*/ 3952 h 9765"/>
              <a:gd name="connsiteX11" fmla="*/ 3718 w 10000"/>
              <a:gd name="connsiteY11" fmla="*/ 3789 h 9765"/>
              <a:gd name="connsiteX12" fmla="*/ 2403 w 10000"/>
              <a:gd name="connsiteY12" fmla="*/ 3033 h 9765"/>
              <a:gd name="connsiteX13" fmla="*/ 895 w 10000"/>
              <a:gd name="connsiteY13" fmla="*/ 2484 h 9765"/>
              <a:gd name="connsiteX14" fmla="*/ 703 w 10000"/>
              <a:gd name="connsiteY14" fmla="*/ 2394 h 9765"/>
              <a:gd name="connsiteX15" fmla="*/ 629 w 10000"/>
              <a:gd name="connsiteY15" fmla="*/ 2586 h 9765"/>
              <a:gd name="connsiteX16" fmla="*/ 661 w 10000"/>
              <a:gd name="connsiteY16" fmla="*/ 2579 h 9765"/>
              <a:gd name="connsiteX17" fmla="*/ 2618 w 10000"/>
              <a:gd name="connsiteY17" fmla="*/ 3342 h 9765"/>
              <a:gd name="connsiteX18" fmla="*/ 3826 w 10000"/>
              <a:gd name="connsiteY18" fmla="*/ 4332 h 9765"/>
              <a:gd name="connsiteX19" fmla="*/ 3997 w 10000"/>
              <a:gd name="connsiteY19" fmla="*/ 4866 h 9765"/>
              <a:gd name="connsiteX20" fmla="*/ 3863 w 10000"/>
              <a:gd name="connsiteY20" fmla="*/ 5941 h 9765"/>
              <a:gd name="connsiteX21" fmla="*/ 3572 w 10000"/>
              <a:gd name="connsiteY21" fmla="*/ 5880 h 9765"/>
              <a:gd name="connsiteX22" fmla="*/ 671 w 10000"/>
              <a:gd name="connsiteY22" fmla="*/ 5411 h 9765"/>
              <a:gd name="connsiteX23" fmla="*/ 20 w 10000"/>
              <a:gd name="connsiteY23" fmla="*/ 5353 h 9765"/>
              <a:gd name="connsiteX24" fmla="*/ 20 w 10000"/>
              <a:gd name="connsiteY24" fmla="*/ 5361 h 9765"/>
              <a:gd name="connsiteX25" fmla="*/ 0 w 10000"/>
              <a:gd name="connsiteY25" fmla="*/ 5612 h 9765"/>
              <a:gd name="connsiteX26" fmla="*/ 383 w 10000"/>
              <a:gd name="connsiteY26" fmla="*/ 5616 h 9765"/>
              <a:gd name="connsiteX27" fmla="*/ 3654 w 10000"/>
              <a:gd name="connsiteY27" fmla="*/ 6371 h 9765"/>
              <a:gd name="connsiteX28" fmla="*/ 3897 w 10000"/>
              <a:gd name="connsiteY28" fmla="*/ 6757 h 9765"/>
              <a:gd name="connsiteX29" fmla="*/ 3753 w 10000"/>
              <a:gd name="connsiteY29" fmla="*/ 8466 h 9765"/>
              <a:gd name="connsiteX30" fmla="*/ 3594 w 10000"/>
              <a:gd name="connsiteY30" fmla="*/ 8886 h 9765"/>
              <a:gd name="connsiteX31" fmla="*/ 2618 w 10000"/>
              <a:gd name="connsiteY31" fmla="*/ 9334 h 9765"/>
              <a:gd name="connsiteX32" fmla="*/ 1966 w 10000"/>
              <a:gd name="connsiteY32" fmla="*/ 9433 h 9765"/>
              <a:gd name="connsiteX33" fmla="*/ 1519 w 10000"/>
              <a:gd name="connsiteY33" fmla="*/ 9515 h 9765"/>
              <a:gd name="connsiteX34" fmla="*/ 2899 w 10000"/>
              <a:gd name="connsiteY34" fmla="*/ 9744 h 9765"/>
              <a:gd name="connsiteX35" fmla="*/ 6656 w 10000"/>
              <a:gd name="connsiteY35" fmla="*/ 9699 h 9765"/>
              <a:gd name="connsiteX36" fmla="*/ 7293 w 10000"/>
              <a:gd name="connsiteY36" fmla="*/ 9603 h 9765"/>
              <a:gd name="connsiteX37" fmla="*/ 7435 w 10000"/>
              <a:gd name="connsiteY37" fmla="*/ 9552 h 9765"/>
              <a:gd name="connsiteX38" fmla="*/ 7328 w 10000"/>
              <a:gd name="connsiteY38" fmla="*/ 9503 h 9765"/>
              <a:gd name="connsiteX39" fmla="*/ 6676 w 10000"/>
              <a:gd name="connsiteY39" fmla="*/ 9395 h 9765"/>
              <a:gd name="connsiteX40" fmla="*/ 5392 w 10000"/>
              <a:gd name="connsiteY40" fmla="*/ 8976 h 9765"/>
              <a:gd name="connsiteX41" fmla="*/ 5222 w 10000"/>
              <a:gd name="connsiteY41" fmla="*/ 8559 h 9765"/>
              <a:gd name="connsiteX42" fmla="*/ 5183 w 10000"/>
              <a:gd name="connsiteY42" fmla="*/ 7188 h 9765"/>
              <a:gd name="connsiteX43" fmla="*/ 5192 w 10000"/>
              <a:gd name="connsiteY43" fmla="*/ 6649 h 9765"/>
              <a:gd name="connsiteX44" fmla="*/ 5356 w 10000"/>
              <a:gd name="connsiteY44" fmla="*/ 6493 h 9765"/>
              <a:gd name="connsiteX45" fmla="*/ 7720 w 10000"/>
              <a:gd name="connsiteY45" fmla="*/ 5760 h 9765"/>
              <a:gd name="connsiteX46" fmla="*/ 9982 w 10000"/>
              <a:gd name="connsiteY46" fmla="*/ 5564 h 9765"/>
              <a:gd name="connsiteX47" fmla="*/ 10000 w 10000"/>
              <a:gd name="connsiteY47" fmla="*/ 5577 h 9765"/>
              <a:gd name="connsiteX48" fmla="*/ 9985 w 10000"/>
              <a:gd name="connsiteY48" fmla="*/ 5371 h 9765"/>
              <a:gd name="connsiteX49" fmla="*/ 9988 w 10000"/>
              <a:gd name="connsiteY49" fmla="*/ 5287 h 9765"/>
              <a:gd name="connsiteX50" fmla="*/ 9941 w 10000"/>
              <a:gd name="connsiteY50" fmla="*/ 5356 h 9765"/>
              <a:gd name="connsiteX51" fmla="*/ 9553 w 10000"/>
              <a:gd name="connsiteY51" fmla="*/ 5386 h 9765"/>
              <a:gd name="connsiteX52" fmla="*/ 6000 w 10000"/>
              <a:gd name="connsiteY52" fmla="*/ 5777 h 9765"/>
              <a:gd name="connsiteX53" fmla="*/ 5138 w 10000"/>
              <a:gd name="connsiteY53" fmla="*/ 5884 h 9765"/>
              <a:gd name="connsiteX54" fmla="*/ 4956 w 10000"/>
              <a:gd name="connsiteY54" fmla="*/ 4713 h 9765"/>
              <a:gd name="connsiteX55" fmla="*/ 5535 w 10000"/>
              <a:gd name="connsiteY55" fmla="*/ 4032 h 9765"/>
              <a:gd name="connsiteX56" fmla="*/ 8583 w 10000"/>
              <a:gd name="connsiteY56" fmla="*/ 3024 h 9765"/>
              <a:gd name="connsiteX57" fmla="*/ 9138 w 10000"/>
              <a:gd name="connsiteY57" fmla="*/ 2941 h 9765"/>
              <a:gd name="connsiteX58" fmla="*/ 9040 w 10000"/>
              <a:gd name="connsiteY58" fmla="*/ 2795 h 9765"/>
              <a:gd name="connsiteX59" fmla="*/ 9020 w 10000"/>
              <a:gd name="connsiteY59" fmla="*/ 2821 h 9765"/>
              <a:gd name="connsiteX60" fmla="*/ 8390 w 10000"/>
              <a:gd name="connsiteY60" fmla="*/ 2922 h 9765"/>
              <a:gd name="connsiteX61" fmla="*/ 6398 w 10000"/>
              <a:gd name="connsiteY61" fmla="*/ 3329 h 9765"/>
              <a:gd name="connsiteX62" fmla="*/ 5514 w 10000"/>
              <a:gd name="connsiteY62" fmla="*/ 3688 h 9765"/>
              <a:gd name="connsiteX63" fmla="*/ 4879 w 10000"/>
              <a:gd name="connsiteY63" fmla="*/ 3861 h 9765"/>
              <a:gd name="connsiteX64" fmla="*/ 4830 w 10000"/>
              <a:gd name="connsiteY64" fmla="*/ 3620 h 9765"/>
              <a:gd name="connsiteX65" fmla="*/ 4735 w 10000"/>
              <a:gd name="connsiteY65" fmla="*/ 3108 h 9765"/>
              <a:gd name="connsiteX66" fmla="*/ 4695 w 10000"/>
              <a:gd name="connsiteY66" fmla="*/ 2833 h 9765"/>
              <a:gd name="connsiteX67" fmla="*/ 4797 w 10000"/>
              <a:gd name="connsiteY67" fmla="*/ 2232 h 9765"/>
              <a:gd name="connsiteX68" fmla="*/ 5497 w 10000"/>
              <a:gd name="connsiteY68" fmla="*/ 657 h 9765"/>
              <a:gd name="connsiteX69" fmla="*/ 5746 w 10000"/>
              <a:gd name="connsiteY69" fmla="*/ 112 h 9765"/>
              <a:gd name="connsiteX70" fmla="*/ 5307 w 10000"/>
              <a:gd name="connsiteY70" fmla="*/ 15 h 9765"/>
              <a:gd name="connsiteX71" fmla="*/ 5319 w 10000"/>
              <a:gd name="connsiteY71" fmla="*/ 38 h 9765"/>
              <a:gd name="connsiteX72" fmla="*/ 5275 w 10000"/>
              <a:gd name="connsiteY72" fmla="*/ 120 h 9765"/>
              <a:gd name="connsiteX73" fmla="*/ 5436 w 10000"/>
              <a:gd name="connsiteY73" fmla="*/ 161 h 9765"/>
              <a:gd name="connsiteX0" fmla="*/ 5436 w 10000"/>
              <a:gd name="connsiteY0" fmla="*/ 165 h 10000"/>
              <a:gd name="connsiteX1" fmla="*/ 5275 w 10000"/>
              <a:gd name="connsiteY1" fmla="*/ 335 h 10000"/>
              <a:gd name="connsiteX2" fmla="*/ 4618 w 10000"/>
              <a:gd name="connsiteY2" fmla="*/ 1994 h 10000"/>
              <a:gd name="connsiteX3" fmla="*/ 4245 w 10000"/>
              <a:gd name="connsiteY3" fmla="*/ 2525 h 10000"/>
              <a:gd name="connsiteX4" fmla="*/ 3341 w 10000"/>
              <a:gd name="connsiteY4" fmla="*/ 1011 h 10000"/>
              <a:gd name="connsiteX5" fmla="*/ 3052 w 10000"/>
              <a:gd name="connsiteY5" fmla="*/ 650 h 10000"/>
              <a:gd name="connsiteX6" fmla="*/ 3053 w 10000"/>
              <a:gd name="connsiteY6" fmla="*/ 606 h 10000"/>
              <a:gd name="connsiteX7" fmla="*/ 2933 w 10000"/>
              <a:gd name="connsiteY7" fmla="*/ 749 h 10000"/>
              <a:gd name="connsiteX8" fmla="*/ 3664 w 10000"/>
              <a:gd name="connsiteY8" fmla="*/ 1827 h 10000"/>
              <a:gd name="connsiteX9" fmla="*/ 4246 w 10000"/>
              <a:gd name="connsiteY9" fmla="*/ 3513 h 10000"/>
              <a:gd name="connsiteX10" fmla="*/ 4092 w 10000"/>
              <a:gd name="connsiteY10" fmla="*/ 4047 h 10000"/>
              <a:gd name="connsiteX11" fmla="*/ 3718 w 10000"/>
              <a:gd name="connsiteY11" fmla="*/ 3880 h 10000"/>
              <a:gd name="connsiteX12" fmla="*/ 2403 w 10000"/>
              <a:gd name="connsiteY12" fmla="*/ 3106 h 10000"/>
              <a:gd name="connsiteX13" fmla="*/ 895 w 10000"/>
              <a:gd name="connsiteY13" fmla="*/ 2544 h 10000"/>
              <a:gd name="connsiteX14" fmla="*/ 703 w 10000"/>
              <a:gd name="connsiteY14" fmla="*/ 2452 h 10000"/>
              <a:gd name="connsiteX15" fmla="*/ 629 w 10000"/>
              <a:gd name="connsiteY15" fmla="*/ 2648 h 10000"/>
              <a:gd name="connsiteX16" fmla="*/ 661 w 10000"/>
              <a:gd name="connsiteY16" fmla="*/ 2641 h 10000"/>
              <a:gd name="connsiteX17" fmla="*/ 2618 w 10000"/>
              <a:gd name="connsiteY17" fmla="*/ 3422 h 10000"/>
              <a:gd name="connsiteX18" fmla="*/ 3826 w 10000"/>
              <a:gd name="connsiteY18" fmla="*/ 4436 h 10000"/>
              <a:gd name="connsiteX19" fmla="*/ 3997 w 10000"/>
              <a:gd name="connsiteY19" fmla="*/ 4983 h 10000"/>
              <a:gd name="connsiteX20" fmla="*/ 3863 w 10000"/>
              <a:gd name="connsiteY20" fmla="*/ 6084 h 10000"/>
              <a:gd name="connsiteX21" fmla="*/ 3572 w 10000"/>
              <a:gd name="connsiteY21" fmla="*/ 6022 h 10000"/>
              <a:gd name="connsiteX22" fmla="*/ 671 w 10000"/>
              <a:gd name="connsiteY22" fmla="*/ 5541 h 10000"/>
              <a:gd name="connsiteX23" fmla="*/ 20 w 10000"/>
              <a:gd name="connsiteY23" fmla="*/ 5482 h 10000"/>
              <a:gd name="connsiteX24" fmla="*/ 20 w 10000"/>
              <a:gd name="connsiteY24" fmla="*/ 5490 h 10000"/>
              <a:gd name="connsiteX25" fmla="*/ 0 w 10000"/>
              <a:gd name="connsiteY25" fmla="*/ 5747 h 10000"/>
              <a:gd name="connsiteX26" fmla="*/ 383 w 10000"/>
              <a:gd name="connsiteY26" fmla="*/ 5751 h 10000"/>
              <a:gd name="connsiteX27" fmla="*/ 3654 w 10000"/>
              <a:gd name="connsiteY27" fmla="*/ 6524 h 10000"/>
              <a:gd name="connsiteX28" fmla="*/ 3897 w 10000"/>
              <a:gd name="connsiteY28" fmla="*/ 6920 h 10000"/>
              <a:gd name="connsiteX29" fmla="*/ 3753 w 10000"/>
              <a:gd name="connsiteY29" fmla="*/ 8670 h 10000"/>
              <a:gd name="connsiteX30" fmla="*/ 3594 w 10000"/>
              <a:gd name="connsiteY30" fmla="*/ 9100 h 10000"/>
              <a:gd name="connsiteX31" fmla="*/ 2618 w 10000"/>
              <a:gd name="connsiteY31" fmla="*/ 9559 h 10000"/>
              <a:gd name="connsiteX32" fmla="*/ 1966 w 10000"/>
              <a:gd name="connsiteY32" fmla="*/ 9660 h 10000"/>
              <a:gd name="connsiteX33" fmla="*/ 1519 w 10000"/>
              <a:gd name="connsiteY33" fmla="*/ 9744 h 10000"/>
              <a:gd name="connsiteX34" fmla="*/ 2899 w 10000"/>
              <a:gd name="connsiteY34" fmla="*/ 9978 h 10000"/>
              <a:gd name="connsiteX35" fmla="*/ 6656 w 10000"/>
              <a:gd name="connsiteY35" fmla="*/ 9932 h 10000"/>
              <a:gd name="connsiteX36" fmla="*/ 7293 w 10000"/>
              <a:gd name="connsiteY36" fmla="*/ 9834 h 10000"/>
              <a:gd name="connsiteX37" fmla="*/ 7435 w 10000"/>
              <a:gd name="connsiteY37" fmla="*/ 9782 h 10000"/>
              <a:gd name="connsiteX38" fmla="*/ 7328 w 10000"/>
              <a:gd name="connsiteY38" fmla="*/ 9732 h 10000"/>
              <a:gd name="connsiteX39" fmla="*/ 6676 w 10000"/>
              <a:gd name="connsiteY39" fmla="*/ 9621 h 10000"/>
              <a:gd name="connsiteX40" fmla="*/ 5392 w 10000"/>
              <a:gd name="connsiteY40" fmla="*/ 9192 h 10000"/>
              <a:gd name="connsiteX41" fmla="*/ 5222 w 10000"/>
              <a:gd name="connsiteY41" fmla="*/ 8765 h 10000"/>
              <a:gd name="connsiteX42" fmla="*/ 5183 w 10000"/>
              <a:gd name="connsiteY42" fmla="*/ 7361 h 10000"/>
              <a:gd name="connsiteX43" fmla="*/ 5192 w 10000"/>
              <a:gd name="connsiteY43" fmla="*/ 6809 h 10000"/>
              <a:gd name="connsiteX44" fmla="*/ 5356 w 10000"/>
              <a:gd name="connsiteY44" fmla="*/ 6649 h 10000"/>
              <a:gd name="connsiteX45" fmla="*/ 7720 w 10000"/>
              <a:gd name="connsiteY45" fmla="*/ 5899 h 10000"/>
              <a:gd name="connsiteX46" fmla="*/ 9982 w 10000"/>
              <a:gd name="connsiteY46" fmla="*/ 5698 h 10000"/>
              <a:gd name="connsiteX47" fmla="*/ 10000 w 10000"/>
              <a:gd name="connsiteY47" fmla="*/ 5711 h 10000"/>
              <a:gd name="connsiteX48" fmla="*/ 9985 w 10000"/>
              <a:gd name="connsiteY48" fmla="*/ 5500 h 10000"/>
              <a:gd name="connsiteX49" fmla="*/ 9988 w 10000"/>
              <a:gd name="connsiteY49" fmla="*/ 5414 h 10000"/>
              <a:gd name="connsiteX50" fmla="*/ 9941 w 10000"/>
              <a:gd name="connsiteY50" fmla="*/ 5485 h 10000"/>
              <a:gd name="connsiteX51" fmla="*/ 9553 w 10000"/>
              <a:gd name="connsiteY51" fmla="*/ 5516 h 10000"/>
              <a:gd name="connsiteX52" fmla="*/ 6000 w 10000"/>
              <a:gd name="connsiteY52" fmla="*/ 5916 h 10000"/>
              <a:gd name="connsiteX53" fmla="*/ 5138 w 10000"/>
              <a:gd name="connsiteY53" fmla="*/ 6026 h 10000"/>
              <a:gd name="connsiteX54" fmla="*/ 4956 w 10000"/>
              <a:gd name="connsiteY54" fmla="*/ 4826 h 10000"/>
              <a:gd name="connsiteX55" fmla="*/ 5535 w 10000"/>
              <a:gd name="connsiteY55" fmla="*/ 4129 h 10000"/>
              <a:gd name="connsiteX56" fmla="*/ 8583 w 10000"/>
              <a:gd name="connsiteY56" fmla="*/ 3097 h 10000"/>
              <a:gd name="connsiteX57" fmla="*/ 9138 w 10000"/>
              <a:gd name="connsiteY57" fmla="*/ 3012 h 10000"/>
              <a:gd name="connsiteX58" fmla="*/ 9040 w 10000"/>
              <a:gd name="connsiteY58" fmla="*/ 2862 h 10000"/>
              <a:gd name="connsiteX59" fmla="*/ 9020 w 10000"/>
              <a:gd name="connsiteY59" fmla="*/ 2889 h 10000"/>
              <a:gd name="connsiteX60" fmla="*/ 8390 w 10000"/>
              <a:gd name="connsiteY60" fmla="*/ 2992 h 10000"/>
              <a:gd name="connsiteX61" fmla="*/ 6398 w 10000"/>
              <a:gd name="connsiteY61" fmla="*/ 3409 h 10000"/>
              <a:gd name="connsiteX62" fmla="*/ 5514 w 10000"/>
              <a:gd name="connsiteY62" fmla="*/ 3777 h 10000"/>
              <a:gd name="connsiteX63" fmla="*/ 4879 w 10000"/>
              <a:gd name="connsiteY63" fmla="*/ 3954 h 10000"/>
              <a:gd name="connsiteX64" fmla="*/ 4830 w 10000"/>
              <a:gd name="connsiteY64" fmla="*/ 3707 h 10000"/>
              <a:gd name="connsiteX65" fmla="*/ 4735 w 10000"/>
              <a:gd name="connsiteY65" fmla="*/ 3183 h 10000"/>
              <a:gd name="connsiteX66" fmla="*/ 4695 w 10000"/>
              <a:gd name="connsiteY66" fmla="*/ 2901 h 10000"/>
              <a:gd name="connsiteX67" fmla="*/ 4797 w 10000"/>
              <a:gd name="connsiteY67" fmla="*/ 2286 h 10000"/>
              <a:gd name="connsiteX68" fmla="*/ 5497 w 10000"/>
              <a:gd name="connsiteY68" fmla="*/ 673 h 10000"/>
              <a:gd name="connsiteX69" fmla="*/ 5746 w 10000"/>
              <a:gd name="connsiteY69" fmla="*/ 115 h 10000"/>
              <a:gd name="connsiteX70" fmla="*/ 5307 w 10000"/>
              <a:gd name="connsiteY70" fmla="*/ 15 h 10000"/>
              <a:gd name="connsiteX71" fmla="*/ 5319 w 10000"/>
              <a:gd name="connsiteY71" fmla="*/ 39 h 10000"/>
              <a:gd name="connsiteX72" fmla="*/ 5275 w 10000"/>
              <a:gd name="connsiteY72" fmla="*/ 123 h 10000"/>
              <a:gd name="connsiteX73" fmla="*/ 5436 w 10000"/>
              <a:gd name="connsiteY73" fmla="*/ 165 h 10000"/>
              <a:gd name="connsiteX0" fmla="*/ 5436 w 10000"/>
              <a:gd name="connsiteY0" fmla="*/ 165 h 10000"/>
              <a:gd name="connsiteX1" fmla="*/ 5275 w 10000"/>
              <a:gd name="connsiteY1" fmla="*/ 335 h 10000"/>
              <a:gd name="connsiteX2" fmla="*/ 4618 w 10000"/>
              <a:gd name="connsiteY2" fmla="*/ 1994 h 10000"/>
              <a:gd name="connsiteX3" fmla="*/ 4245 w 10000"/>
              <a:gd name="connsiteY3" fmla="*/ 2525 h 10000"/>
              <a:gd name="connsiteX4" fmla="*/ 3341 w 10000"/>
              <a:gd name="connsiteY4" fmla="*/ 1011 h 10000"/>
              <a:gd name="connsiteX5" fmla="*/ 3052 w 10000"/>
              <a:gd name="connsiteY5" fmla="*/ 650 h 10000"/>
              <a:gd name="connsiteX6" fmla="*/ 3053 w 10000"/>
              <a:gd name="connsiteY6" fmla="*/ 606 h 10000"/>
              <a:gd name="connsiteX7" fmla="*/ 2933 w 10000"/>
              <a:gd name="connsiteY7" fmla="*/ 749 h 10000"/>
              <a:gd name="connsiteX8" fmla="*/ 3664 w 10000"/>
              <a:gd name="connsiteY8" fmla="*/ 1827 h 10000"/>
              <a:gd name="connsiteX9" fmla="*/ 4246 w 10000"/>
              <a:gd name="connsiteY9" fmla="*/ 3513 h 10000"/>
              <a:gd name="connsiteX10" fmla="*/ 4092 w 10000"/>
              <a:gd name="connsiteY10" fmla="*/ 4047 h 10000"/>
              <a:gd name="connsiteX11" fmla="*/ 3718 w 10000"/>
              <a:gd name="connsiteY11" fmla="*/ 3880 h 10000"/>
              <a:gd name="connsiteX12" fmla="*/ 2403 w 10000"/>
              <a:gd name="connsiteY12" fmla="*/ 3106 h 10000"/>
              <a:gd name="connsiteX13" fmla="*/ 895 w 10000"/>
              <a:gd name="connsiteY13" fmla="*/ 2544 h 10000"/>
              <a:gd name="connsiteX14" fmla="*/ 703 w 10000"/>
              <a:gd name="connsiteY14" fmla="*/ 2452 h 10000"/>
              <a:gd name="connsiteX15" fmla="*/ 629 w 10000"/>
              <a:gd name="connsiteY15" fmla="*/ 2648 h 10000"/>
              <a:gd name="connsiteX16" fmla="*/ 661 w 10000"/>
              <a:gd name="connsiteY16" fmla="*/ 2641 h 10000"/>
              <a:gd name="connsiteX17" fmla="*/ 2618 w 10000"/>
              <a:gd name="connsiteY17" fmla="*/ 3422 h 10000"/>
              <a:gd name="connsiteX18" fmla="*/ 3826 w 10000"/>
              <a:gd name="connsiteY18" fmla="*/ 4436 h 10000"/>
              <a:gd name="connsiteX19" fmla="*/ 3997 w 10000"/>
              <a:gd name="connsiteY19" fmla="*/ 4983 h 10000"/>
              <a:gd name="connsiteX20" fmla="*/ 3863 w 10000"/>
              <a:gd name="connsiteY20" fmla="*/ 6084 h 10000"/>
              <a:gd name="connsiteX21" fmla="*/ 3572 w 10000"/>
              <a:gd name="connsiteY21" fmla="*/ 6022 h 10000"/>
              <a:gd name="connsiteX22" fmla="*/ 671 w 10000"/>
              <a:gd name="connsiteY22" fmla="*/ 5541 h 10000"/>
              <a:gd name="connsiteX23" fmla="*/ 20 w 10000"/>
              <a:gd name="connsiteY23" fmla="*/ 5482 h 10000"/>
              <a:gd name="connsiteX24" fmla="*/ 20 w 10000"/>
              <a:gd name="connsiteY24" fmla="*/ 5490 h 10000"/>
              <a:gd name="connsiteX25" fmla="*/ 0 w 10000"/>
              <a:gd name="connsiteY25" fmla="*/ 5747 h 10000"/>
              <a:gd name="connsiteX26" fmla="*/ 383 w 10000"/>
              <a:gd name="connsiteY26" fmla="*/ 5751 h 10000"/>
              <a:gd name="connsiteX27" fmla="*/ 3654 w 10000"/>
              <a:gd name="connsiteY27" fmla="*/ 6524 h 10000"/>
              <a:gd name="connsiteX28" fmla="*/ 3897 w 10000"/>
              <a:gd name="connsiteY28" fmla="*/ 6920 h 10000"/>
              <a:gd name="connsiteX29" fmla="*/ 3753 w 10000"/>
              <a:gd name="connsiteY29" fmla="*/ 8670 h 10000"/>
              <a:gd name="connsiteX30" fmla="*/ 3594 w 10000"/>
              <a:gd name="connsiteY30" fmla="*/ 9100 h 10000"/>
              <a:gd name="connsiteX31" fmla="*/ 2618 w 10000"/>
              <a:gd name="connsiteY31" fmla="*/ 9559 h 10000"/>
              <a:gd name="connsiteX32" fmla="*/ 1966 w 10000"/>
              <a:gd name="connsiteY32" fmla="*/ 9660 h 10000"/>
              <a:gd name="connsiteX33" fmla="*/ 1519 w 10000"/>
              <a:gd name="connsiteY33" fmla="*/ 9744 h 10000"/>
              <a:gd name="connsiteX34" fmla="*/ 2899 w 10000"/>
              <a:gd name="connsiteY34" fmla="*/ 9978 h 10000"/>
              <a:gd name="connsiteX35" fmla="*/ 6656 w 10000"/>
              <a:gd name="connsiteY35" fmla="*/ 9932 h 10000"/>
              <a:gd name="connsiteX36" fmla="*/ 7293 w 10000"/>
              <a:gd name="connsiteY36" fmla="*/ 9834 h 10000"/>
              <a:gd name="connsiteX37" fmla="*/ 7435 w 10000"/>
              <a:gd name="connsiteY37" fmla="*/ 9782 h 10000"/>
              <a:gd name="connsiteX38" fmla="*/ 7328 w 10000"/>
              <a:gd name="connsiteY38" fmla="*/ 9732 h 10000"/>
              <a:gd name="connsiteX39" fmla="*/ 6676 w 10000"/>
              <a:gd name="connsiteY39" fmla="*/ 9621 h 10000"/>
              <a:gd name="connsiteX40" fmla="*/ 5392 w 10000"/>
              <a:gd name="connsiteY40" fmla="*/ 9192 h 10000"/>
              <a:gd name="connsiteX41" fmla="*/ 5222 w 10000"/>
              <a:gd name="connsiteY41" fmla="*/ 8765 h 10000"/>
              <a:gd name="connsiteX42" fmla="*/ 5183 w 10000"/>
              <a:gd name="connsiteY42" fmla="*/ 7361 h 10000"/>
              <a:gd name="connsiteX43" fmla="*/ 5192 w 10000"/>
              <a:gd name="connsiteY43" fmla="*/ 6809 h 10000"/>
              <a:gd name="connsiteX44" fmla="*/ 5356 w 10000"/>
              <a:gd name="connsiteY44" fmla="*/ 6649 h 10000"/>
              <a:gd name="connsiteX45" fmla="*/ 7720 w 10000"/>
              <a:gd name="connsiteY45" fmla="*/ 5899 h 10000"/>
              <a:gd name="connsiteX46" fmla="*/ 9982 w 10000"/>
              <a:gd name="connsiteY46" fmla="*/ 5698 h 10000"/>
              <a:gd name="connsiteX47" fmla="*/ 10000 w 10000"/>
              <a:gd name="connsiteY47" fmla="*/ 5711 h 10000"/>
              <a:gd name="connsiteX48" fmla="*/ 9985 w 10000"/>
              <a:gd name="connsiteY48" fmla="*/ 5500 h 10000"/>
              <a:gd name="connsiteX49" fmla="*/ 9988 w 10000"/>
              <a:gd name="connsiteY49" fmla="*/ 5414 h 10000"/>
              <a:gd name="connsiteX50" fmla="*/ 9941 w 10000"/>
              <a:gd name="connsiteY50" fmla="*/ 5485 h 10000"/>
              <a:gd name="connsiteX51" fmla="*/ 9553 w 10000"/>
              <a:gd name="connsiteY51" fmla="*/ 5516 h 10000"/>
              <a:gd name="connsiteX52" fmla="*/ 6000 w 10000"/>
              <a:gd name="connsiteY52" fmla="*/ 5916 h 10000"/>
              <a:gd name="connsiteX53" fmla="*/ 5138 w 10000"/>
              <a:gd name="connsiteY53" fmla="*/ 6026 h 10000"/>
              <a:gd name="connsiteX54" fmla="*/ 4956 w 10000"/>
              <a:gd name="connsiteY54" fmla="*/ 4826 h 10000"/>
              <a:gd name="connsiteX55" fmla="*/ 5535 w 10000"/>
              <a:gd name="connsiteY55" fmla="*/ 4129 h 10000"/>
              <a:gd name="connsiteX56" fmla="*/ 8583 w 10000"/>
              <a:gd name="connsiteY56" fmla="*/ 3097 h 10000"/>
              <a:gd name="connsiteX57" fmla="*/ 9138 w 10000"/>
              <a:gd name="connsiteY57" fmla="*/ 3012 h 10000"/>
              <a:gd name="connsiteX58" fmla="*/ 9040 w 10000"/>
              <a:gd name="connsiteY58" fmla="*/ 2862 h 10000"/>
              <a:gd name="connsiteX59" fmla="*/ 9020 w 10000"/>
              <a:gd name="connsiteY59" fmla="*/ 2889 h 10000"/>
              <a:gd name="connsiteX60" fmla="*/ 8390 w 10000"/>
              <a:gd name="connsiteY60" fmla="*/ 2992 h 10000"/>
              <a:gd name="connsiteX61" fmla="*/ 6398 w 10000"/>
              <a:gd name="connsiteY61" fmla="*/ 3409 h 10000"/>
              <a:gd name="connsiteX62" fmla="*/ 5514 w 10000"/>
              <a:gd name="connsiteY62" fmla="*/ 3777 h 10000"/>
              <a:gd name="connsiteX63" fmla="*/ 4879 w 10000"/>
              <a:gd name="connsiteY63" fmla="*/ 3954 h 10000"/>
              <a:gd name="connsiteX64" fmla="*/ 4830 w 10000"/>
              <a:gd name="connsiteY64" fmla="*/ 3707 h 10000"/>
              <a:gd name="connsiteX65" fmla="*/ 4735 w 10000"/>
              <a:gd name="connsiteY65" fmla="*/ 3183 h 10000"/>
              <a:gd name="connsiteX66" fmla="*/ 4695 w 10000"/>
              <a:gd name="connsiteY66" fmla="*/ 2901 h 10000"/>
              <a:gd name="connsiteX67" fmla="*/ 4797 w 10000"/>
              <a:gd name="connsiteY67" fmla="*/ 2286 h 10000"/>
              <a:gd name="connsiteX68" fmla="*/ 5361 w 10000"/>
              <a:gd name="connsiteY68" fmla="*/ 642 h 10000"/>
              <a:gd name="connsiteX69" fmla="*/ 5497 w 10000"/>
              <a:gd name="connsiteY69" fmla="*/ 673 h 10000"/>
              <a:gd name="connsiteX70" fmla="*/ 5746 w 10000"/>
              <a:gd name="connsiteY70" fmla="*/ 115 h 10000"/>
              <a:gd name="connsiteX71" fmla="*/ 5307 w 10000"/>
              <a:gd name="connsiteY71" fmla="*/ 15 h 10000"/>
              <a:gd name="connsiteX72" fmla="*/ 5319 w 10000"/>
              <a:gd name="connsiteY72" fmla="*/ 39 h 10000"/>
              <a:gd name="connsiteX73" fmla="*/ 5275 w 10000"/>
              <a:gd name="connsiteY73" fmla="*/ 123 h 10000"/>
              <a:gd name="connsiteX74" fmla="*/ 5436 w 10000"/>
              <a:gd name="connsiteY74" fmla="*/ 165 h 10000"/>
              <a:gd name="connsiteX0" fmla="*/ 5436 w 10000"/>
              <a:gd name="connsiteY0" fmla="*/ 165 h 10000"/>
              <a:gd name="connsiteX1" fmla="*/ 5386 w 10000"/>
              <a:gd name="connsiteY1" fmla="*/ 335 h 10000"/>
              <a:gd name="connsiteX2" fmla="*/ 4618 w 10000"/>
              <a:gd name="connsiteY2" fmla="*/ 1994 h 10000"/>
              <a:gd name="connsiteX3" fmla="*/ 4245 w 10000"/>
              <a:gd name="connsiteY3" fmla="*/ 2525 h 10000"/>
              <a:gd name="connsiteX4" fmla="*/ 3341 w 10000"/>
              <a:gd name="connsiteY4" fmla="*/ 1011 h 10000"/>
              <a:gd name="connsiteX5" fmla="*/ 3052 w 10000"/>
              <a:gd name="connsiteY5" fmla="*/ 650 h 10000"/>
              <a:gd name="connsiteX6" fmla="*/ 3053 w 10000"/>
              <a:gd name="connsiteY6" fmla="*/ 606 h 10000"/>
              <a:gd name="connsiteX7" fmla="*/ 2933 w 10000"/>
              <a:gd name="connsiteY7" fmla="*/ 749 h 10000"/>
              <a:gd name="connsiteX8" fmla="*/ 3664 w 10000"/>
              <a:gd name="connsiteY8" fmla="*/ 1827 h 10000"/>
              <a:gd name="connsiteX9" fmla="*/ 4246 w 10000"/>
              <a:gd name="connsiteY9" fmla="*/ 3513 h 10000"/>
              <a:gd name="connsiteX10" fmla="*/ 4092 w 10000"/>
              <a:gd name="connsiteY10" fmla="*/ 4047 h 10000"/>
              <a:gd name="connsiteX11" fmla="*/ 3718 w 10000"/>
              <a:gd name="connsiteY11" fmla="*/ 3880 h 10000"/>
              <a:gd name="connsiteX12" fmla="*/ 2403 w 10000"/>
              <a:gd name="connsiteY12" fmla="*/ 3106 h 10000"/>
              <a:gd name="connsiteX13" fmla="*/ 895 w 10000"/>
              <a:gd name="connsiteY13" fmla="*/ 2544 h 10000"/>
              <a:gd name="connsiteX14" fmla="*/ 703 w 10000"/>
              <a:gd name="connsiteY14" fmla="*/ 2452 h 10000"/>
              <a:gd name="connsiteX15" fmla="*/ 629 w 10000"/>
              <a:gd name="connsiteY15" fmla="*/ 2648 h 10000"/>
              <a:gd name="connsiteX16" fmla="*/ 661 w 10000"/>
              <a:gd name="connsiteY16" fmla="*/ 2641 h 10000"/>
              <a:gd name="connsiteX17" fmla="*/ 2618 w 10000"/>
              <a:gd name="connsiteY17" fmla="*/ 3422 h 10000"/>
              <a:gd name="connsiteX18" fmla="*/ 3826 w 10000"/>
              <a:gd name="connsiteY18" fmla="*/ 4436 h 10000"/>
              <a:gd name="connsiteX19" fmla="*/ 3997 w 10000"/>
              <a:gd name="connsiteY19" fmla="*/ 4983 h 10000"/>
              <a:gd name="connsiteX20" fmla="*/ 3863 w 10000"/>
              <a:gd name="connsiteY20" fmla="*/ 6084 h 10000"/>
              <a:gd name="connsiteX21" fmla="*/ 3572 w 10000"/>
              <a:gd name="connsiteY21" fmla="*/ 6022 h 10000"/>
              <a:gd name="connsiteX22" fmla="*/ 671 w 10000"/>
              <a:gd name="connsiteY22" fmla="*/ 5541 h 10000"/>
              <a:gd name="connsiteX23" fmla="*/ 20 w 10000"/>
              <a:gd name="connsiteY23" fmla="*/ 5482 h 10000"/>
              <a:gd name="connsiteX24" fmla="*/ 20 w 10000"/>
              <a:gd name="connsiteY24" fmla="*/ 5490 h 10000"/>
              <a:gd name="connsiteX25" fmla="*/ 0 w 10000"/>
              <a:gd name="connsiteY25" fmla="*/ 5747 h 10000"/>
              <a:gd name="connsiteX26" fmla="*/ 383 w 10000"/>
              <a:gd name="connsiteY26" fmla="*/ 5751 h 10000"/>
              <a:gd name="connsiteX27" fmla="*/ 3654 w 10000"/>
              <a:gd name="connsiteY27" fmla="*/ 6524 h 10000"/>
              <a:gd name="connsiteX28" fmla="*/ 3897 w 10000"/>
              <a:gd name="connsiteY28" fmla="*/ 6920 h 10000"/>
              <a:gd name="connsiteX29" fmla="*/ 3753 w 10000"/>
              <a:gd name="connsiteY29" fmla="*/ 8670 h 10000"/>
              <a:gd name="connsiteX30" fmla="*/ 3594 w 10000"/>
              <a:gd name="connsiteY30" fmla="*/ 9100 h 10000"/>
              <a:gd name="connsiteX31" fmla="*/ 2618 w 10000"/>
              <a:gd name="connsiteY31" fmla="*/ 9559 h 10000"/>
              <a:gd name="connsiteX32" fmla="*/ 1966 w 10000"/>
              <a:gd name="connsiteY32" fmla="*/ 9660 h 10000"/>
              <a:gd name="connsiteX33" fmla="*/ 1519 w 10000"/>
              <a:gd name="connsiteY33" fmla="*/ 9744 h 10000"/>
              <a:gd name="connsiteX34" fmla="*/ 2899 w 10000"/>
              <a:gd name="connsiteY34" fmla="*/ 9978 h 10000"/>
              <a:gd name="connsiteX35" fmla="*/ 6656 w 10000"/>
              <a:gd name="connsiteY35" fmla="*/ 9932 h 10000"/>
              <a:gd name="connsiteX36" fmla="*/ 7293 w 10000"/>
              <a:gd name="connsiteY36" fmla="*/ 9834 h 10000"/>
              <a:gd name="connsiteX37" fmla="*/ 7435 w 10000"/>
              <a:gd name="connsiteY37" fmla="*/ 9782 h 10000"/>
              <a:gd name="connsiteX38" fmla="*/ 7328 w 10000"/>
              <a:gd name="connsiteY38" fmla="*/ 9732 h 10000"/>
              <a:gd name="connsiteX39" fmla="*/ 6676 w 10000"/>
              <a:gd name="connsiteY39" fmla="*/ 9621 h 10000"/>
              <a:gd name="connsiteX40" fmla="*/ 5392 w 10000"/>
              <a:gd name="connsiteY40" fmla="*/ 9192 h 10000"/>
              <a:gd name="connsiteX41" fmla="*/ 5222 w 10000"/>
              <a:gd name="connsiteY41" fmla="*/ 8765 h 10000"/>
              <a:gd name="connsiteX42" fmla="*/ 5183 w 10000"/>
              <a:gd name="connsiteY42" fmla="*/ 7361 h 10000"/>
              <a:gd name="connsiteX43" fmla="*/ 5192 w 10000"/>
              <a:gd name="connsiteY43" fmla="*/ 6809 h 10000"/>
              <a:gd name="connsiteX44" fmla="*/ 5356 w 10000"/>
              <a:gd name="connsiteY44" fmla="*/ 6649 h 10000"/>
              <a:gd name="connsiteX45" fmla="*/ 7720 w 10000"/>
              <a:gd name="connsiteY45" fmla="*/ 5899 h 10000"/>
              <a:gd name="connsiteX46" fmla="*/ 9982 w 10000"/>
              <a:gd name="connsiteY46" fmla="*/ 5698 h 10000"/>
              <a:gd name="connsiteX47" fmla="*/ 10000 w 10000"/>
              <a:gd name="connsiteY47" fmla="*/ 5711 h 10000"/>
              <a:gd name="connsiteX48" fmla="*/ 9985 w 10000"/>
              <a:gd name="connsiteY48" fmla="*/ 5500 h 10000"/>
              <a:gd name="connsiteX49" fmla="*/ 9988 w 10000"/>
              <a:gd name="connsiteY49" fmla="*/ 5414 h 10000"/>
              <a:gd name="connsiteX50" fmla="*/ 9941 w 10000"/>
              <a:gd name="connsiteY50" fmla="*/ 5485 h 10000"/>
              <a:gd name="connsiteX51" fmla="*/ 9553 w 10000"/>
              <a:gd name="connsiteY51" fmla="*/ 5516 h 10000"/>
              <a:gd name="connsiteX52" fmla="*/ 6000 w 10000"/>
              <a:gd name="connsiteY52" fmla="*/ 5916 h 10000"/>
              <a:gd name="connsiteX53" fmla="*/ 5138 w 10000"/>
              <a:gd name="connsiteY53" fmla="*/ 6026 h 10000"/>
              <a:gd name="connsiteX54" fmla="*/ 4956 w 10000"/>
              <a:gd name="connsiteY54" fmla="*/ 4826 h 10000"/>
              <a:gd name="connsiteX55" fmla="*/ 5535 w 10000"/>
              <a:gd name="connsiteY55" fmla="*/ 4129 h 10000"/>
              <a:gd name="connsiteX56" fmla="*/ 8583 w 10000"/>
              <a:gd name="connsiteY56" fmla="*/ 3097 h 10000"/>
              <a:gd name="connsiteX57" fmla="*/ 9138 w 10000"/>
              <a:gd name="connsiteY57" fmla="*/ 3012 h 10000"/>
              <a:gd name="connsiteX58" fmla="*/ 9040 w 10000"/>
              <a:gd name="connsiteY58" fmla="*/ 2862 h 10000"/>
              <a:gd name="connsiteX59" fmla="*/ 9020 w 10000"/>
              <a:gd name="connsiteY59" fmla="*/ 2889 h 10000"/>
              <a:gd name="connsiteX60" fmla="*/ 8390 w 10000"/>
              <a:gd name="connsiteY60" fmla="*/ 2992 h 10000"/>
              <a:gd name="connsiteX61" fmla="*/ 6398 w 10000"/>
              <a:gd name="connsiteY61" fmla="*/ 3409 h 10000"/>
              <a:gd name="connsiteX62" fmla="*/ 5514 w 10000"/>
              <a:gd name="connsiteY62" fmla="*/ 3777 h 10000"/>
              <a:gd name="connsiteX63" fmla="*/ 4879 w 10000"/>
              <a:gd name="connsiteY63" fmla="*/ 3954 h 10000"/>
              <a:gd name="connsiteX64" fmla="*/ 4830 w 10000"/>
              <a:gd name="connsiteY64" fmla="*/ 3707 h 10000"/>
              <a:gd name="connsiteX65" fmla="*/ 4735 w 10000"/>
              <a:gd name="connsiteY65" fmla="*/ 3183 h 10000"/>
              <a:gd name="connsiteX66" fmla="*/ 4695 w 10000"/>
              <a:gd name="connsiteY66" fmla="*/ 2901 h 10000"/>
              <a:gd name="connsiteX67" fmla="*/ 4797 w 10000"/>
              <a:gd name="connsiteY67" fmla="*/ 2286 h 10000"/>
              <a:gd name="connsiteX68" fmla="*/ 5361 w 10000"/>
              <a:gd name="connsiteY68" fmla="*/ 642 h 10000"/>
              <a:gd name="connsiteX69" fmla="*/ 5497 w 10000"/>
              <a:gd name="connsiteY69" fmla="*/ 673 h 10000"/>
              <a:gd name="connsiteX70" fmla="*/ 5746 w 10000"/>
              <a:gd name="connsiteY70" fmla="*/ 115 h 10000"/>
              <a:gd name="connsiteX71" fmla="*/ 5307 w 10000"/>
              <a:gd name="connsiteY71" fmla="*/ 15 h 10000"/>
              <a:gd name="connsiteX72" fmla="*/ 5319 w 10000"/>
              <a:gd name="connsiteY72" fmla="*/ 39 h 10000"/>
              <a:gd name="connsiteX73" fmla="*/ 5275 w 10000"/>
              <a:gd name="connsiteY73" fmla="*/ 123 h 10000"/>
              <a:gd name="connsiteX74" fmla="*/ 5436 w 10000"/>
              <a:gd name="connsiteY74" fmla="*/ 165 h 10000"/>
              <a:gd name="connsiteX0" fmla="*/ 5436 w 10000"/>
              <a:gd name="connsiteY0" fmla="*/ 165 h 10000"/>
              <a:gd name="connsiteX1" fmla="*/ 5303 w 10000"/>
              <a:gd name="connsiteY1" fmla="*/ 138 h 10000"/>
              <a:gd name="connsiteX2" fmla="*/ 4618 w 10000"/>
              <a:gd name="connsiteY2" fmla="*/ 1994 h 10000"/>
              <a:gd name="connsiteX3" fmla="*/ 4245 w 10000"/>
              <a:gd name="connsiteY3" fmla="*/ 2525 h 10000"/>
              <a:gd name="connsiteX4" fmla="*/ 3341 w 10000"/>
              <a:gd name="connsiteY4" fmla="*/ 1011 h 10000"/>
              <a:gd name="connsiteX5" fmla="*/ 3052 w 10000"/>
              <a:gd name="connsiteY5" fmla="*/ 650 h 10000"/>
              <a:gd name="connsiteX6" fmla="*/ 3053 w 10000"/>
              <a:gd name="connsiteY6" fmla="*/ 606 h 10000"/>
              <a:gd name="connsiteX7" fmla="*/ 2933 w 10000"/>
              <a:gd name="connsiteY7" fmla="*/ 749 h 10000"/>
              <a:gd name="connsiteX8" fmla="*/ 3664 w 10000"/>
              <a:gd name="connsiteY8" fmla="*/ 1827 h 10000"/>
              <a:gd name="connsiteX9" fmla="*/ 4246 w 10000"/>
              <a:gd name="connsiteY9" fmla="*/ 3513 h 10000"/>
              <a:gd name="connsiteX10" fmla="*/ 4092 w 10000"/>
              <a:gd name="connsiteY10" fmla="*/ 4047 h 10000"/>
              <a:gd name="connsiteX11" fmla="*/ 3718 w 10000"/>
              <a:gd name="connsiteY11" fmla="*/ 3880 h 10000"/>
              <a:gd name="connsiteX12" fmla="*/ 2403 w 10000"/>
              <a:gd name="connsiteY12" fmla="*/ 3106 h 10000"/>
              <a:gd name="connsiteX13" fmla="*/ 895 w 10000"/>
              <a:gd name="connsiteY13" fmla="*/ 2544 h 10000"/>
              <a:gd name="connsiteX14" fmla="*/ 703 w 10000"/>
              <a:gd name="connsiteY14" fmla="*/ 2452 h 10000"/>
              <a:gd name="connsiteX15" fmla="*/ 629 w 10000"/>
              <a:gd name="connsiteY15" fmla="*/ 2648 h 10000"/>
              <a:gd name="connsiteX16" fmla="*/ 661 w 10000"/>
              <a:gd name="connsiteY16" fmla="*/ 2641 h 10000"/>
              <a:gd name="connsiteX17" fmla="*/ 2618 w 10000"/>
              <a:gd name="connsiteY17" fmla="*/ 3422 h 10000"/>
              <a:gd name="connsiteX18" fmla="*/ 3826 w 10000"/>
              <a:gd name="connsiteY18" fmla="*/ 4436 h 10000"/>
              <a:gd name="connsiteX19" fmla="*/ 3997 w 10000"/>
              <a:gd name="connsiteY19" fmla="*/ 4983 h 10000"/>
              <a:gd name="connsiteX20" fmla="*/ 3863 w 10000"/>
              <a:gd name="connsiteY20" fmla="*/ 6084 h 10000"/>
              <a:gd name="connsiteX21" fmla="*/ 3572 w 10000"/>
              <a:gd name="connsiteY21" fmla="*/ 6022 h 10000"/>
              <a:gd name="connsiteX22" fmla="*/ 671 w 10000"/>
              <a:gd name="connsiteY22" fmla="*/ 5541 h 10000"/>
              <a:gd name="connsiteX23" fmla="*/ 20 w 10000"/>
              <a:gd name="connsiteY23" fmla="*/ 5482 h 10000"/>
              <a:gd name="connsiteX24" fmla="*/ 20 w 10000"/>
              <a:gd name="connsiteY24" fmla="*/ 5490 h 10000"/>
              <a:gd name="connsiteX25" fmla="*/ 0 w 10000"/>
              <a:gd name="connsiteY25" fmla="*/ 5747 h 10000"/>
              <a:gd name="connsiteX26" fmla="*/ 383 w 10000"/>
              <a:gd name="connsiteY26" fmla="*/ 5751 h 10000"/>
              <a:gd name="connsiteX27" fmla="*/ 3654 w 10000"/>
              <a:gd name="connsiteY27" fmla="*/ 6524 h 10000"/>
              <a:gd name="connsiteX28" fmla="*/ 3897 w 10000"/>
              <a:gd name="connsiteY28" fmla="*/ 6920 h 10000"/>
              <a:gd name="connsiteX29" fmla="*/ 3753 w 10000"/>
              <a:gd name="connsiteY29" fmla="*/ 8670 h 10000"/>
              <a:gd name="connsiteX30" fmla="*/ 3594 w 10000"/>
              <a:gd name="connsiteY30" fmla="*/ 9100 h 10000"/>
              <a:gd name="connsiteX31" fmla="*/ 2618 w 10000"/>
              <a:gd name="connsiteY31" fmla="*/ 9559 h 10000"/>
              <a:gd name="connsiteX32" fmla="*/ 1966 w 10000"/>
              <a:gd name="connsiteY32" fmla="*/ 9660 h 10000"/>
              <a:gd name="connsiteX33" fmla="*/ 1519 w 10000"/>
              <a:gd name="connsiteY33" fmla="*/ 9744 h 10000"/>
              <a:gd name="connsiteX34" fmla="*/ 2899 w 10000"/>
              <a:gd name="connsiteY34" fmla="*/ 9978 h 10000"/>
              <a:gd name="connsiteX35" fmla="*/ 6656 w 10000"/>
              <a:gd name="connsiteY35" fmla="*/ 9932 h 10000"/>
              <a:gd name="connsiteX36" fmla="*/ 7293 w 10000"/>
              <a:gd name="connsiteY36" fmla="*/ 9834 h 10000"/>
              <a:gd name="connsiteX37" fmla="*/ 7435 w 10000"/>
              <a:gd name="connsiteY37" fmla="*/ 9782 h 10000"/>
              <a:gd name="connsiteX38" fmla="*/ 7328 w 10000"/>
              <a:gd name="connsiteY38" fmla="*/ 9732 h 10000"/>
              <a:gd name="connsiteX39" fmla="*/ 6676 w 10000"/>
              <a:gd name="connsiteY39" fmla="*/ 9621 h 10000"/>
              <a:gd name="connsiteX40" fmla="*/ 5392 w 10000"/>
              <a:gd name="connsiteY40" fmla="*/ 9192 h 10000"/>
              <a:gd name="connsiteX41" fmla="*/ 5222 w 10000"/>
              <a:gd name="connsiteY41" fmla="*/ 8765 h 10000"/>
              <a:gd name="connsiteX42" fmla="*/ 5183 w 10000"/>
              <a:gd name="connsiteY42" fmla="*/ 7361 h 10000"/>
              <a:gd name="connsiteX43" fmla="*/ 5192 w 10000"/>
              <a:gd name="connsiteY43" fmla="*/ 6809 h 10000"/>
              <a:gd name="connsiteX44" fmla="*/ 5356 w 10000"/>
              <a:gd name="connsiteY44" fmla="*/ 6649 h 10000"/>
              <a:gd name="connsiteX45" fmla="*/ 7720 w 10000"/>
              <a:gd name="connsiteY45" fmla="*/ 5899 h 10000"/>
              <a:gd name="connsiteX46" fmla="*/ 9982 w 10000"/>
              <a:gd name="connsiteY46" fmla="*/ 5698 h 10000"/>
              <a:gd name="connsiteX47" fmla="*/ 10000 w 10000"/>
              <a:gd name="connsiteY47" fmla="*/ 5711 h 10000"/>
              <a:gd name="connsiteX48" fmla="*/ 9985 w 10000"/>
              <a:gd name="connsiteY48" fmla="*/ 5500 h 10000"/>
              <a:gd name="connsiteX49" fmla="*/ 9988 w 10000"/>
              <a:gd name="connsiteY49" fmla="*/ 5414 h 10000"/>
              <a:gd name="connsiteX50" fmla="*/ 9941 w 10000"/>
              <a:gd name="connsiteY50" fmla="*/ 5485 h 10000"/>
              <a:gd name="connsiteX51" fmla="*/ 9553 w 10000"/>
              <a:gd name="connsiteY51" fmla="*/ 5516 h 10000"/>
              <a:gd name="connsiteX52" fmla="*/ 6000 w 10000"/>
              <a:gd name="connsiteY52" fmla="*/ 5916 h 10000"/>
              <a:gd name="connsiteX53" fmla="*/ 5138 w 10000"/>
              <a:gd name="connsiteY53" fmla="*/ 6026 h 10000"/>
              <a:gd name="connsiteX54" fmla="*/ 4956 w 10000"/>
              <a:gd name="connsiteY54" fmla="*/ 4826 h 10000"/>
              <a:gd name="connsiteX55" fmla="*/ 5535 w 10000"/>
              <a:gd name="connsiteY55" fmla="*/ 4129 h 10000"/>
              <a:gd name="connsiteX56" fmla="*/ 8583 w 10000"/>
              <a:gd name="connsiteY56" fmla="*/ 3097 h 10000"/>
              <a:gd name="connsiteX57" fmla="*/ 9138 w 10000"/>
              <a:gd name="connsiteY57" fmla="*/ 3012 h 10000"/>
              <a:gd name="connsiteX58" fmla="*/ 9040 w 10000"/>
              <a:gd name="connsiteY58" fmla="*/ 2862 h 10000"/>
              <a:gd name="connsiteX59" fmla="*/ 9020 w 10000"/>
              <a:gd name="connsiteY59" fmla="*/ 2889 h 10000"/>
              <a:gd name="connsiteX60" fmla="*/ 8390 w 10000"/>
              <a:gd name="connsiteY60" fmla="*/ 2992 h 10000"/>
              <a:gd name="connsiteX61" fmla="*/ 6398 w 10000"/>
              <a:gd name="connsiteY61" fmla="*/ 3409 h 10000"/>
              <a:gd name="connsiteX62" fmla="*/ 5514 w 10000"/>
              <a:gd name="connsiteY62" fmla="*/ 3777 h 10000"/>
              <a:gd name="connsiteX63" fmla="*/ 4879 w 10000"/>
              <a:gd name="connsiteY63" fmla="*/ 3954 h 10000"/>
              <a:gd name="connsiteX64" fmla="*/ 4830 w 10000"/>
              <a:gd name="connsiteY64" fmla="*/ 3707 h 10000"/>
              <a:gd name="connsiteX65" fmla="*/ 4735 w 10000"/>
              <a:gd name="connsiteY65" fmla="*/ 3183 h 10000"/>
              <a:gd name="connsiteX66" fmla="*/ 4695 w 10000"/>
              <a:gd name="connsiteY66" fmla="*/ 2901 h 10000"/>
              <a:gd name="connsiteX67" fmla="*/ 4797 w 10000"/>
              <a:gd name="connsiteY67" fmla="*/ 2286 h 10000"/>
              <a:gd name="connsiteX68" fmla="*/ 5361 w 10000"/>
              <a:gd name="connsiteY68" fmla="*/ 642 h 10000"/>
              <a:gd name="connsiteX69" fmla="*/ 5497 w 10000"/>
              <a:gd name="connsiteY69" fmla="*/ 673 h 10000"/>
              <a:gd name="connsiteX70" fmla="*/ 5746 w 10000"/>
              <a:gd name="connsiteY70" fmla="*/ 115 h 10000"/>
              <a:gd name="connsiteX71" fmla="*/ 5307 w 10000"/>
              <a:gd name="connsiteY71" fmla="*/ 15 h 10000"/>
              <a:gd name="connsiteX72" fmla="*/ 5319 w 10000"/>
              <a:gd name="connsiteY72" fmla="*/ 39 h 10000"/>
              <a:gd name="connsiteX73" fmla="*/ 5275 w 10000"/>
              <a:gd name="connsiteY73" fmla="*/ 123 h 10000"/>
              <a:gd name="connsiteX74" fmla="*/ 5436 w 10000"/>
              <a:gd name="connsiteY74" fmla="*/ 165 h 10000"/>
              <a:gd name="connsiteX0" fmla="*/ 5436 w 10000"/>
              <a:gd name="connsiteY0" fmla="*/ 162 h 9997"/>
              <a:gd name="connsiteX1" fmla="*/ 5303 w 10000"/>
              <a:gd name="connsiteY1" fmla="*/ 135 h 9997"/>
              <a:gd name="connsiteX2" fmla="*/ 4618 w 10000"/>
              <a:gd name="connsiteY2" fmla="*/ 1991 h 9997"/>
              <a:gd name="connsiteX3" fmla="*/ 4245 w 10000"/>
              <a:gd name="connsiteY3" fmla="*/ 2522 h 9997"/>
              <a:gd name="connsiteX4" fmla="*/ 3341 w 10000"/>
              <a:gd name="connsiteY4" fmla="*/ 1008 h 9997"/>
              <a:gd name="connsiteX5" fmla="*/ 3052 w 10000"/>
              <a:gd name="connsiteY5" fmla="*/ 647 h 9997"/>
              <a:gd name="connsiteX6" fmla="*/ 3053 w 10000"/>
              <a:gd name="connsiteY6" fmla="*/ 603 h 9997"/>
              <a:gd name="connsiteX7" fmla="*/ 2933 w 10000"/>
              <a:gd name="connsiteY7" fmla="*/ 746 h 9997"/>
              <a:gd name="connsiteX8" fmla="*/ 3664 w 10000"/>
              <a:gd name="connsiteY8" fmla="*/ 1824 h 9997"/>
              <a:gd name="connsiteX9" fmla="*/ 4246 w 10000"/>
              <a:gd name="connsiteY9" fmla="*/ 3510 h 9997"/>
              <a:gd name="connsiteX10" fmla="*/ 4092 w 10000"/>
              <a:gd name="connsiteY10" fmla="*/ 4044 h 9997"/>
              <a:gd name="connsiteX11" fmla="*/ 3718 w 10000"/>
              <a:gd name="connsiteY11" fmla="*/ 3877 h 9997"/>
              <a:gd name="connsiteX12" fmla="*/ 2403 w 10000"/>
              <a:gd name="connsiteY12" fmla="*/ 3103 h 9997"/>
              <a:gd name="connsiteX13" fmla="*/ 895 w 10000"/>
              <a:gd name="connsiteY13" fmla="*/ 2541 h 9997"/>
              <a:gd name="connsiteX14" fmla="*/ 703 w 10000"/>
              <a:gd name="connsiteY14" fmla="*/ 2449 h 9997"/>
              <a:gd name="connsiteX15" fmla="*/ 629 w 10000"/>
              <a:gd name="connsiteY15" fmla="*/ 2645 h 9997"/>
              <a:gd name="connsiteX16" fmla="*/ 661 w 10000"/>
              <a:gd name="connsiteY16" fmla="*/ 2638 h 9997"/>
              <a:gd name="connsiteX17" fmla="*/ 2618 w 10000"/>
              <a:gd name="connsiteY17" fmla="*/ 3419 h 9997"/>
              <a:gd name="connsiteX18" fmla="*/ 3826 w 10000"/>
              <a:gd name="connsiteY18" fmla="*/ 4433 h 9997"/>
              <a:gd name="connsiteX19" fmla="*/ 3997 w 10000"/>
              <a:gd name="connsiteY19" fmla="*/ 4980 h 9997"/>
              <a:gd name="connsiteX20" fmla="*/ 3863 w 10000"/>
              <a:gd name="connsiteY20" fmla="*/ 6081 h 9997"/>
              <a:gd name="connsiteX21" fmla="*/ 3572 w 10000"/>
              <a:gd name="connsiteY21" fmla="*/ 6019 h 9997"/>
              <a:gd name="connsiteX22" fmla="*/ 671 w 10000"/>
              <a:gd name="connsiteY22" fmla="*/ 5538 h 9997"/>
              <a:gd name="connsiteX23" fmla="*/ 20 w 10000"/>
              <a:gd name="connsiteY23" fmla="*/ 5479 h 9997"/>
              <a:gd name="connsiteX24" fmla="*/ 20 w 10000"/>
              <a:gd name="connsiteY24" fmla="*/ 5487 h 9997"/>
              <a:gd name="connsiteX25" fmla="*/ 0 w 10000"/>
              <a:gd name="connsiteY25" fmla="*/ 5744 h 9997"/>
              <a:gd name="connsiteX26" fmla="*/ 383 w 10000"/>
              <a:gd name="connsiteY26" fmla="*/ 5748 h 9997"/>
              <a:gd name="connsiteX27" fmla="*/ 3654 w 10000"/>
              <a:gd name="connsiteY27" fmla="*/ 6521 h 9997"/>
              <a:gd name="connsiteX28" fmla="*/ 3897 w 10000"/>
              <a:gd name="connsiteY28" fmla="*/ 6917 h 9997"/>
              <a:gd name="connsiteX29" fmla="*/ 3753 w 10000"/>
              <a:gd name="connsiteY29" fmla="*/ 8667 h 9997"/>
              <a:gd name="connsiteX30" fmla="*/ 3594 w 10000"/>
              <a:gd name="connsiteY30" fmla="*/ 9097 h 9997"/>
              <a:gd name="connsiteX31" fmla="*/ 2618 w 10000"/>
              <a:gd name="connsiteY31" fmla="*/ 9556 h 9997"/>
              <a:gd name="connsiteX32" fmla="*/ 1966 w 10000"/>
              <a:gd name="connsiteY32" fmla="*/ 9657 h 9997"/>
              <a:gd name="connsiteX33" fmla="*/ 1519 w 10000"/>
              <a:gd name="connsiteY33" fmla="*/ 9741 h 9997"/>
              <a:gd name="connsiteX34" fmla="*/ 2899 w 10000"/>
              <a:gd name="connsiteY34" fmla="*/ 9975 h 9997"/>
              <a:gd name="connsiteX35" fmla="*/ 6656 w 10000"/>
              <a:gd name="connsiteY35" fmla="*/ 9929 h 9997"/>
              <a:gd name="connsiteX36" fmla="*/ 7293 w 10000"/>
              <a:gd name="connsiteY36" fmla="*/ 9831 h 9997"/>
              <a:gd name="connsiteX37" fmla="*/ 7435 w 10000"/>
              <a:gd name="connsiteY37" fmla="*/ 9779 h 9997"/>
              <a:gd name="connsiteX38" fmla="*/ 7328 w 10000"/>
              <a:gd name="connsiteY38" fmla="*/ 9729 h 9997"/>
              <a:gd name="connsiteX39" fmla="*/ 6676 w 10000"/>
              <a:gd name="connsiteY39" fmla="*/ 9618 h 9997"/>
              <a:gd name="connsiteX40" fmla="*/ 5392 w 10000"/>
              <a:gd name="connsiteY40" fmla="*/ 9189 h 9997"/>
              <a:gd name="connsiteX41" fmla="*/ 5222 w 10000"/>
              <a:gd name="connsiteY41" fmla="*/ 8762 h 9997"/>
              <a:gd name="connsiteX42" fmla="*/ 5183 w 10000"/>
              <a:gd name="connsiteY42" fmla="*/ 7358 h 9997"/>
              <a:gd name="connsiteX43" fmla="*/ 5192 w 10000"/>
              <a:gd name="connsiteY43" fmla="*/ 6806 h 9997"/>
              <a:gd name="connsiteX44" fmla="*/ 5356 w 10000"/>
              <a:gd name="connsiteY44" fmla="*/ 6646 h 9997"/>
              <a:gd name="connsiteX45" fmla="*/ 7720 w 10000"/>
              <a:gd name="connsiteY45" fmla="*/ 5896 h 9997"/>
              <a:gd name="connsiteX46" fmla="*/ 9982 w 10000"/>
              <a:gd name="connsiteY46" fmla="*/ 5695 h 9997"/>
              <a:gd name="connsiteX47" fmla="*/ 10000 w 10000"/>
              <a:gd name="connsiteY47" fmla="*/ 5708 h 9997"/>
              <a:gd name="connsiteX48" fmla="*/ 9985 w 10000"/>
              <a:gd name="connsiteY48" fmla="*/ 5497 h 9997"/>
              <a:gd name="connsiteX49" fmla="*/ 9988 w 10000"/>
              <a:gd name="connsiteY49" fmla="*/ 5411 h 9997"/>
              <a:gd name="connsiteX50" fmla="*/ 9941 w 10000"/>
              <a:gd name="connsiteY50" fmla="*/ 5482 h 9997"/>
              <a:gd name="connsiteX51" fmla="*/ 9553 w 10000"/>
              <a:gd name="connsiteY51" fmla="*/ 5513 h 9997"/>
              <a:gd name="connsiteX52" fmla="*/ 6000 w 10000"/>
              <a:gd name="connsiteY52" fmla="*/ 5913 h 9997"/>
              <a:gd name="connsiteX53" fmla="*/ 5138 w 10000"/>
              <a:gd name="connsiteY53" fmla="*/ 6023 h 9997"/>
              <a:gd name="connsiteX54" fmla="*/ 4956 w 10000"/>
              <a:gd name="connsiteY54" fmla="*/ 4823 h 9997"/>
              <a:gd name="connsiteX55" fmla="*/ 5535 w 10000"/>
              <a:gd name="connsiteY55" fmla="*/ 4126 h 9997"/>
              <a:gd name="connsiteX56" fmla="*/ 8583 w 10000"/>
              <a:gd name="connsiteY56" fmla="*/ 3094 h 9997"/>
              <a:gd name="connsiteX57" fmla="*/ 9138 w 10000"/>
              <a:gd name="connsiteY57" fmla="*/ 3009 h 9997"/>
              <a:gd name="connsiteX58" fmla="*/ 9040 w 10000"/>
              <a:gd name="connsiteY58" fmla="*/ 2859 h 9997"/>
              <a:gd name="connsiteX59" fmla="*/ 9020 w 10000"/>
              <a:gd name="connsiteY59" fmla="*/ 2886 h 9997"/>
              <a:gd name="connsiteX60" fmla="*/ 8390 w 10000"/>
              <a:gd name="connsiteY60" fmla="*/ 2989 h 9997"/>
              <a:gd name="connsiteX61" fmla="*/ 6398 w 10000"/>
              <a:gd name="connsiteY61" fmla="*/ 3406 h 9997"/>
              <a:gd name="connsiteX62" fmla="*/ 5514 w 10000"/>
              <a:gd name="connsiteY62" fmla="*/ 3774 h 9997"/>
              <a:gd name="connsiteX63" fmla="*/ 4879 w 10000"/>
              <a:gd name="connsiteY63" fmla="*/ 3951 h 9997"/>
              <a:gd name="connsiteX64" fmla="*/ 4830 w 10000"/>
              <a:gd name="connsiteY64" fmla="*/ 3704 h 9997"/>
              <a:gd name="connsiteX65" fmla="*/ 4735 w 10000"/>
              <a:gd name="connsiteY65" fmla="*/ 3180 h 9997"/>
              <a:gd name="connsiteX66" fmla="*/ 4695 w 10000"/>
              <a:gd name="connsiteY66" fmla="*/ 2898 h 9997"/>
              <a:gd name="connsiteX67" fmla="*/ 4797 w 10000"/>
              <a:gd name="connsiteY67" fmla="*/ 2283 h 9997"/>
              <a:gd name="connsiteX68" fmla="*/ 5361 w 10000"/>
              <a:gd name="connsiteY68" fmla="*/ 639 h 9997"/>
              <a:gd name="connsiteX69" fmla="*/ 5497 w 10000"/>
              <a:gd name="connsiteY69" fmla="*/ 670 h 9997"/>
              <a:gd name="connsiteX70" fmla="*/ 5746 w 10000"/>
              <a:gd name="connsiteY70" fmla="*/ 112 h 9997"/>
              <a:gd name="connsiteX71" fmla="*/ 5319 w 10000"/>
              <a:gd name="connsiteY71" fmla="*/ 36 h 9997"/>
              <a:gd name="connsiteX72" fmla="*/ 5275 w 10000"/>
              <a:gd name="connsiteY72" fmla="*/ 120 h 9997"/>
              <a:gd name="connsiteX73" fmla="*/ 5436 w 10000"/>
              <a:gd name="connsiteY73" fmla="*/ 162 h 9997"/>
              <a:gd name="connsiteX0" fmla="*/ 5436 w 10000"/>
              <a:gd name="connsiteY0" fmla="*/ 162 h 10000"/>
              <a:gd name="connsiteX1" fmla="*/ 5303 w 10000"/>
              <a:gd name="connsiteY1" fmla="*/ 135 h 10000"/>
              <a:gd name="connsiteX2" fmla="*/ 4618 w 10000"/>
              <a:gd name="connsiteY2" fmla="*/ 1992 h 10000"/>
              <a:gd name="connsiteX3" fmla="*/ 4245 w 10000"/>
              <a:gd name="connsiteY3" fmla="*/ 2523 h 10000"/>
              <a:gd name="connsiteX4" fmla="*/ 3341 w 10000"/>
              <a:gd name="connsiteY4" fmla="*/ 1008 h 10000"/>
              <a:gd name="connsiteX5" fmla="*/ 3052 w 10000"/>
              <a:gd name="connsiteY5" fmla="*/ 647 h 10000"/>
              <a:gd name="connsiteX6" fmla="*/ 3053 w 10000"/>
              <a:gd name="connsiteY6" fmla="*/ 603 h 10000"/>
              <a:gd name="connsiteX7" fmla="*/ 2933 w 10000"/>
              <a:gd name="connsiteY7" fmla="*/ 746 h 10000"/>
              <a:gd name="connsiteX8" fmla="*/ 3664 w 10000"/>
              <a:gd name="connsiteY8" fmla="*/ 1825 h 10000"/>
              <a:gd name="connsiteX9" fmla="*/ 4246 w 10000"/>
              <a:gd name="connsiteY9" fmla="*/ 3511 h 10000"/>
              <a:gd name="connsiteX10" fmla="*/ 4092 w 10000"/>
              <a:gd name="connsiteY10" fmla="*/ 4045 h 10000"/>
              <a:gd name="connsiteX11" fmla="*/ 3718 w 10000"/>
              <a:gd name="connsiteY11" fmla="*/ 3878 h 10000"/>
              <a:gd name="connsiteX12" fmla="*/ 2403 w 10000"/>
              <a:gd name="connsiteY12" fmla="*/ 3104 h 10000"/>
              <a:gd name="connsiteX13" fmla="*/ 895 w 10000"/>
              <a:gd name="connsiteY13" fmla="*/ 2542 h 10000"/>
              <a:gd name="connsiteX14" fmla="*/ 703 w 10000"/>
              <a:gd name="connsiteY14" fmla="*/ 2450 h 10000"/>
              <a:gd name="connsiteX15" fmla="*/ 629 w 10000"/>
              <a:gd name="connsiteY15" fmla="*/ 2646 h 10000"/>
              <a:gd name="connsiteX16" fmla="*/ 661 w 10000"/>
              <a:gd name="connsiteY16" fmla="*/ 2639 h 10000"/>
              <a:gd name="connsiteX17" fmla="*/ 2618 w 10000"/>
              <a:gd name="connsiteY17" fmla="*/ 3420 h 10000"/>
              <a:gd name="connsiteX18" fmla="*/ 3826 w 10000"/>
              <a:gd name="connsiteY18" fmla="*/ 4434 h 10000"/>
              <a:gd name="connsiteX19" fmla="*/ 3997 w 10000"/>
              <a:gd name="connsiteY19" fmla="*/ 4981 h 10000"/>
              <a:gd name="connsiteX20" fmla="*/ 3863 w 10000"/>
              <a:gd name="connsiteY20" fmla="*/ 6083 h 10000"/>
              <a:gd name="connsiteX21" fmla="*/ 3572 w 10000"/>
              <a:gd name="connsiteY21" fmla="*/ 6021 h 10000"/>
              <a:gd name="connsiteX22" fmla="*/ 671 w 10000"/>
              <a:gd name="connsiteY22" fmla="*/ 5540 h 10000"/>
              <a:gd name="connsiteX23" fmla="*/ 20 w 10000"/>
              <a:gd name="connsiteY23" fmla="*/ 5481 h 10000"/>
              <a:gd name="connsiteX24" fmla="*/ 20 w 10000"/>
              <a:gd name="connsiteY24" fmla="*/ 5489 h 10000"/>
              <a:gd name="connsiteX25" fmla="*/ 0 w 10000"/>
              <a:gd name="connsiteY25" fmla="*/ 5746 h 10000"/>
              <a:gd name="connsiteX26" fmla="*/ 383 w 10000"/>
              <a:gd name="connsiteY26" fmla="*/ 5750 h 10000"/>
              <a:gd name="connsiteX27" fmla="*/ 3654 w 10000"/>
              <a:gd name="connsiteY27" fmla="*/ 6523 h 10000"/>
              <a:gd name="connsiteX28" fmla="*/ 3897 w 10000"/>
              <a:gd name="connsiteY28" fmla="*/ 6919 h 10000"/>
              <a:gd name="connsiteX29" fmla="*/ 3753 w 10000"/>
              <a:gd name="connsiteY29" fmla="*/ 8670 h 10000"/>
              <a:gd name="connsiteX30" fmla="*/ 3594 w 10000"/>
              <a:gd name="connsiteY30" fmla="*/ 9100 h 10000"/>
              <a:gd name="connsiteX31" fmla="*/ 2618 w 10000"/>
              <a:gd name="connsiteY31" fmla="*/ 9559 h 10000"/>
              <a:gd name="connsiteX32" fmla="*/ 1966 w 10000"/>
              <a:gd name="connsiteY32" fmla="*/ 9660 h 10000"/>
              <a:gd name="connsiteX33" fmla="*/ 1519 w 10000"/>
              <a:gd name="connsiteY33" fmla="*/ 9744 h 10000"/>
              <a:gd name="connsiteX34" fmla="*/ 2899 w 10000"/>
              <a:gd name="connsiteY34" fmla="*/ 9978 h 10000"/>
              <a:gd name="connsiteX35" fmla="*/ 6656 w 10000"/>
              <a:gd name="connsiteY35" fmla="*/ 9932 h 10000"/>
              <a:gd name="connsiteX36" fmla="*/ 7293 w 10000"/>
              <a:gd name="connsiteY36" fmla="*/ 9834 h 10000"/>
              <a:gd name="connsiteX37" fmla="*/ 7435 w 10000"/>
              <a:gd name="connsiteY37" fmla="*/ 9782 h 10000"/>
              <a:gd name="connsiteX38" fmla="*/ 7328 w 10000"/>
              <a:gd name="connsiteY38" fmla="*/ 9732 h 10000"/>
              <a:gd name="connsiteX39" fmla="*/ 6676 w 10000"/>
              <a:gd name="connsiteY39" fmla="*/ 9621 h 10000"/>
              <a:gd name="connsiteX40" fmla="*/ 5392 w 10000"/>
              <a:gd name="connsiteY40" fmla="*/ 9192 h 10000"/>
              <a:gd name="connsiteX41" fmla="*/ 5222 w 10000"/>
              <a:gd name="connsiteY41" fmla="*/ 8765 h 10000"/>
              <a:gd name="connsiteX42" fmla="*/ 5183 w 10000"/>
              <a:gd name="connsiteY42" fmla="*/ 7360 h 10000"/>
              <a:gd name="connsiteX43" fmla="*/ 5192 w 10000"/>
              <a:gd name="connsiteY43" fmla="*/ 6808 h 10000"/>
              <a:gd name="connsiteX44" fmla="*/ 5356 w 10000"/>
              <a:gd name="connsiteY44" fmla="*/ 6648 h 10000"/>
              <a:gd name="connsiteX45" fmla="*/ 7720 w 10000"/>
              <a:gd name="connsiteY45" fmla="*/ 5898 h 10000"/>
              <a:gd name="connsiteX46" fmla="*/ 9982 w 10000"/>
              <a:gd name="connsiteY46" fmla="*/ 5697 h 10000"/>
              <a:gd name="connsiteX47" fmla="*/ 10000 w 10000"/>
              <a:gd name="connsiteY47" fmla="*/ 5710 h 10000"/>
              <a:gd name="connsiteX48" fmla="*/ 9985 w 10000"/>
              <a:gd name="connsiteY48" fmla="*/ 5499 h 10000"/>
              <a:gd name="connsiteX49" fmla="*/ 9988 w 10000"/>
              <a:gd name="connsiteY49" fmla="*/ 5413 h 10000"/>
              <a:gd name="connsiteX50" fmla="*/ 9941 w 10000"/>
              <a:gd name="connsiteY50" fmla="*/ 5484 h 10000"/>
              <a:gd name="connsiteX51" fmla="*/ 9553 w 10000"/>
              <a:gd name="connsiteY51" fmla="*/ 5515 h 10000"/>
              <a:gd name="connsiteX52" fmla="*/ 6000 w 10000"/>
              <a:gd name="connsiteY52" fmla="*/ 5915 h 10000"/>
              <a:gd name="connsiteX53" fmla="*/ 5138 w 10000"/>
              <a:gd name="connsiteY53" fmla="*/ 6025 h 10000"/>
              <a:gd name="connsiteX54" fmla="*/ 4956 w 10000"/>
              <a:gd name="connsiteY54" fmla="*/ 4824 h 10000"/>
              <a:gd name="connsiteX55" fmla="*/ 5535 w 10000"/>
              <a:gd name="connsiteY55" fmla="*/ 4127 h 10000"/>
              <a:gd name="connsiteX56" fmla="*/ 8583 w 10000"/>
              <a:gd name="connsiteY56" fmla="*/ 3095 h 10000"/>
              <a:gd name="connsiteX57" fmla="*/ 9138 w 10000"/>
              <a:gd name="connsiteY57" fmla="*/ 3010 h 10000"/>
              <a:gd name="connsiteX58" fmla="*/ 9040 w 10000"/>
              <a:gd name="connsiteY58" fmla="*/ 2860 h 10000"/>
              <a:gd name="connsiteX59" fmla="*/ 9020 w 10000"/>
              <a:gd name="connsiteY59" fmla="*/ 2887 h 10000"/>
              <a:gd name="connsiteX60" fmla="*/ 8390 w 10000"/>
              <a:gd name="connsiteY60" fmla="*/ 2990 h 10000"/>
              <a:gd name="connsiteX61" fmla="*/ 6398 w 10000"/>
              <a:gd name="connsiteY61" fmla="*/ 3407 h 10000"/>
              <a:gd name="connsiteX62" fmla="*/ 5514 w 10000"/>
              <a:gd name="connsiteY62" fmla="*/ 3775 h 10000"/>
              <a:gd name="connsiteX63" fmla="*/ 4879 w 10000"/>
              <a:gd name="connsiteY63" fmla="*/ 3952 h 10000"/>
              <a:gd name="connsiteX64" fmla="*/ 4830 w 10000"/>
              <a:gd name="connsiteY64" fmla="*/ 3705 h 10000"/>
              <a:gd name="connsiteX65" fmla="*/ 4735 w 10000"/>
              <a:gd name="connsiteY65" fmla="*/ 3181 h 10000"/>
              <a:gd name="connsiteX66" fmla="*/ 4695 w 10000"/>
              <a:gd name="connsiteY66" fmla="*/ 2899 h 10000"/>
              <a:gd name="connsiteX67" fmla="*/ 4797 w 10000"/>
              <a:gd name="connsiteY67" fmla="*/ 2284 h 10000"/>
              <a:gd name="connsiteX68" fmla="*/ 5361 w 10000"/>
              <a:gd name="connsiteY68" fmla="*/ 639 h 10000"/>
              <a:gd name="connsiteX69" fmla="*/ 5497 w 10000"/>
              <a:gd name="connsiteY69" fmla="*/ 670 h 10000"/>
              <a:gd name="connsiteX70" fmla="*/ 5746 w 10000"/>
              <a:gd name="connsiteY70" fmla="*/ 112 h 10000"/>
              <a:gd name="connsiteX71" fmla="*/ 5275 w 10000"/>
              <a:gd name="connsiteY71" fmla="*/ 120 h 10000"/>
              <a:gd name="connsiteX72" fmla="*/ 5436 w 10000"/>
              <a:gd name="connsiteY72" fmla="*/ 162 h 10000"/>
              <a:gd name="connsiteX0" fmla="*/ 5275 w 10000"/>
              <a:gd name="connsiteY0" fmla="*/ 126 h 10006"/>
              <a:gd name="connsiteX1" fmla="*/ 5303 w 10000"/>
              <a:gd name="connsiteY1" fmla="*/ 141 h 10006"/>
              <a:gd name="connsiteX2" fmla="*/ 4618 w 10000"/>
              <a:gd name="connsiteY2" fmla="*/ 1998 h 10006"/>
              <a:gd name="connsiteX3" fmla="*/ 4245 w 10000"/>
              <a:gd name="connsiteY3" fmla="*/ 2529 h 10006"/>
              <a:gd name="connsiteX4" fmla="*/ 3341 w 10000"/>
              <a:gd name="connsiteY4" fmla="*/ 1014 h 10006"/>
              <a:gd name="connsiteX5" fmla="*/ 3052 w 10000"/>
              <a:gd name="connsiteY5" fmla="*/ 653 h 10006"/>
              <a:gd name="connsiteX6" fmla="*/ 3053 w 10000"/>
              <a:gd name="connsiteY6" fmla="*/ 609 h 10006"/>
              <a:gd name="connsiteX7" fmla="*/ 2933 w 10000"/>
              <a:gd name="connsiteY7" fmla="*/ 752 h 10006"/>
              <a:gd name="connsiteX8" fmla="*/ 3664 w 10000"/>
              <a:gd name="connsiteY8" fmla="*/ 1831 h 10006"/>
              <a:gd name="connsiteX9" fmla="*/ 4246 w 10000"/>
              <a:gd name="connsiteY9" fmla="*/ 3517 h 10006"/>
              <a:gd name="connsiteX10" fmla="*/ 4092 w 10000"/>
              <a:gd name="connsiteY10" fmla="*/ 4051 h 10006"/>
              <a:gd name="connsiteX11" fmla="*/ 3718 w 10000"/>
              <a:gd name="connsiteY11" fmla="*/ 3884 h 10006"/>
              <a:gd name="connsiteX12" fmla="*/ 2403 w 10000"/>
              <a:gd name="connsiteY12" fmla="*/ 3110 h 10006"/>
              <a:gd name="connsiteX13" fmla="*/ 895 w 10000"/>
              <a:gd name="connsiteY13" fmla="*/ 2548 h 10006"/>
              <a:gd name="connsiteX14" fmla="*/ 703 w 10000"/>
              <a:gd name="connsiteY14" fmla="*/ 2456 h 10006"/>
              <a:gd name="connsiteX15" fmla="*/ 629 w 10000"/>
              <a:gd name="connsiteY15" fmla="*/ 2652 h 10006"/>
              <a:gd name="connsiteX16" fmla="*/ 661 w 10000"/>
              <a:gd name="connsiteY16" fmla="*/ 2645 h 10006"/>
              <a:gd name="connsiteX17" fmla="*/ 2618 w 10000"/>
              <a:gd name="connsiteY17" fmla="*/ 3426 h 10006"/>
              <a:gd name="connsiteX18" fmla="*/ 3826 w 10000"/>
              <a:gd name="connsiteY18" fmla="*/ 4440 h 10006"/>
              <a:gd name="connsiteX19" fmla="*/ 3997 w 10000"/>
              <a:gd name="connsiteY19" fmla="*/ 4987 h 10006"/>
              <a:gd name="connsiteX20" fmla="*/ 3863 w 10000"/>
              <a:gd name="connsiteY20" fmla="*/ 6089 h 10006"/>
              <a:gd name="connsiteX21" fmla="*/ 3572 w 10000"/>
              <a:gd name="connsiteY21" fmla="*/ 6027 h 10006"/>
              <a:gd name="connsiteX22" fmla="*/ 671 w 10000"/>
              <a:gd name="connsiteY22" fmla="*/ 5546 h 10006"/>
              <a:gd name="connsiteX23" fmla="*/ 20 w 10000"/>
              <a:gd name="connsiteY23" fmla="*/ 5487 h 10006"/>
              <a:gd name="connsiteX24" fmla="*/ 20 w 10000"/>
              <a:gd name="connsiteY24" fmla="*/ 5495 h 10006"/>
              <a:gd name="connsiteX25" fmla="*/ 0 w 10000"/>
              <a:gd name="connsiteY25" fmla="*/ 5752 h 10006"/>
              <a:gd name="connsiteX26" fmla="*/ 383 w 10000"/>
              <a:gd name="connsiteY26" fmla="*/ 5756 h 10006"/>
              <a:gd name="connsiteX27" fmla="*/ 3654 w 10000"/>
              <a:gd name="connsiteY27" fmla="*/ 6529 h 10006"/>
              <a:gd name="connsiteX28" fmla="*/ 3897 w 10000"/>
              <a:gd name="connsiteY28" fmla="*/ 6925 h 10006"/>
              <a:gd name="connsiteX29" fmla="*/ 3753 w 10000"/>
              <a:gd name="connsiteY29" fmla="*/ 8676 h 10006"/>
              <a:gd name="connsiteX30" fmla="*/ 3594 w 10000"/>
              <a:gd name="connsiteY30" fmla="*/ 9106 h 10006"/>
              <a:gd name="connsiteX31" fmla="*/ 2618 w 10000"/>
              <a:gd name="connsiteY31" fmla="*/ 9565 h 10006"/>
              <a:gd name="connsiteX32" fmla="*/ 1966 w 10000"/>
              <a:gd name="connsiteY32" fmla="*/ 9666 h 10006"/>
              <a:gd name="connsiteX33" fmla="*/ 1519 w 10000"/>
              <a:gd name="connsiteY33" fmla="*/ 9750 h 10006"/>
              <a:gd name="connsiteX34" fmla="*/ 2899 w 10000"/>
              <a:gd name="connsiteY34" fmla="*/ 9984 h 10006"/>
              <a:gd name="connsiteX35" fmla="*/ 6656 w 10000"/>
              <a:gd name="connsiteY35" fmla="*/ 9938 h 10006"/>
              <a:gd name="connsiteX36" fmla="*/ 7293 w 10000"/>
              <a:gd name="connsiteY36" fmla="*/ 9840 h 10006"/>
              <a:gd name="connsiteX37" fmla="*/ 7435 w 10000"/>
              <a:gd name="connsiteY37" fmla="*/ 9788 h 10006"/>
              <a:gd name="connsiteX38" fmla="*/ 7328 w 10000"/>
              <a:gd name="connsiteY38" fmla="*/ 9738 h 10006"/>
              <a:gd name="connsiteX39" fmla="*/ 6676 w 10000"/>
              <a:gd name="connsiteY39" fmla="*/ 9627 h 10006"/>
              <a:gd name="connsiteX40" fmla="*/ 5392 w 10000"/>
              <a:gd name="connsiteY40" fmla="*/ 9198 h 10006"/>
              <a:gd name="connsiteX41" fmla="*/ 5222 w 10000"/>
              <a:gd name="connsiteY41" fmla="*/ 8771 h 10006"/>
              <a:gd name="connsiteX42" fmla="*/ 5183 w 10000"/>
              <a:gd name="connsiteY42" fmla="*/ 7366 h 10006"/>
              <a:gd name="connsiteX43" fmla="*/ 5192 w 10000"/>
              <a:gd name="connsiteY43" fmla="*/ 6814 h 10006"/>
              <a:gd name="connsiteX44" fmla="*/ 5356 w 10000"/>
              <a:gd name="connsiteY44" fmla="*/ 6654 h 10006"/>
              <a:gd name="connsiteX45" fmla="*/ 7720 w 10000"/>
              <a:gd name="connsiteY45" fmla="*/ 5904 h 10006"/>
              <a:gd name="connsiteX46" fmla="*/ 9982 w 10000"/>
              <a:gd name="connsiteY46" fmla="*/ 5703 h 10006"/>
              <a:gd name="connsiteX47" fmla="*/ 10000 w 10000"/>
              <a:gd name="connsiteY47" fmla="*/ 5716 h 10006"/>
              <a:gd name="connsiteX48" fmla="*/ 9985 w 10000"/>
              <a:gd name="connsiteY48" fmla="*/ 5505 h 10006"/>
              <a:gd name="connsiteX49" fmla="*/ 9988 w 10000"/>
              <a:gd name="connsiteY49" fmla="*/ 5419 h 10006"/>
              <a:gd name="connsiteX50" fmla="*/ 9941 w 10000"/>
              <a:gd name="connsiteY50" fmla="*/ 5490 h 10006"/>
              <a:gd name="connsiteX51" fmla="*/ 9553 w 10000"/>
              <a:gd name="connsiteY51" fmla="*/ 5521 h 10006"/>
              <a:gd name="connsiteX52" fmla="*/ 6000 w 10000"/>
              <a:gd name="connsiteY52" fmla="*/ 5921 h 10006"/>
              <a:gd name="connsiteX53" fmla="*/ 5138 w 10000"/>
              <a:gd name="connsiteY53" fmla="*/ 6031 h 10006"/>
              <a:gd name="connsiteX54" fmla="*/ 4956 w 10000"/>
              <a:gd name="connsiteY54" fmla="*/ 4830 h 10006"/>
              <a:gd name="connsiteX55" fmla="*/ 5535 w 10000"/>
              <a:gd name="connsiteY55" fmla="*/ 4133 h 10006"/>
              <a:gd name="connsiteX56" fmla="*/ 8583 w 10000"/>
              <a:gd name="connsiteY56" fmla="*/ 3101 h 10006"/>
              <a:gd name="connsiteX57" fmla="*/ 9138 w 10000"/>
              <a:gd name="connsiteY57" fmla="*/ 3016 h 10006"/>
              <a:gd name="connsiteX58" fmla="*/ 9040 w 10000"/>
              <a:gd name="connsiteY58" fmla="*/ 2866 h 10006"/>
              <a:gd name="connsiteX59" fmla="*/ 9020 w 10000"/>
              <a:gd name="connsiteY59" fmla="*/ 2893 h 10006"/>
              <a:gd name="connsiteX60" fmla="*/ 8390 w 10000"/>
              <a:gd name="connsiteY60" fmla="*/ 2996 h 10006"/>
              <a:gd name="connsiteX61" fmla="*/ 6398 w 10000"/>
              <a:gd name="connsiteY61" fmla="*/ 3413 h 10006"/>
              <a:gd name="connsiteX62" fmla="*/ 5514 w 10000"/>
              <a:gd name="connsiteY62" fmla="*/ 3781 h 10006"/>
              <a:gd name="connsiteX63" fmla="*/ 4879 w 10000"/>
              <a:gd name="connsiteY63" fmla="*/ 3958 h 10006"/>
              <a:gd name="connsiteX64" fmla="*/ 4830 w 10000"/>
              <a:gd name="connsiteY64" fmla="*/ 3711 h 10006"/>
              <a:gd name="connsiteX65" fmla="*/ 4735 w 10000"/>
              <a:gd name="connsiteY65" fmla="*/ 3187 h 10006"/>
              <a:gd name="connsiteX66" fmla="*/ 4695 w 10000"/>
              <a:gd name="connsiteY66" fmla="*/ 2905 h 10006"/>
              <a:gd name="connsiteX67" fmla="*/ 4797 w 10000"/>
              <a:gd name="connsiteY67" fmla="*/ 2290 h 10006"/>
              <a:gd name="connsiteX68" fmla="*/ 5361 w 10000"/>
              <a:gd name="connsiteY68" fmla="*/ 645 h 10006"/>
              <a:gd name="connsiteX69" fmla="*/ 5497 w 10000"/>
              <a:gd name="connsiteY69" fmla="*/ 676 h 10006"/>
              <a:gd name="connsiteX70" fmla="*/ 5746 w 10000"/>
              <a:gd name="connsiteY70" fmla="*/ 118 h 10006"/>
              <a:gd name="connsiteX71" fmla="*/ 5275 w 10000"/>
              <a:gd name="connsiteY71" fmla="*/ 126 h 10006"/>
              <a:gd name="connsiteX0" fmla="*/ 5746 w 10000"/>
              <a:gd name="connsiteY0" fmla="*/ 0 h 9888"/>
              <a:gd name="connsiteX1" fmla="*/ 5303 w 10000"/>
              <a:gd name="connsiteY1" fmla="*/ 23 h 9888"/>
              <a:gd name="connsiteX2" fmla="*/ 4618 w 10000"/>
              <a:gd name="connsiteY2" fmla="*/ 1880 h 9888"/>
              <a:gd name="connsiteX3" fmla="*/ 4245 w 10000"/>
              <a:gd name="connsiteY3" fmla="*/ 2411 h 9888"/>
              <a:gd name="connsiteX4" fmla="*/ 3341 w 10000"/>
              <a:gd name="connsiteY4" fmla="*/ 896 h 9888"/>
              <a:gd name="connsiteX5" fmla="*/ 3052 w 10000"/>
              <a:gd name="connsiteY5" fmla="*/ 535 h 9888"/>
              <a:gd name="connsiteX6" fmla="*/ 3053 w 10000"/>
              <a:gd name="connsiteY6" fmla="*/ 491 h 9888"/>
              <a:gd name="connsiteX7" fmla="*/ 2933 w 10000"/>
              <a:gd name="connsiteY7" fmla="*/ 634 h 9888"/>
              <a:gd name="connsiteX8" fmla="*/ 3664 w 10000"/>
              <a:gd name="connsiteY8" fmla="*/ 1713 h 9888"/>
              <a:gd name="connsiteX9" fmla="*/ 4246 w 10000"/>
              <a:gd name="connsiteY9" fmla="*/ 3399 h 9888"/>
              <a:gd name="connsiteX10" fmla="*/ 4092 w 10000"/>
              <a:gd name="connsiteY10" fmla="*/ 3933 h 9888"/>
              <a:gd name="connsiteX11" fmla="*/ 3718 w 10000"/>
              <a:gd name="connsiteY11" fmla="*/ 3766 h 9888"/>
              <a:gd name="connsiteX12" fmla="*/ 2403 w 10000"/>
              <a:gd name="connsiteY12" fmla="*/ 2992 h 9888"/>
              <a:gd name="connsiteX13" fmla="*/ 895 w 10000"/>
              <a:gd name="connsiteY13" fmla="*/ 2430 h 9888"/>
              <a:gd name="connsiteX14" fmla="*/ 703 w 10000"/>
              <a:gd name="connsiteY14" fmla="*/ 2338 h 9888"/>
              <a:gd name="connsiteX15" fmla="*/ 629 w 10000"/>
              <a:gd name="connsiteY15" fmla="*/ 2534 h 9888"/>
              <a:gd name="connsiteX16" fmla="*/ 661 w 10000"/>
              <a:gd name="connsiteY16" fmla="*/ 2527 h 9888"/>
              <a:gd name="connsiteX17" fmla="*/ 2618 w 10000"/>
              <a:gd name="connsiteY17" fmla="*/ 3308 h 9888"/>
              <a:gd name="connsiteX18" fmla="*/ 3826 w 10000"/>
              <a:gd name="connsiteY18" fmla="*/ 4322 h 9888"/>
              <a:gd name="connsiteX19" fmla="*/ 3997 w 10000"/>
              <a:gd name="connsiteY19" fmla="*/ 4869 h 9888"/>
              <a:gd name="connsiteX20" fmla="*/ 3863 w 10000"/>
              <a:gd name="connsiteY20" fmla="*/ 5971 h 9888"/>
              <a:gd name="connsiteX21" fmla="*/ 3572 w 10000"/>
              <a:gd name="connsiteY21" fmla="*/ 5909 h 9888"/>
              <a:gd name="connsiteX22" fmla="*/ 671 w 10000"/>
              <a:gd name="connsiteY22" fmla="*/ 5428 h 9888"/>
              <a:gd name="connsiteX23" fmla="*/ 20 w 10000"/>
              <a:gd name="connsiteY23" fmla="*/ 5369 h 9888"/>
              <a:gd name="connsiteX24" fmla="*/ 20 w 10000"/>
              <a:gd name="connsiteY24" fmla="*/ 5377 h 9888"/>
              <a:gd name="connsiteX25" fmla="*/ 0 w 10000"/>
              <a:gd name="connsiteY25" fmla="*/ 5634 h 9888"/>
              <a:gd name="connsiteX26" fmla="*/ 383 w 10000"/>
              <a:gd name="connsiteY26" fmla="*/ 5638 h 9888"/>
              <a:gd name="connsiteX27" fmla="*/ 3654 w 10000"/>
              <a:gd name="connsiteY27" fmla="*/ 6411 h 9888"/>
              <a:gd name="connsiteX28" fmla="*/ 3897 w 10000"/>
              <a:gd name="connsiteY28" fmla="*/ 6807 h 9888"/>
              <a:gd name="connsiteX29" fmla="*/ 3753 w 10000"/>
              <a:gd name="connsiteY29" fmla="*/ 8558 h 9888"/>
              <a:gd name="connsiteX30" fmla="*/ 3594 w 10000"/>
              <a:gd name="connsiteY30" fmla="*/ 8988 h 9888"/>
              <a:gd name="connsiteX31" fmla="*/ 2618 w 10000"/>
              <a:gd name="connsiteY31" fmla="*/ 9447 h 9888"/>
              <a:gd name="connsiteX32" fmla="*/ 1966 w 10000"/>
              <a:gd name="connsiteY32" fmla="*/ 9548 h 9888"/>
              <a:gd name="connsiteX33" fmla="*/ 1519 w 10000"/>
              <a:gd name="connsiteY33" fmla="*/ 9632 h 9888"/>
              <a:gd name="connsiteX34" fmla="*/ 2899 w 10000"/>
              <a:gd name="connsiteY34" fmla="*/ 9866 h 9888"/>
              <a:gd name="connsiteX35" fmla="*/ 6656 w 10000"/>
              <a:gd name="connsiteY35" fmla="*/ 9820 h 9888"/>
              <a:gd name="connsiteX36" fmla="*/ 7293 w 10000"/>
              <a:gd name="connsiteY36" fmla="*/ 9722 h 9888"/>
              <a:gd name="connsiteX37" fmla="*/ 7435 w 10000"/>
              <a:gd name="connsiteY37" fmla="*/ 9670 h 9888"/>
              <a:gd name="connsiteX38" fmla="*/ 7328 w 10000"/>
              <a:gd name="connsiteY38" fmla="*/ 9620 h 9888"/>
              <a:gd name="connsiteX39" fmla="*/ 6676 w 10000"/>
              <a:gd name="connsiteY39" fmla="*/ 9509 h 9888"/>
              <a:gd name="connsiteX40" fmla="*/ 5392 w 10000"/>
              <a:gd name="connsiteY40" fmla="*/ 9080 h 9888"/>
              <a:gd name="connsiteX41" fmla="*/ 5222 w 10000"/>
              <a:gd name="connsiteY41" fmla="*/ 8653 h 9888"/>
              <a:gd name="connsiteX42" fmla="*/ 5183 w 10000"/>
              <a:gd name="connsiteY42" fmla="*/ 7248 h 9888"/>
              <a:gd name="connsiteX43" fmla="*/ 5192 w 10000"/>
              <a:gd name="connsiteY43" fmla="*/ 6696 h 9888"/>
              <a:gd name="connsiteX44" fmla="*/ 5356 w 10000"/>
              <a:gd name="connsiteY44" fmla="*/ 6536 h 9888"/>
              <a:gd name="connsiteX45" fmla="*/ 7720 w 10000"/>
              <a:gd name="connsiteY45" fmla="*/ 5786 h 9888"/>
              <a:gd name="connsiteX46" fmla="*/ 9982 w 10000"/>
              <a:gd name="connsiteY46" fmla="*/ 5585 h 9888"/>
              <a:gd name="connsiteX47" fmla="*/ 10000 w 10000"/>
              <a:gd name="connsiteY47" fmla="*/ 5598 h 9888"/>
              <a:gd name="connsiteX48" fmla="*/ 9985 w 10000"/>
              <a:gd name="connsiteY48" fmla="*/ 5387 h 9888"/>
              <a:gd name="connsiteX49" fmla="*/ 9988 w 10000"/>
              <a:gd name="connsiteY49" fmla="*/ 5301 h 9888"/>
              <a:gd name="connsiteX50" fmla="*/ 9941 w 10000"/>
              <a:gd name="connsiteY50" fmla="*/ 5372 h 9888"/>
              <a:gd name="connsiteX51" fmla="*/ 9553 w 10000"/>
              <a:gd name="connsiteY51" fmla="*/ 5403 h 9888"/>
              <a:gd name="connsiteX52" fmla="*/ 6000 w 10000"/>
              <a:gd name="connsiteY52" fmla="*/ 5803 h 9888"/>
              <a:gd name="connsiteX53" fmla="*/ 5138 w 10000"/>
              <a:gd name="connsiteY53" fmla="*/ 5913 h 9888"/>
              <a:gd name="connsiteX54" fmla="*/ 4956 w 10000"/>
              <a:gd name="connsiteY54" fmla="*/ 4712 h 9888"/>
              <a:gd name="connsiteX55" fmla="*/ 5535 w 10000"/>
              <a:gd name="connsiteY55" fmla="*/ 4015 h 9888"/>
              <a:gd name="connsiteX56" fmla="*/ 8583 w 10000"/>
              <a:gd name="connsiteY56" fmla="*/ 2983 h 9888"/>
              <a:gd name="connsiteX57" fmla="*/ 9138 w 10000"/>
              <a:gd name="connsiteY57" fmla="*/ 2898 h 9888"/>
              <a:gd name="connsiteX58" fmla="*/ 9040 w 10000"/>
              <a:gd name="connsiteY58" fmla="*/ 2748 h 9888"/>
              <a:gd name="connsiteX59" fmla="*/ 9020 w 10000"/>
              <a:gd name="connsiteY59" fmla="*/ 2775 h 9888"/>
              <a:gd name="connsiteX60" fmla="*/ 8390 w 10000"/>
              <a:gd name="connsiteY60" fmla="*/ 2878 h 9888"/>
              <a:gd name="connsiteX61" fmla="*/ 6398 w 10000"/>
              <a:gd name="connsiteY61" fmla="*/ 3295 h 9888"/>
              <a:gd name="connsiteX62" fmla="*/ 5514 w 10000"/>
              <a:gd name="connsiteY62" fmla="*/ 3663 h 9888"/>
              <a:gd name="connsiteX63" fmla="*/ 4879 w 10000"/>
              <a:gd name="connsiteY63" fmla="*/ 3840 h 9888"/>
              <a:gd name="connsiteX64" fmla="*/ 4830 w 10000"/>
              <a:gd name="connsiteY64" fmla="*/ 3593 h 9888"/>
              <a:gd name="connsiteX65" fmla="*/ 4735 w 10000"/>
              <a:gd name="connsiteY65" fmla="*/ 3069 h 9888"/>
              <a:gd name="connsiteX66" fmla="*/ 4695 w 10000"/>
              <a:gd name="connsiteY66" fmla="*/ 2787 h 9888"/>
              <a:gd name="connsiteX67" fmla="*/ 4797 w 10000"/>
              <a:gd name="connsiteY67" fmla="*/ 2172 h 9888"/>
              <a:gd name="connsiteX68" fmla="*/ 5361 w 10000"/>
              <a:gd name="connsiteY68" fmla="*/ 527 h 9888"/>
              <a:gd name="connsiteX69" fmla="*/ 5497 w 10000"/>
              <a:gd name="connsiteY69" fmla="*/ 558 h 9888"/>
              <a:gd name="connsiteX70" fmla="*/ 5746 w 10000"/>
              <a:gd name="connsiteY70" fmla="*/ 0 h 9888"/>
              <a:gd name="connsiteX0" fmla="*/ 5746 w 10000"/>
              <a:gd name="connsiteY0" fmla="*/ 0 h 10000"/>
              <a:gd name="connsiteX1" fmla="*/ 5303 w 10000"/>
              <a:gd name="connsiteY1" fmla="*/ 23 h 10000"/>
              <a:gd name="connsiteX2" fmla="*/ 4618 w 10000"/>
              <a:gd name="connsiteY2" fmla="*/ 1901 h 10000"/>
              <a:gd name="connsiteX3" fmla="*/ 4245 w 10000"/>
              <a:gd name="connsiteY3" fmla="*/ 2438 h 10000"/>
              <a:gd name="connsiteX4" fmla="*/ 3341 w 10000"/>
              <a:gd name="connsiteY4" fmla="*/ 906 h 10000"/>
              <a:gd name="connsiteX5" fmla="*/ 3052 w 10000"/>
              <a:gd name="connsiteY5" fmla="*/ 541 h 10000"/>
              <a:gd name="connsiteX6" fmla="*/ 3053 w 10000"/>
              <a:gd name="connsiteY6" fmla="*/ 497 h 10000"/>
              <a:gd name="connsiteX7" fmla="*/ 2933 w 10000"/>
              <a:gd name="connsiteY7" fmla="*/ 641 h 10000"/>
              <a:gd name="connsiteX8" fmla="*/ 3664 w 10000"/>
              <a:gd name="connsiteY8" fmla="*/ 1732 h 10000"/>
              <a:gd name="connsiteX9" fmla="*/ 4246 w 10000"/>
              <a:gd name="connsiteY9" fmla="*/ 3438 h 10000"/>
              <a:gd name="connsiteX10" fmla="*/ 4092 w 10000"/>
              <a:gd name="connsiteY10" fmla="*/ 3978 h 10000"/>
              <a:gd name="connsiteX11" fmla="*/ 3718 w 10000"/>
              <a:gd name="connsiteY11" fmla="*/ 3809 h 10000"/>
              <a:gd name="connsiteX12" fmla="*/ 2403 w 10000"/>
              <a:gd name="connsiteY12" fmla="*/ 3026 h 10000"/>
              <a:gd name="connsiteX13" fmla="*/ 895 w 10000"/>
              <a:gd name="connsiteY13" fmla="*/ 2458 h 10000"/>
              <a:gd name="connsiteX14" fmla="*/ 703 w 10000"/>
              <a:gd name="connsiteY14" fmla="*/ 2364 h 10000"/>
              <a:gd name="connsiteX15" fmla="*/ 629 w 10000"/>
              <a:gd name="connsiteY15" fmla="*/ 2563 h 10000"/>
              <a:gd name="connsiteX16" fmla="*/ 661 w 10000"/>
              <a:gd name="connsiteY16" fmla="*/ 2556 h 10000"/>
              <a:gd name="connsiteX17" fmla="*/ 2618 w 10000"/>
              <a:gd name="connsiteY17" fmla="*/ 3345 h 10000"/>
              <a:gd name="connsiteX18" fmla="*/ 3826 w 10000"/>
              <a:gd name="connsiteY18" fmla="*/ 4371 h 10000"/>
              <a:gd name="connsiteX19" fmla="*/ 3997 w 10000"/>
              <a:gd name="connsiteY19" fmla="*/ 4924 h 10000"/>
              <a:gd name="connsiteX20" fmla="*/ 3863 w 10000"/>
              <a:gd name="connsiteY20" fmla="*/ 6039 h 10000"/>
              <a:gd name="connsiteX21" fmla="*/ 3572 w 10000"/>
              <a:gd name="connsiteY21" fmla="*/ 5976 h 10000"/>
              <a:gd name="connsiteX22" fmla="*/ 671 w 10000"/>
              <a:gd name="connsiteY22" fmla="*/ 5489 h 10000"/>
              <a:gd name="connsiteX23" fmla="*/ 20 w 10000"/>
              <a:gd name="connsiteY23" fmla="*/ 5430 h 10000"/>
              <a:gd name="connsiteX24" fmla="*/ 20 w 10000"/>
              <a:gd name="connsiteY24" fmla="*/ 5438 h 10000"/>
              <a:gd name="connsiteX25" fmla="*/ 0 w 10000"/>
              <a:gd name="connsiteY25" fmla="*/ 5698 h 10000"/>
              <a:gd name="connsiteX26" fmla="*/ 383 w 10000"/>
              <a:gd name="connsiteY26" fmla="*/ 5702 h 10000"/>
              <a:gd name="connsiteX27" fmla="*/ 3654 w 10000"/>
              <a:gd name="connsiteY27" fmla="*/ 6484 h 10000"/>
              <a:gd name="connsiteX28" fmla="*/ 3897 w 10000"/>
              <a:gd name="connsiteY28" fmla="*/ 6884 h 10000"/>
              <a:gd name="connsiteX29" fmla="*/ 3753 w 10000"/>
              <a:gd name="connsiteY29" fmla="*/ 8655 h 10000"/>
              <a:gd name="connsiteX30" fmla="*/ 3594 w 10000"/>
              <a:gd name="connsiteY30" fmla="*/ 9090 h 10000"/>
              <a:gd name="connsiteX31" fmla="*/ 2618 w 10000"/>
              <a:gd name="connsiteY31" fmla="*/ 9554 h 10000"/>
              <a:gd name="connsiteX32" fmla="*/ 1966 w 10000"/>
              <a:gd name="connsiteY32" fmla="*/ 9656 h 10000"/>
              <a:gd name="connsiteX33" fmla="*/ 1519 w 10000"/>
              <a:gd name="connsiteY33" fmla="*/ 9741 h 10000"/>
              <a:gd name="connsiteX34" fmla="*/ 2899 w 10000"/>
              <a:gd name="connsiteY34" fmla="*/ 9978 h 10000"/>
              <a:gd name="connsiteX35" fmla="*/ 6656 w 10000"/>
              <a:gd name="connsiteY35" fmla="*/ 9931 h 10000"/>
              <a:gd name="connsiteX36" fmla="*/ 7293 w 10000"/>
              <a:gd name="connsiteY36" fmla="*/ 9832 h 10000"/>
              <a:gd name="connsiteX37" fmla="*/ 7435 w 10000"/>
              <a:gd name="connsiteY37" fmla="*/ 9780 h 10000"/>
              <a:gd name="connsiteX38" fmla="*/ 7328 w 10000"/>
              <a:gd name="connsiteY38" fmla="*/ 9729 h 10000"/>
              <a:gd name="connsiteX39" fmla="*/ 6676 w 10000"/>
              <a:gd name="connsiteY39" fmla="*/ 9617 h 10000"/>
              <a:gd name="connsiteX40" fmla="*/ 5392 w 10000"/>
              <a:gd name="connsiteY40" fmla="*/ 9183 h 10000"/>
              <a:gd name="connsiteX41" fmla="*/ 5222 w 10000"/>
              <a:gd name="connsiteY41" fmla="*/ 8751 h 10000"/>
              <a:gd name="connsiteX42" fmla="*/ 5183 w 10000"/>
              <a:gd name="connsiteY42" fmla="*/ 7330 h 10000"/>
              <a:gd name="connsiteX43" fmla="*/ 5192 w 10000"/>
              <a:gd name="connsiteY43" fmla="*/ 6772 h 10000"/>
              <a:gd name="connsiteX44" fmla="*/ 5356 w 10000"/>
              <a:gd name="connsiteY44" fmla="*/ 6610 h 10000"/>
              <a:gd name="connsiteX45" fmla="*/ 7720 w 10000"/>
              <a:gd name="connsiteY45" fmla="*/ 5852 h 10000"/>
              <a:gd name="connsiteX46" fmla="*/ 9982 w 10000"/>
              <a:gd name="connsiteY46" fmla="*/ 5648 h 10000"/>
              <a:gd name="connsiteX47" fmla="*/ 10000 w 10000"/>
              <a:gd name="connsiteY47" fmla="*/ 5661 h 10000"/>
              <a:gd name="connsiteX48" fmla="*/ 9985 w 10000"/>
              <a:gd name="connsiteY48" fmla="*/ 5448 h 10000"/>
              <a:gd name="connsiteX49" fmla="*/ 9988 w 10000"/>
              <a:gd name="connsiteY49" fmla="*/ 5361 h 10000"/>
              <a:gd name="connsiteX50" fmla="*/ 9941 w 10000"/>
              <a:gd name="connsiteY50" fmla="*/ 5433 h 10000"/>
              <a:gd name="connsiteX51" fmla="*/ 9553 w 10000"/>
              <a:gd name="connsiteY51" fmla="*/ 5464 h 10000"/>
              <a:gd name="connsiteX52" fmla="*/ 6000 w 10000"/>
              <a:gd name="connsiteY52" fmla="*/ 5869 h 10000"/>
              <a:gd name="connsiteX53" fmla="*/ 5138 w 10000"/>
              <a:gd name="connsiteY53" fmla="*/ 5980 h 10000"/>
              <a:gd name="connsiteX54" fmla="*/ 4956 w 10000"/>
              <a:gd name="connsiteY54" fmla="*/ 4765 h 10000"/>
              <a:gd name="connsiteX55" fmla="*/ 5535 w 10000"/>
              <a:gd name="connsiteY55" fmla="*/ 4060 h 10000"/>
              <a:gd name="connsiteX56" fmla="*/ 8583 w 10000"/>
              <a:gd name="connsiteY56" fmla="*/ 3017 h 10000"/>
              <a:gd name="connsiteX57" fmla="*/ 9138 w 10000"/>
              <a:gd name="connsiteY57" fmla="*/ 2931 h 10000"/>
              <a:gd name="connsiteX58" fmla="*/ 9040 w 10000"/>
              <a:gd name="connsiteY58" fmla="*/ 2779 h 10000"/>
              <a:gd name="connsiteX59" fmla="*/ 9020 w 10000"/>
              <a:gd name="connsiteY59" fmla="*/ 2806 h 10000"/>
              <a:gd name="connsiteX60" fmla="*/ 8390 w 10000"/>
              <a:gd name="connsiteY60" fmla="*/ 2911 h 10000"/>
              <a:gd name="connsiteX61" fmla="*/ 6398 w 10000"/>
              <a:gd name="connsiteY61" fmla="*/ 3332 h 10000"/>
              <a:gd name="connsiteX62" fmla="*/ 5514 w 10000"/>
              <a:gd name="connsiteY62" fmla="*/ 3704 h 10000"/>
              <a:gd name="connsiteX63" fmla="*/ 4879 w 10000"/>
              <a:gd name="connsiteY63" fmla="*/ 3883 h 10000"/>
              <a:gd name="connsiteX64" fmla="*/ 4830 w 10000"/>
              <a:gd name="connsiteY64" fmla="*/ 3634 h 10000"/>
              <a:gd name="connsiteX65" fmla="*/ 4735 w 10000"/>
              <a:gd name="connsiteY65" fmla="*/ 3104 h 10000"/>
              <a:gd name="connsiteX66" fmla="*/ 4695 w 10000"/>
              <a:gd name="connsiteY66" fmla="*/ 2819 h 10000"/>
              <a:gd name="connsiteX67" fmla="*/ 4797 w 10000"/>
              <a:gd name="connsiteY67" fmla="*/ 2197 h 10000"/>
              <a:gd name="connsiteX68" fmla="*/ 5361 w 10000"/>
              <a:gd name="connsiteY68" fmla="*/ 533 h 10000"/>
              <a:gd name="connsiteX69" fmla="*/ 5746 w 10000"/>
              <a:gd name="connsiteY69" fmla="*/ 0 h 10000"/>
              <a:gd name="connsiteX0" fmla="*/ 5746 w 10000"/>
              <a:gd name="connsiteY0" fmla="*/ 0 h 10000"/>
              <a:gd name="connsiteX1" fmla="*/ 5428 w 10000"/>
              <a:gd name="connsiteY1" fmla="*/ 35 h 10000"/>
              <a:gd name="connsiteX2" fmla="*/ 4618 w 10000"/>
              <a:gd name="connsiteY2" fmla="*/ 1901 h 10000"/>
              <a:gd name="connsiteX3" fmla="*/ 4245 w 10000"/>
              <a:gd name="connsiteY3" fmla="*/ 2438 h 10000"/>
              <a:gd name="connsiteX4" fmla="*/ 3341 w 10000"/>
              <a:gd name="connsiteY4" fmla="*/ 906 h 10000"/>
              <a:gd name="connsiteX5" fmla="*/ 3052 w 10000"/>
              <a:gd name="connsiteY5" fmla="*/ 541 h 10000"/>
              <a:gd name="connsiteX6" fmla="*/ 3053 w 10000"/>
              <a:gd name="connsiteY6" fmla="*/ 497 h 10000"/>
              <a:gd name="connsiteX7" fmla="*/ 2933 w 10000"/>
              <a:gd name="connsiteY7" fmla="*/ 641 h 10000"/>
              <a:gd name="connsiteX8" fmla="*/ 3664 w 10000"/>
              <a:gd name="connsiteY8" fmla="*/ 1732 h 10000"/>
              <a:gd name="connsiteX9" fmla="*/ 4246 w 10000"/>
              <a:gd name="connsiteY9" fmla="*/ 3438 h 10000"/>
              <a:gd name="connsiteX10" fmla="*/ 4092 w 10000"/>
              <a:gd name="connsiteY10" fmla="*/ 3978 h 10000"/>
              <a:gd name="connsiteX11" fmla="*/ 3718 w 10000"/>
              <a:gd name="connsiteY11" fmla="*/ 3809 h 10000"/>
              <a:gd name="connsiteX12" fmla="*/ 2403 w 10000"/>
              <a:gd name="connsiteY12" fmla="*/ 3026 h 10000"/>
              <a:gd name="connsiteX13" fmla="*/ 895 w 10000"/>
              <a:gd name="connsiteY13" fmla="*/ 2458 h 10000"/>
              <a:gd name="connsiteX14" fmla="*/ 703 w 10000"/>
              <a:gd name="connsiteY14" fmla="*/ 2364 h 10000"/>
              <a:gd name="connsiteX15" fmla="*/ 629 w 10000"/>
              <a:gd name="connsiteY15" fmla="*/ 2563 h 10000"/>
              <a:gd name="connsiteX16" fmla="*/ 661 w 10000"/>
              <a:gd name="connsiteY16" fmla="*/ 2556 h 10000"/>
              <a:gd name="connsiteX17" fmla="*/ 2618 w 10000"/>
              <a:gd name="connsiteY17" fmla="*/ 3345 h 10000"/>
              <a:gd name="connsiteX18" fmla="*/ 3826 w 10000"/>
              <a:gd name="connsiteY18" fmla="*/ 4371 h 10000"/>
              <a:gd name="connsiteX19" fmla="*/ 3997 w 10000"/>
              <a:gd name="connsiteY19" fmla="*/ 4924 h 10000"/>
              <a:gd name="connsiteX20" fmla="*/ 3863 w 10000"/>
              <a:gd name="connsiteY20" fmla="*/ 6039 h 10000"/>
              <a:gd name="connsiteX21" fmla="*/ 3572 w 10000"/>
              <a:gd name="connsiteY21" fmla="*/ 5976 h 10000"/>
              <a:gd name="connsiteX22" fmla="*/ 671 w 10000"/>
              <a:gd name="connsiteY22" fmla="*/ 5489 h 10000"/>
              <a:gd name="connsiteX23" fmla="*/ 20 w 10000"/>
              <a:gd name="connsiteY23" fmla="*/ 5430 h 10000"/>
              <a:gd name="connsiteX24" fmla="*/ 20 w 10000"/>
              <a:gd name="connsiteY24" fmla="*/ 5438 h 10000"/>
              <a:gd name="connsiteX25" fmla="*/ 0 w 10000"/>
              <a:gd name="connsiteY25" fmla="*/ 5698 h 10000"/>
              <a:gd name="connsiteX26" fmla="*/ 383 w 10000"/>
              <a:gd name="connsiteY26" fmla="*/ 5702 h 10000"/>
              <a:gd name="connsiteX27" fmla="*/ 3654 w 10000"/>
              <a:gd name="connsiteY27" fmla="*/ 6484 h 10000"/>
              <a:gd name="connsiteX28" fmla="*/ 3897 w 10000"/>
              <a:gd name="connsiteY28" fmla="*/ 6884 h 10000"/>
              <a:gd name="connsiteX29" fmla="*/ 3753 w 10000"/>
              <a:gd name="connsiteY29" fmla="*/ 8655 h 10000"/>
              <a:gd name="connsiteX30" fmla="*/ 3594 w 10000"/>
              <a:gd name="connsiteY30" fmla="*/ 9090 h 10000"/>
              <a:gd name="connsiteX31" fmla="*/ 2618 w 10000"/>
              <a:gd name="connsiteY31" fmla="*/ 9554 h 10000"/>
              <a:gd name="connsiteX32" fmla="*/ 1966 w 10000"/>
              <a:gd name="connsiteY32" fmla="*/ 9656 h 10000"/>
              <a:gd name="connsiteX33" fmla="*/ 1519 w 10000"/>
              <a:gd name="connsiteY33" fmla="*/ 9741 h 10000"/>
              <a:gd name="connsiteX34" fmla="*/ 2899 w 10000"/>
              <a:gd name="connsiteY34" fmla="*/ 9978 h 10000"/>
              <a:gd name="connsiteX35" fmla="*/ 6656 w 10000"/>
              <a:gd name="connsiteY35" fmla="*/ 9931 h 10000"/>
              <a:gd name="connsiteX36" fmla="*/ 7293 w 10000"/>
              <a:gd name="connsiteY36" fmla="*/ 9832 h 10000"/>
              <a:gd name="connsiteX37" fmla="*/ 7435 w 10000"/>
              <a:gd name="connsiteY37" fmla="*/ 9780 h 10000"/>
              <a:gd name="connsiteX38" fmla="*/ 7328 w 10000"/>
              <a:gd name="connsiteY38" fmla="*/ 9729 h 10000"/>
              <a:gd name="connsiteX39" fmla="*/ 6676 w 10000"/>
              <a:gd name="connsiteY39" fmla="*/ 9617 h 10000"/>
              <a:gd name="connsiteX40" fmla="*/ 5392 w 10000"/>
              <a:gd name="connsiteY40" fmla="*/ 9183 h 10000"/>
              <a:gd name="connsiteX41" fmla="*/ 5222 w 10000"/>
              <a:gd name="connsiteY41" fmla="*/ 8751 h 10000"/>
              <a:gd name="connsiteX42" fmla="*/ 5183 w 10000"/>
              <a:gd name="connsiteY42" fmla="*/ 7330 h 10000"/>
              <a:gd name="connsiteX43" fmla="*/ 5192 w 10000"/>
              <a:gd name="connsiteY43" fmla="*/ 6772 h 10000"/>
              <a:gd name="connsiteX44" fmla="*/ 5356 w 10000"/>
              <a:gd name="connsiteY44" fmla="*/ 6610 h 10000"/>
              <a:gd name="connsiteX45" fmla="*/ 7720 w 10000"/>
              <a:gd name="connsiteY45" fmla="*/ 5852 h 10000"/>
              <a:gd name="connsiteX46" fmla="*/ 9982 w 10000"/>
              <a:gd name="connsiteY46" fmla="*/ 5648 h 10000"/>
              <a:gd name="connsiteX47" fmla="*/ 10000 w 10000"/>
              <a:gd name="connsiteY47" fmla="*/ 5661 h 10000"/>
              <a:gd name="connsiteX48" fmla="*/ 9985 w 10000"/>
              <a:gd name="connsiteY48" fmla="*/ 5448 h 10000"/>
              <a:gd name="connsiteX49" fmla="*/ 9988 w 10000"/>
              <a:gd name="connsiteY49" fmla="*/ 5361 h 10000"/>
              <a:gd name="connsiteX50" fmla="*/ 9941 w 10000"/>
              <a:gd name="connsiteY50" fmla="*/ 5433 h 10000"/>
              <a:gd name="connsiteX51" fmla="*/ 9553 w 10000"/>
              <a:gd name="connsiteY51" fmla="*/ 5464 h 10000"/>
              <a:gd name="connsiteX52" fmla="*/ 6000 w 10000"/>
              <a:gd name="connsiteY52" fmla="*/ 5869 h 10000"/>
              <a:gd name="connsiteX53" fmla="*/ 5138 w 10000"/>
              <a:gd name="connsiteY53" fmla="*/ 5980 h 10000"/>
              <a:gd name="connsiteX54" fmla="*/ 4956 w 10000"/>
              <a:gd name="connsiteY54" fmla="*/ 4765 h 10000"/>
              <a:gd name="connsiteX55" fmla="*/ 5535 w 10000"/>
              <a:gd name="connsiteY55" fmla="*/ 4060 h 10000"/>
              <a:gd name="connsiteX56" fmla="*/ 8583 w 10000"/>
              <a:gd name="connsiteY56" fmla="*/ 3017 h 10000"/>
              <a:gd name="connsiteX57" fmla="*/ 9138 w 10000"/>
              <a:gd name="connsiteY57" fmla="*/ 2931 h 10000"/>
              <a:gd name="connsiteX58" fmla="*/ 9040 w 10000"/>
              <a:gd name="connsiteY58" fmla="*/ 2779 h 10000"/>
              <a:gd name="connsiteX59" fmla="*/ 9020 w 10000"/>
              <a:gd name="connsiteY59" fmla="*/ 2806 h 10000"/>
              <a:gd name="connsiteX60" fmla="*/ 8390 w 10000"/>
              <a:gd name="connsiteY60" fmla="*/ 2911 h 10000"/>
              <a:gd name="connsiteX61" fmla="*/ 6398 w 10000"/>
              <a:gd name="connsiteY61" fmla="*/ 3332 h 10000"/>
              <a:gd name="connsiteX62" fmla="*/ 5514 w 10000"/>
              <a:gd name="connsiteY62" fmla="*/ 3704 h 10000"/>
              <a:gd name="connsiteX63" fmla="*/ 4879 w 10000"/>
              <a:gd name="connsiteY63" fmla="*/ 3883 h 10000"/>
              <a:gd name="connsiteX64" fmla="*/ 4830 w 10000"/>
              <a:gd name="connsiteY64" fmla="*/ 3634 h 10000"/>
              <a:gd name="connsiteX65" fmla="*/ 4735 w 10000"/>
              <a:gd name="connsiteY65" fmla="*/ 3104 h 10000"/>
              <a:gd name="connsiteX66" fmla="*/ 4695 w 10000"/>
              <a:gd name="connsiteY66" fmla="*/ 2819 h 10000"/>
              <a:gd name="connsiteX67" fmla="*/ 4797 w 10000"/>
              <a:gd name="connsiteY67" fmla="*/ 2197 h 10000"/>
              <a:gd name="connsiteX68" fmla="*/ 5361 w 10000"/>
              <a:gd name="connsiteY68" fmla="*/ 533 h 10000"/>
              <a:gd name="connsiteX69" fmla="*/ 5746 w 10000"/>
              <a:gd name="connsiteY69" fmla="*/ 0 h 10000"/>
              <a:gd name="connsiteX0" fmla="*/ 5746 w 10000"/>
              <a:gd name="connsiteY0" fmla="*/ 0 h 10000"/>
              <a:gd name="connsiteX1" fmla="*/ 5428 w 10000"/>
              <a:gd name="connsiteY1" fmla="*/ 35 h 10000"/>
              <a:gd name="connsiteX2" fmla="*/ 4618 w 10000"/>
              <a:gd name="connsiteY2" fmla="*/ 1901 h 10000"/>
              <a:gd name="connsiteX3" fmla="*/ 4245 w 10000"/>
              <a:gd name="connsiteY3" fmla="*/ 2438 h 10000"/>
              <a:gd name="connsiteX4" fmla="*/ 3341 w 10000"/>
              <a:gd name="connsiteY4" fmla="*/ 906 h 10000"/>
              <a:gd name="connsiteX5" fmla="*/ 3052 w 10000"/>
              <a:gd name="connsiteY5" fmla="*/ 541 h 10000"/>
              <a:gd name="connsiteX6" fmla="*/ 3053 w 10000"/>
              <a:gd name="connsiteY6" fmla="*/ 497 h 10000"/>
              <a:gd name="connsiteX7" fmla="*/ 2933 w 10000"/>
              <a:gd name="connsiteY7" fmla="*/ 641 h 10000"/>
              <a:gd name="connsiteX8" fmla="*/ 3664 w 10000"/>
              <a:gd name="connsiteY8" fmla="*/ 1732 h 10000"/>
              <a:gd name="connsiteX9" fmla="*/ 4246 w 10000"/>
              <a:gd name="connsiteY9" fmla="*/ 3438 h 10000"/>
              <a:gd name="connsiteX10" fmla="*/ 4092 w 10000"/>
              <a:gd name="connsiteY10" fmla="*/ 3978 h 10000"/>
              <a:gd name="connsiteX11" fmla="*/ 3718 w 10000"/>
              <a:gd name="connsiteY11" fmla="*/ 3809 h 10000"/>
              <a:gd name="connsiteX12" fmla="*/ 2403 w 10000"/>
              <a:gd name="connsiteY12" fmla="*/ 3026 h 10000"/>
              <a:gd name="connsiteX13" fmla="*/ 895 w 10000"/>
              <a:gd name="connsiteY13" fmla="*/ 2458 h 10000"/>
              <a:gd name="connsiteX14" fmla="*/ 703 w 10000"/>
              <a:gd name="connsiteY14" fmla="*/ 2364 h 10000"/>
              <a:gd name="connsiteX15" fmla="*/ 629 w 10000"/>
              <a:gd name="connsiteY15" fmla="*/ 2563 h 10000"/>
              <a:gd name="connsiteX16" fmla="*/ 661 w 10000"/>
              <a:gd name="connsiteY16" fmla="*/ 2556 h 10000"/>
              <a:gd name="connsiteX17" fmla="*/ 2618 w 10000"/>
              <a:gd name="connsiteY17" fmla="*/ 3345 h 10000"/>
              <a:gd name="connsiteX18" fmla="*/ 3826 w 10000"/>
              <a:gd name="connsiteY18" fmla="*/ 4371 h 10000"/>
              <a:gd name="connsiteX19" fmla="*/ 3997 w 10000"/>
              <a:gd name="connsiteY19" fmla="*/ 4924 h 10000"/>
              <a:gd name="connsiteX20" fmla="*/ 3863 w 10000"/>
              <a:gd name="connsiteY20" fmla="*/ 6039 h 10000"/>
              <a:gd name="connsiteX21" fmla="*/ 3572 w 10000"/>
              <a:gd name="connsiteY21" fmla="*/ 5976 h 10000"/>
              <a:gd name="connsiteX22" fmla="*/ 671 w 10000"/>
              <a:gd name="connsiteY22" fmla="*/ 5489 h 10000"/>
              <a:gd name="connsiteX23" fmla="*/ 20 w 10000"/>
              <a:gd name="connsiteY23" fmla="*/ 5430 h 10000"/>
              <a:gd name="connsiteX24" fmla="*/ 20 w 10000"/>
              <a:gd name="connsiteY24" fmla="*/ 5438 h 10000"/>
              <a:gd name="connsiteX25" fmla="*/ 0 w 10000"/>
              <a:gd name="connsiteY25" fmla="*/ 5698 h 10000"/>
              <a:gd name="connsiteX26" fmla="*/ 383 w 10000"/>
              <a:gd name="connsiteY26" fmla="*/ 5702 h 10000"/>
              <a:gd name="connsiteX27" fmla="*/ 3654 w 10000"/>
              <a:gd name="connsiteY27" fmla="*/ 6484 h 10000"/>
              <a:gd name="connsiteX28" fmla="*/ 3897 w 10000"/>
              <a:gd name="connsiteY28" fmla="*/ 6884 h 10000"/>
              <a:gd name="connsiteX29" fmla="*/ 3753 w 10000"/>
              <a:gd name="connsiteY29" fmla="*/ 8655 h 10000"/>
              <a:gd name="connsiteX30" fmla="*/ 3594 w 10000"/>
              <a:gd name="connsiteY30" fmla="*/ 9090 h 10000"/>
              <a:gd name="connsiteX31" fmla="*/ 2618 w 10000"/>
              <a:gd name="connsiteY31" fmla="*/ 9554 h 10000"/>
              <a:gd name="connsiteX32" fmla="*/ 1966 w 10000"/>
              <a:gd name="connsiteY32" fmla="*/ 9656 h 10000"/>
              <a:gd name="connsiteX33" fmla="*/ 1519 w 10000"/>
              <a:gd name="connsiteY33" fmla="*/ 9741 h 10000"/>
              <a:gd name="connsiteX34" fmla="*/ 2899 w 10000"/>
              <a:gd name="connsiteY34" fmla="*/ 9978 h 10000"/>
              <a:gd name="connsiteX35" fmla="*/ 6656 w 10000"/>
              <a:gd name="connsiteY35" fmla="*/ 9931 h 10000"/>
              <a:gd name="connsiteX36" fmla="*/ 7293 w 10000"/>
              <a:gd name="connsiteY36" fmla="*/ 9832 h 10000"/>
              <a:gd name="connsiteX37" fmla="*/ 7435 w 10000"/>
              <a:gd name="connsiteY37" fmla="*/ 9780 h 10000"/>
              <a:gd name="connsiteX38" fmla="*/ 7328 w 10000"/>
              <a:gd name="connsiteY38" fmla="*/ 9729 h 10000"/>
              <a:gd name="connsiteX39" fmla="*/ 6676 w 10000"/>
              <a:gd name="connsiteY39" fmla="*/ 9617 h 10000"/>
              <a:gd name="connsiteX40" fmla="*/ 5392 w 10000"/>
              <a:gd name="connsiteY40" fmla="*/ 9183 h 10000"/>
              <a:gd name="connsiteX41" fmla="*/ 5222 w 10000"/>
              <a:gd name="connsiteY41" fmla="*/ 8751 h 10000"/>
              <a:gd name="connsiteX42" fmla="*/ 5183 w 10000"/>
              <a:gd name="connsiteY42" fmla="*/ 7330 h 10000"/>
              <a:gd name="connsiteX43" fmla="*/ 5192 w 10000"/>
              <a:gd name="connsiteY43" fmla="*/ 6772 h 10000"/>
              <a:gd name="connsiteX44" fmla="*/ 5356 w 10000"/>
              <a:gd name="connsiteY44" fmla="*/ 6610 h 10000"/>
              <a:gd name="connsiteX45" fmla="*/ 7720 w 10000"/>
              <a:gd name="connsiteY45" fmla="*/ 5852 h 10000"/>
              <a:gd name="connsiteX46" fmla="*/ 9982 w 10000"/>
              <a:gd name="connsiteY46" fmla="*/ 5648 h 10000"/>
              <a:gd name="connsiteX47" fmla="*/ 10000 w 10000"/>
              <a:gd name="connsiteY47" fmla="*/ 5661 h 10000"/>
              <a:gd name="connsiteX48" fmla="*/ 9985 w 10000"/>
              <a:gd name="connsiteY48" fmla="*/ 5448 h 10000"/>
              <a:gd name="connsiteX49" fmla="*/ 9988 w 10000"/>
              <a:gd name="connsiteY49" fmla="*/ 5361 h 10000"/>
              <a:gd name="connsiteX50" fmla="*/ 9941 w 10000"/>
              <a:gd name="connsiteY50" fmla="*/ 5433 h 10000"/>
              <a:gd name="connsiteX51" fmla="*/ 9553 w 10000"/>
              <a:gd name="connsiteY51" fmla="*/ 5464 h 10000"/>
              <a:gd name="connsiteX52" fmla="*/ 6000 w 10000"/>
              <a:gd name="connsiteY52" fmla="*/ 5869 h 10000"/>
              <a:gd name="connsiteX53" fmla="*/ 5138 w 10000"/>
              <a:gd name="connsiteY53" fmla="*/ 5980 h 10000"/>
              <a:gd name="connsiteX54" fmla="*/ 4956 w 10000"/>
              <a:gd name="connsiteY54" fmla="*/ 4765 h 10000"/>
              <a:gd name="connsiteX55" fmla="*/ 5535 w 10000"/>
              <a:gd name="connsiteY55" fmla="*/ 4060 h 10000"/>
              <a:gd name="connsiteX56" fmla="*/ 8583 w 10000"/>
              <a:gd name="connsiteY56" fmla="*/ 3017 h 10000"/>
              <a:gd name="connsiteX57" fmla="*/ 9138 w 10000"/>
              <a:gd name="connsiteY57" fmla="*/ 2931 h 10000"/>
              <a:gd name="connsiteX58" fmla="*/ 9040 w 10000"/>
              <a:gd name="connsiteY58" fmla="*/ 2779 h 10000"/>
              <a:gd name="connsiteX59" fmla="*/ 9020 w 10000"/>
              <a:gd name="connsiteY59" fmla="*/ 2806 h 10000"/>
              <a:gd name="connsiteX60" fmla="*/ 8390 w 10000"/>
              <a:gd name="connsiteY60" fmla="*/ 2911 h 10000"/>
              <a:gd name="connsiteX61" fmla="*/ 6398 w 10000"/>
              <a:gd name="connsiteY61" fmla="*/ 3332 h 10000"/>
              <a:gd name="connsiteX62" fmla="*/ 5514 w 10000"/>
              <a:gd name="connsiteY62" fmla="*/ 3704 h 10000"/>
              <a:gd name="connsiteX63" fmla="*/ 4879 w 10000"/>
              <a:gd name="connsiteY63" fmla="*/ 3883 h 10000"/>
              <a:gd name="connsiteX64" fmla="*/ 4830 w 10000"/>
              <a:gd name="connsiteY64" fmla="*/ 3634 h 10000"/>
              <a:gd name="connsiteX65" fmla="*/ 4735 w 10000"/>
              <a:gd name="connsiteY65" fmla="*/ 3104 h 10000"/>
              <a:gd name="connsiteX66" fmla="*/ 4695 w 10000"/>
              <a:gd name="connsiteY66" fmla="*/ 2819 h 10000"/>
              <a:gd name="connsiteX67" fmla="*/ 4797 w 10000"/>
              <a:gd name="connsiteY67" fmla="*/ 2197 h 10000"/>
              <a:gd name="connsiteX68" fmla="*/ 5361 w 10000"/>
              <a:gd name="connsiteY68" fmla="*/ 533 h 10000"/>
              <a:gd name="connsiteX69" fmla="*/ 5746 w 10000"/>
              <a:gd name="connsiteY69" fmla="*/ 0 h 10000"/>
              <a:gd name="connsiteX0" fmla="*/ 5746 w 10000"/>
              <a:gd name="connsiteY0" fmla="*/ 0 h 10000"/>
              <a:gd name="connsiteX1" fmla="*/ 5428 w 10000"/>
              <a:gd name="connsiteY1" fmla="*/ 35 h 10000"/>
              <a:gd name="connsiteX2" fmla="*/ 4687 w 10000"/>
              <a:gd name="connsiteY2" fmla="*/ 1936 h 10000"/>
              <a:gd name="connsiteX3" fmla="*/ 4245 w 10000"/>
              <a:gd name="connsiteY3" fmla="*/ 2438 h 10000"/>
              <a:gd name="connsiteX4" fmla="*/ 3341 w 10000"/>
              <a:gd name="connsiteY4" fmla="*/ 906 h 10000"/>
              <a:gd name="connsiteX5" fmla="*/ 3052 w 10000"/>
              <a:gd name="connsiteY5" fmla="*/ 541 h 10000"/>
              <a:gd name="connsiteX6" fmla="*/ 3053 w 10000"/>
              <a:gd name="connsiteY6" fmla="*/ 497 h 10000"/>
              <a:gd name="connsiteX7" fmla="*/ 2933 w 10000"/>
              <a:gd name="connsiteY7" fmla="*/ 641 h 10000"/>
              <a:gd name="connsiteX8" fmla="*/ 3664 w 10000"/>
              <a:gd name="connsiteY8" fmla="*/ 1732 h 10000"/>
              <a:gd name="connsiteX9" fmla="*/ 4246 w 10000"/>
              <a:gd name="connsiteY9" fmla="*/ 3438 h 10000"/>
              <a:gd name="connsiteX10" fmla="*/ 4092 w 10000"/>
              <a:gd name="connsiteY10" fmla="*/ 3978 h 10000"/>
              <a:gd name="connsiteX11" fmla="*/ 3718 w 10000"/>
              <a:gd name="connsiteY11" fmla="*/ 3809 h 10000"/>
              <a:gd name="connsiteX12" fmla="*/ 2403 w 10000"/>
              <a:gd name="connsiteY12" fmla="*/ 3026 h 10000"/>
              <a:gd name="connsiteX13" fmla="*/ 895 w 10000"/>
              <a:gd name="connsiteY13" fmla="*/ 2458 h 10000"/>
              <a:gd name="connsiteX14" fmla="*/ 703 w 10000"/>
              <a:gd name="connsiteY14" fmla="*/ 2364 h 10000"/>
              <a:gd name="connsiteX15" fmla="*/ 629 w 10000"/>
              <a:gd name="connsiteY15" fmla="*/ 2563 h 10000"/>
              <a:gd name="connsiteX16" fmla="*/ 661 w 10000"/>
              <a:gd name="connsiteY16" fmla="*/ 2556 h 10000"/>
              <a:gd name="connsiteX17" fmla="*/ 2618 w 10000"/>
              <a:gd name="connsiteY17" fmla="*/ 3345 h 10000"/>
              <a:gd name="connsiteX18" fmla="*/ 3826 w 10000"/>
              <a:gd name="connsiteY18" fmla="*/ 4371 h 10000"/>
              <a:gd name="connsiteX19" fmla="*/ 3997 w 10000"/>
              <a:gd name="connsiteY19" fmla="*/ 4924 h 10000"/>
              <a:gd name="connsiteX20" fmla="*/ 3863 w 10000"/>
              <a:gd name="connsiteY20" fmla="*/ 6039 h 10000"/>
              <a:gd name="connsiteX21" fmla="*/ 3572 w 10000"/>
              <a:gd name="connsiteY21" fmla="*/ 5976 h 10000"/>
              <a:gd name="connsiteX22" fmla="*/ 671 w 10000"/>
              <a:gd name="connsiteY22" fmla="*/ 5489 h 10000"/>
              <a:gd name="connsiteX23" fmla="*/ 20 w 10000"/>
              <a:gd name="connsiteY23" fmla="*/ 5430 h 10000"/>
              <a:gd name="connsiteX24" fmla="*/ 20 w 10000"/>
              <a:gd name="connsiteY24" fmla="*/ 5438 h 10000"/>
              <a:gd name="connsiteX25" fmla="*/ 0 w 10000"/>
              <a:gd name="connsiteY25" fmla="*/ 5698 h 10000"/>
              <a:gd name="connsiteX26" fmla="*/ 383 w 10000"/>
              <a:gd name="connsiteY26" fmla="*/ 5702 h 10000"/>
              <a:gd name="connsiteX27" fmla="*/ 3654 w 10000"/>
              <a:gd name="connsiteY27" fmla="*/ 6484 h 10000"/>
              <a:gd name="connsiteX28" fmla="*/ 3897 w 10000"/>
              <a:gd name="connsiteY28" fmla="*/ 6884 h 10000"/>
              <a:gd name="connsiteX29" fmla="*/ 3753 w 10000"/>
              <a:gd name="connsiteY29" fmla="*/ 8655 h 10000"/>
              <a:gd name="connsiteX30" fmla="*/ 3594 w 10000"/>
              <a:gd name="connsiteY30" fmla="*/ 9090 h 10000"/>
              <a:gd name="connsiteX31" fmla="*/ 2618 w 10000"/>
              <a:gd name="connsiteY31" fmla="*/ 9554 h 10000"/>
              <a:gd name="connsiteX32" fmla="*/ 1966 w 10000"/>
              <a:gd name="connsiteY32" fmla="*/ 9656 h 10000"/>
              <a:gd name="connsiteX33" fmla="*/ 1519 w 10000"/>
              <a:gd name="connsiteY33" fmla="*/ 9741 h 10000"/>
              <a:gd name="connsiteX34" fmla="*/ 2899 w 10000"/>
              <a:gd name="connsiteY34" fmla="*/ 9978 h 10000"/>
              <a:gd name="connsiteX35" fmla="*/ 6656 w 10000"/>
              <a:gd name="connsiteY35" fmla="*/ 9931 h 10000"/>
              <a:gd name="connsiteX36" fmla="*/ 7293 w 10000"/>
              <a:gd name="connsiteY36" fmla="*/ 9832 h 10000"/>
              <a:gd name="connsiteX37" fmla="*/ 7435 w 10000"/>
              <a:gd name="connsiteY37" fmla="*/ 9780 h 10000"/>
              <a:gd name="connsiteX38" fmla="*/ 7328 w 10000"/>
              <a:gd name="connsiteY38" fmla="*/ 9729 h 10000"/>
              <a:gd name="connsiteX39" fmla="*/ 6676 w 10000"/>
              <a:gd name="connsiteY39" fmla="*/ 9617 h 10000"/>
              <a:gd name="connsiteX40" fmla="*/ 5392 w 10000"/>
              <a:gd name="connsiteY40" fmla="*/ 9183 h 10000"/>
              <a:gd name="connsiteX41" fmla="*/ 5222 w 10000"/>
              <a:gd name="connsiteY41" fmla="*/ 8751 h 10000"/>
              <a:gd name="connsiteX42" fmla="*/ 5183 w 10000"/>
              <a:gd name="connsiteY42" fmla="*/ 7330 h 10000"/>
              <a:gd name="connsiteX43" fmla="*/ 5192 w 10000"/>
              <a:gd name="connsiteY43" fmla="*/ 6772 h 10000"/>
              <a:gd name="connsiteX44" fmla="*/ 5356 w 10000"/>
              <a:gd name="connsiteY44" fmla="*/ 6610 h 10000"/>
              <a:gd name="connsiteX45" fmla="*/ 7720 w 10000"/>
              <a:gd name="connsiteY45" fmla="*/ 5852 h 10000"/>
              <a:gd name="connsiteX46" fmla="*/ 9982 w 10000"/>
              <a:gd name="connsiteY46" fmla="*/ 5648 h 10000"/>
              <a:gd name="connsiteX47" fmla="*/ 10000 w 10000"/>
              <a:gd name="connsiteY47" fmla="*/ 5661 h 10000"/>
              <a:gd name="connsiteX48" fmla="*/ 9985 w 10000"/>
              <a:gd name="connsiteY48" fmla="*/ 5448 h 10000"/>
              <a:gd name="connsiteX49" fmla="*/ 9988 w 10000"/>
              <a:gd name="connsiteY49" fmla="*/ 5361 h 10000"/>
              <a:gd name="connsiteX50" fmla="*/ 9941 w 10000"/>
              <a:gd name="connsiteY50" fmla="*/ 5433 h 10000"/>
              <a:gd name="connsiteX51" fmla="*/ 9553 w 10000"/>
              <a:gd name="connsiteY51" fmla="*/ 5464 h 10000"/>
              <a:gd name="connsiteX52" fmla="*/ 6000 w 10000"/>
              <a:gd name="connsiteY52" fmla="*/ 5869 h 10000"/>
              <a:gd name="connsiteX53" fmla="*/ 5138 w 10000"/>
              <a:gd name="connsiteY53" fmla="*/ 5980 h 10000"/>
              <a:gd name="connsiteX54" fmla="*/ 4956 w 10000"/>
              <a:gd name="connsiteY54" fmla="*/ 4765 h 10000"/>
              <a:gd name="connsiteX55" fmla="*/ 5535 w 10000"/>
              <a:gd name="connsiteY55" fmla="*/ 4060 h 10000"/>
              <a:gd name="connsiteX56" fmla="*/ 8583 w 10000"/>
              <a:gd name="connsiteY56" fmla="*/ 3017 h 10000"/>
              <a:gd name="connsiteX57" fmla="*/ 9138 w 10000"/>
              <a:gd name="connsiteY57" fmla="*/ 2931 h 10000"/>
              <a:gd name="connsiteX58" fmla="*/ 9040 w 10000"/>
              <a:gd name="connsiteY58" fmla="*/ 2779 h 10000"/>
              <a:gd name="connsiteX59" fmla="*/ 9020 w 10000"/>
              <a:gd name="connsiteY59" fmla="*/ 2806 h 10000"/>
              <a:gd name="connsiteX60" fmla="*/ 8390 w 10000"/>
              <a:gd name="connsiteY60" fmla="*/ 2911 h 10000"/>
              <a:gd name="connsiteX61" fmla="*/ 6398 w 10000"/>
              <a:gd name="connsiteY61" fmla="*/ 3332 h 10000"/>
              <a:gd name="connsiteX62" fmla="*/ 5514 w 10000"/>
              <a:gd name="connsiteY62" fmla="*/ 3704 h 10000"/>
              <a:gd name="connsiteX63" fmla="*/ 4879 w 10000"/>
              <a:gd name="connsiteY63" fmla="*/ 3883 h 10000"/>
              <a:gd name="connsiteX64" fmla="*/ 4830 w 10000"/>
              <a:gd name="connsiteY64" fmla="*/ 3634 h 10000"/>
              <a:gd name="connsiteX65" fmla="*/ 4735 w 10000"/>
              <a:gd name="connsiteY65" fmla="*/ 3104 h 10000"/>
              <a:gd name="connsiteX66" fmla="*/ 4695 w 10000"/>
              <a:gd name="connsiteY66" fmla="*/ 2819 h 10000"/>
              <a:gd name="connsiteX67" fmla="*/ 4797 w 10000"/>
              <a:gd name="connsiteY67" fmla="*/ 2197 h 10000"/>
              <a:gd name="connsiteX68" fmla="*/ 5361 w 10000"/>
              <a:gd name="connsiteY68" fmla="*/ 533 h 10000"/>
              <a:gd name="connsiteX69" fmla="*/ 5746 w 10000"/>
              <a:gd name="connsiteY69" fmla="*/ 0 h 10000"/>
              <a:gd name="connsiteX0" fmla="*/ 5746 w 10000"/>
              <a:gd name="connsiteY0" fmla="*/ 0 h 10000"/>
              <a:gd name="connsiteX1" fmla="*/ 5428 w 10000"/>
              <a:gd name="connsiteY1" fmla="*/ 35 h 10000"/>
              <a:gd name="connsiteX2" fmla="*/ 4687 w 10000"/>
              <a:gd name="connsiteY2" fmla="*/ 1936 h 10000"/>
              <a:gd name="connsiteX3" fmla="*/ 4245 w 10000"/>
              <a:gd name="connsiteY3" fmla="*/ 2438 h 10000"/>
              <a:gd name="connsiteX4" fmla="*/ 3341 w 10000"/>
              <a:gd name="connsiteY4" fmla="*/ 906 h 10000"/>
              <a:gd name="connsiteX5" fmla="*/ 3052 w 10000"/>
              <a:gd name="connsiteY5" fmla="*/ 541 h 10000"/>
              <a:gd name="connsiteX6" fmla="*/ 3053 w 10000"/>
              <a:gd name="connsiteY6" fmla="*/ 497 h 10000"/>
              <a:gd name="connsiteX7" fmla="*/ 2933 w 10000"/>
              <a:gd name="connsiteY7" fmla="*/ 641 h 10000"/>
              <a:gd name="connsiteX8" fmla="*/ 3664 w 10000"/>
              <a:gd name="connsiteY8" fmla="*/ 1732 h 10000"/>
              <a:gd name="connsiteX9" fmla="*/ 4246 w 10000"/>
              <a:gd name="connsiteY9" fmla="*/ 3438 h 10000"/>
              <a:gd name="connsiteX10" fmla="*/ 4092 w 10000"/>
              <a:gd name="connsiteY10" fmla="*/ 3978 h 10000"/>
              <a:gd name="connsiteX11" fmla="*/ 3718 w 10000"/>
              <a:gd name="connsiteY11" fmla="*/ 3809 h 10000"/>
              <a:gd name="connsiteX12" fmla="*/ 2403 w 10000"/>
              <a:gd name="connsiteY12" fmla="*/ 3026 h 10000"/>
              <a:gd name="connsiteX13" fmla="*/ 895 w 10000"/>
              <a:gd name="connsiteY13" fmla="*/ 2458 h 10000"/>
              <a:gd name="connsiteX14" fmla="*/ 703 w 10000"/>
              <a:gd name="connsiteY14" fmla="*/ 2364 h 10000"/>
              <a:gd name="connsiteX15" fmla="*/ 629 w 10000"/>
              <a:gd name="connsiteY15" fmla="*/ 2563 h 10000"/>
              <a:gd name="connsiteX16" fmla="*/ 661 w 10000"/>
              <a:gd name="connsiteY16" fmla="*/ 2556 h 10000"/>
              <a:gd name="connsiteX17" fmla="*/ 2618 w 10000"/>
              <a:gd name="connsiteY17" fmla="*/ 3345 h 10000"/>
              <a:gd name="connsiteX18" fmla="*/ 3826 w 10000"/>
              <a:gd name="connsiteY18" fmla="*/ 4371 h 10000"/>
              <a:gd name="connsiteX19" fmla="*/ 3997 w 10000"/>
              <a:gd name="connsiteY19" fmla="*/ 4924 h 10000"/>
              <a:gd name="connsiteX20" fmla="*/ 3863 w 10000"/>
              <a:gd name="connsiteY20" fmla="*/ 6039 h 10000"/>
              <a:gd name="connsiteX21" fmla="*/ 3572 w 10000"/>
              <a:gd name="connsiteY21" fmla="*/ 5976 h 10000"/>
              <a:gd name="connsiteX22" fmla="*/ 671 w 10000"/>
              <a:gd name="connsiteY22" fmla="*/ 5489 h 10000"/>
              <a:gd name="connsiteX23" fmla="*/ 20 w 10000"/>
              <a:gd name="connsiteY23" fmla="*/ 5430 h 10000"/>
              <a:gd name="connsiteX24" fmla="*/ 20 w 10000"/>
              <a:gd name="connsiteY24" fmla="*/ 5438 h 10000"/>
              <a:gd name="connsiteX25" fmla="*/ 0 w 10000"/>
              <a:gd name="connsiteY25" fmla="*/ 5698 h 10000"/>
              <a:gd name="connsiteX26" fmla="*/ 383 w 10000"/>
              <a:gd name="connsiteY26" fmla="*/ 5702 h 10000"/>
              <a:gd name="connsiteX27" fmla="*/ 3654 w 10000"/>
              <a:gd name="connsiteY27" fmla="*/ 6484 h 10000"/>
              <a:gd name="connsiteX28" fmla="*/ 3897 w 10000"/>
              <a:gd name="connsiteY28" fmla="*/ 6884 h 10000"/>
              <a:gd name="connsiteX29" fmla="*/ 3753 w 10000"/>
              <a:gd name="connsiteY29" fmla="*/ 8655 h 10000"/>
              <a:gd name="connsiteX30" fmla="*/ 3594 w 10000"/>
              <a:gd name="connsiteY30" fmla="*/ 9090 h 10000"/>
              <a:gd name="connsiteX31" fmla="*/ 2618 w 10000"/>
              <a:gd name="connsiteY31" fmla="*/ 9554 h 10000"/>
              <a:gd name="connsiteX32" fmla="*/ 1966 w 10000"/>
              <a:gd name="connsiteY32" fmla="*/ 9656 h 10000"/>
              <a:gd name="connsiteX33" fmla="*/ 1519 w 10000"/>
              <a:gd name="connsiteY33" fmla="*/ 9741 h 10000"/>
              <a:gd name="connsiteX34" fmla="*/ 2899 w 10000"/>
              <a:gd name="connsiteY34" fmla="*/ 9978 h 10000"/>
              <a:gd name="connsiteX35" fmla="*/ 6656 w 10000"/>
              <a:gd name="connsiteY35" fmla="*/ 9931 h 10000"/>
              <a:gd name="connsiteX36" fmla="*/ 7293 w 10000"/>
              <a:gd name="connsiteY36" fmla="*/ 9832 h 10000"/>
              <a:gd name="connsiteX37" fmla="*/ 7435 w 10000"/>
              <a:gd name="connsiteY37" fmla="*/ 9780 h 10000"/>
              <a:gd name="connsiteX38" fmla="*/ 7328 w 10000"/>
              <a:gd name="connsiteY38" fmla="*/ 9729 h 10000"/>
              <a:gd name="connsiteX39" fmla="*/ 6676 w 10000"/>
              <a:gd name="connsiteY39" fmla="*/ 9617 h 10000"/>
              <a:gd name="connsiteX40" fmla="*/ 5392 w 10000"/>
              <a:gd name="connsiteY40" fmla="*/ 9183 h 10000"/>
              <a:gd name="connsiteX41" fmla="*/ 5222 w 10000"/>
              <a:gd name="connsiteY41" fmla="*/ 8751 h 10000"/>
              <a:gd name="connsiteX42" fmla="*/ 5183 w 10000"/>
              <a:gd name="connsiteY42" fmla="*/ 7330 h 10000"/>
              <a:gd name="connsiteX43" fmla="*/ 5192 w 10000"/>
              <a:gd name="connsiteY43" fmla="*/ 6772 h 10000"/>
              <a:gd name="connsiteX44" fmla="*/ 5356 w 10000"/>
              <a:gd name="connsiteY44" fmla="*/ 6610 h 10000"/>
              <a:gd name="connsiteX45" fmla="*/ 7720 w 10000"/>
              <a:gd name="connsiteY45" fmla="*/ 5852 h 10000"/>
              <a:gd name="connsiteX46" fmla="*/ 9982 w 10000"/>
              <a:gd name="connsiteY46" fmla="*/ 5648 h 10000"/>
              <a:gd name="connsiteX47" fmla="*/ 10000 w 10000"/>
              <a:gd name="connsiteY47" fmla="*/ 5661 h 10000"/>
              <a:gd name="connsiteX48" fmla="*/ 9985 w 10000"/>
              <a:gd name="connsiteY48" fmla="*/ 5448 h 10000"/>
              <a:gd name="connsiteX49" fmla="*/ 9988 w 10000"/>
              <a:gd name="connsiteY49" fmla="*/ 5361 h 10000"/>
              <a:gd name="connsiteX50" fmla="*/ 9941 w 10000"/>
              <a:gd name="connsiteY50" fmla="*/ 5433 h 10000"/>
              <a:gd name="connsiteX51" fmla="*/ 9553 w 10000"/>
              <a:gd name="connsiteY51" fmla="*/ 5464 h 10000"/>
              <a:gd name="connsiteX52" fmla="*/ 6000 w 10000"/>
              <a:gd name="connsiteY52" fmla="*/ 5869 h 10000"/>
              <a:gd name="connsiteX53" fmla="*/ 5138 w 10000"/>
              <a:gd name="connsiteY53" fmla="*/ 5980 h 10000"/>
              <a:gd name="connsiteX54" fmla="*/ 4956 w 10000"/>
              <a:gd name="connsiteY54" fmla="*/ 4765 h 10000"/>
              <a:gd name="connsiteX55" fmla="*/ 5535 w 10000"/>
              <a:gd name="connsiteY55" fmla="*/ 4060 h 10000"/>
              <a:gd name="connsiteX56" fmla="*/ 8583 w 10000"/>
              <a:gd name="connsiteY56" fmla="*/ 3017 h 10000"/>
              <a:gd name="connsiteX57" fmla="*/ 9138 w 10000"/>
              <a:gd name="connsiteY57" fmla="*/ 2931 h 10000"/>
              <a:gd name="connsiteX58" fmla="*/ 9040 w 10000"/>
              <a:gd name="connsiteY58" fmla="*/ 2779 h 10000"/>
              <a:gd name="connsiteX59" fmla="*/ 9020 w 10000"/>
              <a:gd name="connsiteY59" fmla="*/ 2806 h 10000"/>
              <a:gd name="connsiteX60" fmla="*/ 8390 w 10000"/>
              <a:gd name="connsiteY60" fmla="*/ 2911 h 10000"/>
              <a:gd name="connsiteX61" fmla="*/ 6398 w 10000"/>
              <a:gd name="connsiteY61" fmla="*/ 3332 h 10000"/>
              <a:gd name="connsiteX62" fmla="*/ 5514 w 10000"/>
              <a:gd name="connsiteY62" fmla="*/ 3704 h 10000"/>
              <a:gd name="connsiteX63" fmla="*/ 4879 w 10000"/>
              <a:gd name="connsiteY63" fmla="*/ 3883 h 10000"/>
              <a:gd name="connsiteX64" fmla="*/ 4830 w 10000"/>
              <a:gd name="connsiteY64" fmla="*/ 3634 h 10000"/>
              <a:gd name="connsiteX65" fmla="*/ 4735 w 10000"/>
              <a:gd name="connsiteY65" fmla="*/ 3104 h 10000"/>
              <a:gd name="connsiteX66" fmla="*/ 4695 w 10000"/>
              <a:gd name="connsiteY66" fmla="*/ 2819 h 10000"/>
              <a:gd name="connsiteX67" fmla="*/ 4797 w 10000"/>
              <a:gd name="connsiteY67" fmla="*/ 2197 h 10000"/>
              <a:gd name="connsiteX68" fmla="*/ 5361 w 10000"/>
              <a:gd name="connsiteY68" fmla="*/ 533 h 10000"/>
              <a:gd name="connsiteX69" fmla="*/ 5746 w 10000"/>
              <a:gd name="connsiteY69" fmla="*/ 0 h 10000"/>
              <a:gd name="connsiteX0" fmla="*/ 5746 w 10000"/>
              <a:gd name="connsiteY0" fmla="*/ 0 h 10000"/>
              <a:gd name="connsiteX1" fmla="*/ 5428 w 10000"/>
              <a:gd name="connsiteY1" fmla="*/ 35 h 10000"/>
              <a:gd name="connsiteX2" fmla="*/ 4687 w 10000"/>
              <a:gd name="connsiteY2" fmla="*/ 1936 h 10000"/>
              <a:gd name="connsiteX3" fmla="*/ 4245 w 10000"/>
              <a:gd name="connsiteY3" fmla="*/ 2438 h 10000"/>
              <a:gd name="connsiteX4" fmla="*/ 3341 w 10000"/>
              <a:gd name="connsiteY4" fmla="*/ 906 h 10000"/>
              <a:gd name="connsiteX5" fmla="*/ 3052 w 10000"/>
              <a:gd name="connsiteY5" fmla="*/ 541 h 10000"/>
              <a:gd name="connsiteX6" fmla="*/ 3053 w 10000"/>
              <a:gd name="connsiteY6" fmla="*/ 497 h 10000"/>
              <a:gd name="connsiteX7" fmla="*/ 2933 w 10000"/>
              <a:gd name="connsiteY7" fmla="*/ 641 h 10000"/>
              <a:gd name="connsiteX8" fmla="*/ 3664 w 10000"/>
              <a:gd name="connsiteY8" fmla="*/ 1732 h 10000"/>
              <a:gd name="connsiteX9" fmla="*/ 4246 w 10000"/>
              <a:gd name="connsiteY9" fmla="*/ 3438 h 10000"/>
              <a:gd name="connsiteX10" fmla="*/ 4092 w 10000"/>
              <a:gd name="connsiteY10" fmla="*/ 3978 h 10000"/>
              <a:gd name="connsiteX11" fmla="*/ 3718 w 10000"/>
              <a:gd name="connsiteY11" fmla="*/ 3809 h 10000"/>
              <a:gd name="connsiteX12" fmla="*/ 2403 w 10000"/>
              <a:gd name="connsiteY12" fmla="*/ 3026 h 10000"/>
              <a:gd name="connsiteX13" fmla="*/ 895 w 10000"/>
              <a:gd name="connsiteY13" fmla="*/ 2458 h 10000"/>
              <a:gd name="connsiteX14" fmla="*/ 703 w 10000"/>
              <a:gd name="connsiteY14" fmla="*/ 2364 h 10000"/>
              <a:gd name="connsiteX15" fmla="*/ 629 w 10000"/>
              <a:gd name="connsiteY15" fmla="*/ 2563 h 10000"/>
              <a:gd name="connsiteX16" fmla="*/ 661 w 10000"/>
              <a:gd name="connsiteY16" fmla="*/ 2556 h 10000"/>
              <a:gd name="connsiteX17" fmla="*/ 2618 w 10000"/>
              <a:gd name="connsiteY17" fmla="*/ 3345 h 10000"/>
              <a:gd name="connsiteX18" fmla="*/ 3826 w 10000"/>
              <a:gd name="connsiteY18" fmla="*/ 4371 h 10000"/>
              <a:gd name="connsiteX19" fmla="*/ 3997 w 10000"/>
              <a:gd name="connsiteY19" fmla="*/ 4924 h 10000"/>
              <a:gd name="connsiteX20" fmla="*/ 3863 w 10000"/>
              <a:gd name="connsiteY20" fmla="*/ 6039 h 10000"/>
              <a:gd name="connsiteX21" fmla="*/ 3572 w 10000"/>
              <a:gd name="connsiteY21" fmla="*/ 5976 h 10000"/>
              <a:gd name="connsiteX22" fmla="*/ 671 w 10000"/>
              <a:gd name="connsiteY22" fmla="*/ 5489 h 10000"/>
              <a:gd name="connsiteX23" fmla="*/ 20 w 10000"/>
              <a:gd name="connsiteY23" fmla="*/ 5430 h 10000"/>
              <a:gd name="connsiteX24" fmla="*/ 20 w 10000"/>
              <a:gd name="connsiteY24" fmla="*/ 5438 h 10000"/>
              <a:gd name="connsiteX25" fmla="*/ 0 w 10000"/>
              <a:gd name="connsiteY25" fmla="*/ 5698 h 10000"/>
              <a:gd name="connsiteX26" fmla="*/ 383 w 10000"/>
              <a:gd name="connsiteY26" fmla="*/ 5702 h 10000"/>
              <a:gd name="connsiteX27" fmla="*/ 3654 w 10000"/>
              <a:gd name="connsiteY27" fmla="*/ 6484 h 10000"/>
              <a:gd name="connsiteX28" fmla="*/ 3897 w 10000"/>
              <a:gd name="connsiteY28" fmla="*/ 6884 h 10000"/>
              <a:gd name="connsiteX29" fmla="*/ 3753 w 10000"/>
              <a:gd name="connsiteY29" fmla="*/ 8655 h 10000"/>
              <a:gd name="connsiteX30" fmla="*/ 3594 w 10000"/>
              <a:gd name="connsiteY30" fmla="*/ 9090 h 10000"/>
              <a:gd name="connsiteX31" fmla="*/ 2618 w 10000"/>
              <a:gd name="connsiteY31" fmla="*/ 9554 h 10000"/>
              <a:gd name="connsiteX32" fmla="*/ 1966 w 10000"/>
              <a:gd name="connsiteY32" fmla="*/ 9656 h 10000"/>
              <a:gd name="connsiteX33" fmla="*/ 1519 w 10000"/>
              <a:gd name="connsiteY33" fmla="*/ 9741 h 10000"/>
              <a:gd name="connsiteX34" fmla="*/ 2899 w 10000"/>
              <a:gd name="connsiteY34" fmla="*/ 9978 h 10000"/>
              <a:gd name="connsiteX35" fmla="*/ 6656 w 10000"/>
              <a:gd name="connsiteY35" fmla="*/ 9931 h 10000"/>
              <a:gd name="connsiteX36" fmla="*/ 7293 w 10000"/>
              <a:gd name="connsiteY36" fmla="*/ 9832 h 10000"/>
              <a:gd name="connsiteX37" fmla="*/ 7435 w 10000"/>
              <a:gd name="connsiteY37" fmla="*/ 9780 h 10000"/>
              <a:gd name="connsiteX38" fmla="*/ 7328 w 10000"/>
              <a:gd name="connsiteY38" fmla="*/ 9729 h 10000"/>
              <a:gd name="connsiteX39" fmla="*/ 6676 w 10000"/>
              <a:gd name="connsiteY39" fmla="*/ 9617 h 10000"/>
              <a:gd name="connsiteX40" fmla="*/ 5392 w 10000"/>
              <a:gd name="connsiteY40" fmla="*/ 9183 h 10000"/>
              <a:gd name="connsiteX41" fmla="*/ 5222 w 10000"/>
              <a:gd name="connsiteY41" fmla="*/ 8751 h 10000"/>
              <a:gd name="connsiteX42" fmla="*/ 5183 w 10000"/>
              <a:gd name="connsiteY42" fmla="*/ 7330 h 10000"/>
              <a:gd name="connsiteX43" fmla="*/ 5192 w 10000"/>
              <a:gd name="connsiteY43" fmla="*/ 6772 h 10000"/>
              <a:gd name="connsiteX44" fmla="*/ 5356 w 10000"/>
              <a:gd name="connsiteY44" fmla="*/ 6610 h 10000"/>
              <a:gd name="connsiteX45" fmla="*/ 7720 w 10000"/>
              <a:gd name="connsiteY45" fmla="*/ 5852 h 10000"/>
              <a:gd name="connsiteX46" fmla="*/ 9982 w 10000"/>
              <a:gd name="connsiteY46" fmla="*/ 5648 h 10000"/>
              <a:gd name="connsiteX47" fmla="*/ 10000 w 10000"/>
              <a:gd name="connsiteY47" fmla="*/ 5661 h 10000"/>
              <a:gd name="connsiteX48" fmla="*/ 9985 w 10000"/>
              <a:gd name="connsiteY48" fmla="*/ 5448 h 10000"/>
              <a:gd name="connsiteX49" fmla="*/ 9988 w 10000"/>
              <a:gd name="connsiteY49" fmla="*/ 5361 h 10000"/>
              <a:gd name="connsiteX50" fmla="*/ 9941 w 10000"/>
              <a:gd name="connsiteY50" fmla="*/ 5433 h 10000"/>
              <a:gd name="connsiteX51" fmla="*/ 9553 w 10000"/>
              <a:gd name="connsiteY51" fmla="*/ 5464 h 10000"/>
              <a:gd name="connsiteX52" fmla="*/ 6000 w 10000"/>
              <a:gd name="connsiteY52" fmla="*/ 5869 h 10000"/>
              <a:gd name="connsiteX53" fmla="*/ 5138 w 10000"/>
              <a:gd name="connsiteY53" fmla="*/ 5980 h 10000"/>
              <a:gd name="connsiteX54" fmla="*/ 4956 w 10000"/>
              <a:gd name="connsiteY54" fmla="*/ 4765 h 10000"/>
              <a:gd name="connsiteX55" fmla="*/ 5535 w 10000"/>
              <a:gd name="connsiteY55" fmla="*/ 4060 h 10000"/>
              <a:gd name="connsiteX56" fmla="*/ 8583 w 10000"/>
              <a:gd name="connsiteY56" fmla="*/ 3017 h 10000"/>
              <a:gd name="connsiteX57" fmla="*/ 9138 w 10000"/>
              <a:gd name="connsiteY57" fmla="*/ 2931 h 10000"/>
              <a:gd name="connsiteX58" fmla="*/ 9040 w 10000"/>
              <a:gd name="connsiteY58" fmla="*/ 2779 h 10000"/>
              <a:gd name="connsiteX59" fmla="*/ 9020 w 10000"/>
              <a:gd name="connsiteY59" fmla="*/ 2806 h 10000"/>
              <a:gd name="connsiteX60" fmla="*/ 8390 w 10000"/>
              <a:gd name="connsiteY60" fmla="*/ 2911 h 10000"/>
              <a:gd name="connsiteX61" fmla="*/ 6398 w 10000"/>
              <a:gd name="connsiteY61" fmla="*/ 3332 h 10000"/>
              <a:gd name="connsiteX62" fmla="*/ 5514 w 10000"/>
              <a:gd name="connsiteY62" fmla="*/ 3704 h 10000"/>
              <a:gd name="connsiteX63" fmla="*/ 4879 w 10000"/>
              <a:gd name="connsiteY63" fmla="*/ 3883 h 10000"/>
              <a:gd name="connsiteX64" fmla="*/ 4830 w 10000"/>
              <a:gd name="connsiteY64" fmla="*/ 3634 h 10000"/>
              <a:gd name="connsiteX65" fmla="*/ 4735 w 10000"/>
              <a:gd name="connsiteY65" fmla="*/ 3104 h 10000"/>
              <a:gd name="connsiteX66" fmla="*/ 4695 w 10000"/>
              <a:gd name="connsiteY66" fmla="*/ 2819 h 10000"/>
              <a:gd name="connsiteX67" fmla="*/ 4797 w 10000"/>
              <a:gd name="connsiteY67" fmla="*/ 2197 h 10000"/>
              <a:gd name="connsiteX68" fmla="*/ 5361 w 10000"/>
              <a:gd name="connsiteY68" fmla="*/ 533 h 10000"/>
              <a:gd name="connsiteX69" fmla="*/ 5746 w 10000"/>
              <a:gd name="connsiteY69" fmla="*/ 0 h 10000"/>
              <a:gd name="connsiteX0" fmla="*/ 5746 w 10000"/>
              <a:gd name="connsiteY0" fmla="*/ 0 h 10000"/>
              <a:gd name="connsiteX1" fmla="*/ 5428 w 10000"/>
              <a:gd name="connsiteY1" fmla="*/ 35 h 10000"/>
              <a:gd name="connsiteX2" fmla="*/ 4687 w 10000"/>
              <a:gd name="connsiteY2" fmla="*/ 1936 h 10000"/>
              <a:gd name="connsiteX3" fmla="*/ 4245 w 10000"/>
              <a:gd name="connsiteY3" fmla="*/ 2438 h 10000"/>
              <a:gd name="connsiteX4" fmla="*/ 3341 w 10000"/>
              <a:gd name="connsiteY4" fmla="*/ 906 h 10000"/>
              <a:gd name="connsiteX5" fmla="*/ 3052 w 10000"/>
              <a:gd name="connsiteY5" fmla="*/ 541 h 10000"/>
              <a:gd name="connsiteX6" fmla="*/ 3053 w 10000"/>
              <a:gd name="connsiteY6" fmla="*/ 497 h 10000"/>
              <a:gd name="connsiteX7" fmla="*/ 2933 w 10000"/>
              <a:gd name="connsiteY7" fmla="*/ 641 h 10000"/>
              <a:gd name="connsiteX8" fmla="*/ 3664 w 10000"/>
              <a:gd name="connsiteY8" fmla="*/ 1732 h 10000"/>
              <a:gd name="connsiteX9" fmla="*/ 4246 w 10000"/>
              <a:gd name="connsiteY9" fmla="*/ 3438 h 10000"/>
              <a:gd name="connsiteX10" fmla="*/ 4092 w 10000"/>
              <a:gd name="connsiteY10" fmla="*/ 3978 h 10000"/>
              <a:gd name="connsiteX11" fmla="*/ 3718 w 10000"/>
              <a:gd name="connsiteY11" fmla="*/ 3809 h 10000"/>
              <a:gd name="connsiteX12" fmla="*/ 2403 w 10000"/>
              <a:gd name="connsiteY12" fmla="*/ 3026 h 10000"/>
              <a:gd name="connsiteX13" fmla="*/ 895 w 10000"/>
              <a:gd name="connsiteY13" fmla="*/ 2458 h 10000"/>
              <a:gd name="connsiteX14" fmla="*/ 703 w 10000"/>
              <a:gd name="connsiteY14" fmla="*/ 2364 h 10000"/>
              <a:gd name="connsiteX15" fmla="*/ 629 w 10000"/>
              <a:gd name="connsiteY15" fmla="*/ 2563 h 10000"/>
              <a:gd name="connsiteX16" fmla="*/ 661 w 10000"/>
              <a:gd name="connsiteY16" fmla="*/ 2556 h 10000"/>
              <a:gd name="connsiteX17" fmla="*/ 2618 w 10000"/>
              <a:gd name="connsiteY17" fmla="*/ 3345 h 10000"/>
              <a:gd name="connsiteX18" fmla="*/ 3826 w 10000"/>
              <a:gd name="connsiteY18" fmla="*/ 4371 h 10000"/>
              <a:gd name="connsiteX19" fmla="*/ 3997 w 10000"/>
              <a:gd name="connsiteY19" fmla="*/ 4924 h 10000"/>
              <a:gd name="connsiteX20" fmla="*/ 3863 w 10000"/>
              <a:gd name="connsiteY20" fmla="*/ 6039 h 10000"/>
              <a:gd name="connsiteX21" fmla="*/ 3572 w 10000"/>
              <a:gd name="connsiteY21" fmla="*/ 5976 h 10000"/>
              <a:gd name="connsiteX22" fmla="*/ 671 w 10000"/>
              <a:gd name="connsiteY22" fmla="*/ 5489 h 10000"/>
              <a:gd name="connsiteX23" fmla="*/ 20 w 10000"/>
              <a:gd name="connsiteY23" fmla="*/ 5430 h 10000"/>
              <a:gd name="connsiteX24" fmla="*/ 20 w 10000"/>
              <a:gd name="connsiteY24" fmla="*/ 5438 h 10000"/>
              <a:gd name="connsiteX25" fmla="*/ 0 w 10000"/>
              <a:gd name="connsiteY25" fmla="*/ 5698 h 10000"/>
              <a:gd name="connsiteX26" fmla="*/ 383 w 10000"/>
              <a:gd name="connsiteY26" fmla="*/ 5702 h 10000"/>
              <a:gd name="connsiteX27" fmla="*/ 3654 w 10000"/>
              <a:gd name="connsiteY27" fmla="*/ 6484 h 10000"/>
              <a:gd name="connsiteX28" fmla="*/ 3897 w 10000"/>
              <a:gd name="connsiteY28" fmla="*/ 6884 h 10000"/>
              <a:gd name="connsiteX29" fmla="*/ 3753 w 10000"/>
              <a:gd name="connsiteY29" fmla="*/ 8655 h 10000"/>
              <a:gd name="connsiteX30" fmla="*/ 3594 w 10000"/>
              <a:gd name="connsiteY30" fmla="*/ 9090 h 10000"/>
              <a:gd name="connsiteX31" fmla="*/ 2618 w 10000"/>
              <a:gd name="connsiteY31" fmla="*/ 9554 h 10000"/>
              <a:gd name="connsiteX32" fmla="*/ 1966 w 10000"/>
              <a:gd name="connsiteY32" fmla="*/ 9656 h 10000"/>
              <a:gd name="connsiteX33" fmla="*/ 1519 w 10000"/>
              <a:gd name="connsiteY33" fmla="*/ 9741 h 10000"/>
              <a:gd name="connsiteX34" fmla="*/ 2899 w 10000"/>
              <a:gd name="connsiteY34" fmla="*/ 9978 h 10000"/>
              <a:gd name="connsiteX35" fmla="*/ 6656 w 10000"/>
              <a:gd name="connsiteY35" fmla="*/ 9931 h 10000"/>
              <a:gd name="connsiteX36" fmla="*/ 7293 w 10000"/>
              <a:gd name="connsiteY36" fmla="*/ 9832 h 10000"/>
              <a:gd name="connsiteX37" fmla="*/ 7435 w 10000"/>
              <a:gd name="connsiteY37" fmla="*/ 9780 h 10000"/>
              <a:gd name="connsiteX38" fmla="*/ 7328 w 10000"/>
              <a:gd name="connsiteY38" fmla="*/ 9729 h 10000"/>
              <a:gd name="connsiteX39" fmla="*/ 6676 w 10000"/>
              <a:gd name="connsiteY39" fmla="*/ 9617 h 10000"/>
              <a:gd name="connsiteX40" fmla="*/ 5392 w 10000"/>
              <a:gd name="connsiteY40" fmla="*/ 9183 h 10000"/>
              <a:gd name="connsiteX41" fmla="*/ 5222 w 10000"/>
              <a:gd name="connsiteY41" fmla="*/ 8751 h 10000"/>
              <a:gd name="connsiteX42" fmla="*/ 5183 w 10000"/>
              <a:gd name="connsiteY42" fmla="*/ 7330 h 10000"/>
              <a:gd name="connsiteX43" fmla="*/ 5192 w 10000"/>
              <a:gd name="connsiteY43" fmla="*/ 6772 h 10000"/>
              <a:gd name="connsiteX44" fmla="*/ 5356 w 10000"/>
              <a:gd name="connsiteY44" fmla="*/ 6610 h 10000"/>
              <a:gd name="connsiteX45" fmla="*/ 7720 w 10000"/>
              <a:gd name="connsiteY45" fmla="*/ 5852 h 10000"/>
              <a:gd name="connsiteX46" fmla="*/ 9982 w 10000"/>
              <a:gd name="connsiteY46" fmla="*/ 5648 h 10000"/>
              <a:gd name="connsiteX47" fmla="*/ 10000 w 10000"/>
              <a:gd name="connsiteY47" fmla="*/ 5661 h 10000"/>
              <a:gd name="connsiteX48" fmla="*/ 9985 w 10000"/>
              <a:gd name="connsiteY48" fmla="*/ 5448 h 10000"/>
              <a:gd name="connsiteX49" fmla="*/ 9988 w 10000"/>
              <a:gd name="connsiteY49" fmla="*/ 5361 h 10000"/>
              <a:gd name="connsiteX50" fmla="*/ 9941 w 10000"/>
              <a:gd name="connsiteY50" fmla="*/ 5433 h 10000"/>
              <a:gd name="connsiteX51" fmla="*/ 9553 w 10000"/>
              <a:gd name="connsiteY51" fmla="*/ 5464 h 10000"/>
              <a:gd name="connsiteX52" fmla="*/ 6000 w 10000"/>
              <a:gd name="connsiteY52" fmla="*/ 5869 h 10000"/>
              <a:gd name="connsiteX53" fmla="*/ 5138 w 10000"/>
              <a:gd name="connsiteY53" fmla="*/ 5980 h 10000"/>
              <a:gd name="connsiteX54" fmla="*/ 4956 w 10000"/>
              <a:gd name="connsiteY54" fmla="*/ 4765 h 10000"/>
              <a:gd name="connsiteX55" fmla="*/ 5535 w 10000"/>
              <a:gd name="connsiteY55" fmla="*/ 4060 h 10000"/>
              <a:gd name="connsiteX56" fmla="*/ 8583 w 10000"/>
              <a:gd name="connsiteY56" fmla="*/ 3017 h 10000"/>
              <a:gd name="connsiteX57" fmla="*/ 9138 w 10000"/>
              <a:gd name="connsiteY57" fmla="*/ 2931 h 10000"/>
              <a:gd name="connsiteX58" fmla="*/ 9040 w 10000"/>
              <a:gd name="connsiteY58" fmla="*/ 2779 h 10000"/>
              <a:gd name="connsiteX59" fmla="*/ 9020 w 10000"/>
              <a:gd name="connsiteY59" fmla="*/ 2806 h 10000"/>
              <a:gd name="connsiteX60" fmla="*/ 8390 w 10000"/>
              <a:gd name="connsiteY60" fmla="*/ 2911 h 10000"/>
              <a:gd name="connsiteX61" fmla="*/ 6398 w 10000"/>
              <a:gd name="connsiteY61" fmla="*/ 3332 h 10000"/>
              <a:gd name="connsiteX62" fmla="*/ 5514 w 10000"/>
              <a:gd name="connsiteY62" fmla="*/ 3704 h 10000"/>
              <a:gd name="connsiteX63" fmla="*/ 4879 w 10000"/>
              <a:gd name="connsiteY63" fmla="*/ 3883 h 10000"/>
              <a:gd name="connsiteX64" fmla="*/ 4830 w 10000"/>
              <a:gd name="connsiteY64" fmla="*/ 3634 h 10000"/>
              <a:gd name="connsiteX65" fmla="*/ 4735 w 10000"/>
              <a:gd name="connsiteY65" fmla="*/ 3104 h 10000"/>
              <a:gd name="connsiteX66" fmla="*/ 4695 w 10000"/>
              <a:gd name="connsiteY66" fmla="*/ 2819 h 10000"/>
              <a:gd name="connsiteX67" fmla="*/ 4852 w 10000"/>
              <a:gd name="connsiteY67" fmla="*/ 2232 h 10000"/>
              <a:gd name="connsiteX68" fmla="*/ 5361 w 10000"/>
              <a:gd name="connsiteY68" fmla="*/ 533 h 10000"/>
              <a:gd name="connsiteX69" fmla="*/ 5746 w 10000"/>
              <a:gd name="connsiteY69" fmla="*/ 0 h 10000"/>
              <a:gd name="connsiteX0" fmla="*/ 5746 w 10000"/>
              <a:gd name="connsiteY0" fmla="*/ 0 h 10000"/>
              <a:gd name="connsiteX1" fmla="*/ 5428 w 10000"/>
              <a:gd name="connsiteY1" fmla="*/ 35 h 10000"/>
              <a:gd name="connsiteX2" fmla="*/ 4687 w 10000"/>
              <a:gd name="connsiteY2" fmla="*/ 1936 h 10000"/>
              <a:gd name="connsiteX3" fmla="*/ 4245 w 10000"/>
              <a:gd name="connsiteY3" fmla="*/ 2438 h 10000"/>
              <a:gd name="connsiteX4" fmla="*/ 3341 w 10000"/>
              <a:gd name="connsiteY4" fmla="*/ 906 h 10000"/>
              <a:gd name="connsiteX5" fmla="*/ 3052 w 10000"/>
              <a:gd name="connsiteY5" fmla="*/ 541 h 10000"/>
              <a:gd name="connsiteX6" fmla="*/ 3053 w 10000"/>
              <a:gd name="connsiteY6" fmla="*/ 497 h 10000"/>
              <a:gd name="connsiteX7" fmla="*/ 2933 w 10000"/>
              <a:gd name="connsiteY7" fmla="*/ 641 h 10000"/>
              <a:gd name="connsiteX8" fmla="*/ 3664 w 10000"/>
              <a:gd name="connsiteY8" fmla="*/ 1732 h 10000"/>
              <a:gd name="connsiteX9" fmla="*/ 4246 w 10000"/>
              <a:gd name="connsiteY9" fmla="*/ 3438 h 10000"/>
              <a:gd name="connsiteX10" fmla="*/ 4092 w 10000"/>
              <a:gd name="connsiteY10" fmla="*/ 3978 h 10000"/>
              <a:gd name="connsiteX11" fmla="*/ 3718 w 10000"/>
              <a:gd name="connsiteY11" fmla="*/ 3809 h 10000"/>
              <a:gd name="connsiteX12" fmla="*/ 2403 w 10000"/>
              <a:gd name="connsiteY12" fmla="*/ 3026 h 10000"/>
              <a:gd name="connsiteX13" fmla="*/ 895 w 10000"/>
              <a:gd name="connsiteY13" fmla="*/ 2458 h 10000"/>
              <a:gd name="connsiteX14" fmla="*/ 703 w 10000"/>
              <a:gd name="connsiteY14" fmla="*/ 2364 h 10000"/>
              <a:gd name="connsiteX15" fmla="*/ 629 w 10000"/>
              <a:gd name="connsiteY15" fmla="*/ 2563 h 10000"/>
              <a:gd name="connsiteX16" fmla="*/ 661 w 10000"/>
              <a:gd name="connsiteY16" fmla="*/ 2556 h 10000"/>
              <a:gd name="connsiteX17" fmla="*/ 2618 w 10000"/>
              <a:gd name="connsiteY17" fmla="*/ 3345 h 10000"/>
              <a:gd name="connsiteX18" fmla="*/ 3826 w 10000"/>
              <a:gd name="connsiteY18" fmla="*/ 4371 h 10000"/>
              <a:gd name="connsiteX19" fmla="*/ 3997 w 10000"/>
              <a:gd name="connsiteY19" fmla="*/ 4924 h 10000"/>
              <a:gd name="connsiteX20" fmla="*/ 3863 w 10000"/>
              <a:gd name="connsiteY20" fmla="*/ 6039 h 10000"/>
              <a:gd name="connsiteX21" fmla="*/ 3572 w 10000"/>
              <a:gd name="connsiteY21" fmla="*/ 5976 h 10000"/>
              <a:gd name="connsiteX22" fmla="*/ 671 w 10000"/>
              <a:gd name="connsiteY22" fmla="*/ 5489 h 10000"/>
              <a:gd name="connsiteX23" fmla="*/ 20 w 10000"/>
              <a:gd name="connsiteY23" fmla="*/ 5430 h 10000"/>
              <a:gd name="connsiteX24" fmla="*/ 20 w 10000"/>
              <a:gd name="connsiteY24" fmla="*/ 5438 h 10000"/>
              <a:gd name="connsiteX25" fmla="*/ 0 w 10000"/>
              <a:gd name="connsiteY25" fmla="*/ 5698 h 10000"/>
              <a:gd name="connsiteX26" fmla="*/ 383 w 10000"/>
              <a:gd name="connsiteY26" fmla="*/ 5702 h 10000"/>
              <a:gd name="connsiteX27" fmla="*/ 3654 w 10000"/>
              <a:gd name="connsiteY27" fmla="*/ 6484 h 10000"/>
              <a:gd name="connsiteX28" fmla="*/ 3897 w 10000"/>
              <a:gd name="connsiteY28" fmla="*/ 6884 h 10000"/>
              <a:gd name="connsiteX29" fmla="*/ 3753 w 10000"/>
              <a:gd name="connsiteY29" fmla="*/ 8655 h 10000"/>
              <a:gd name="connsiteX30" fmla="*/ 3594 w 10000"/>
              <a:gd name="connsiteY30" fmla="*/ 9090 h 10000"/>
              <a:gd name="connsiteX31" fmla="*/ 2618 w 10000"/>
              <a:gd name="connsiteY31" fmla="*/ 9554 h 10000"/>
              <a:gd name="connsiteX32" fmla="*/ 1966 w 10000"/>
              <a:gd name="connsiteY32" fmla="*/ 9656 h 10000"/>
              <a:gd name="connsiteX33" fmla="*/ 1519 w 10000"/>
              <a:gd name="connsiteY33" fmla="*/ 9741 h 10000"/>
              <a:gd name="connsiteX34" fmla="*/ 2899 w 10000"/>
              <a:gd name="connsiteY34" fmla="*/ 9978 h 10000"/>
              <a:gd name="connsiteX35" fmla="*/ 6656 w 10000"/>
              <a:gd name="connsiteY35" fmla="*/ 9931 h 10000"/>
              <a:gd name="connsiteX36" fmla="*/ 7293 w 10000"/>
              <a:gd name="connsiteY36" fmla="*/ 9832 h 10000"/>
              <a:gd name="connsiteX37" fmla="*/ 7435 w 10000"/>
              <a:gd name="connsiteY37" fmla="*/ 9780 h 10000"/>
              <a:gd name="connsiteX38" fmla="*/ 7328 w 10000"/>
              <a:gd name="connsiteY38" fmla="*/ 9729 h 10000"/>
              <a:gd name="connsiteX39" fmla="*/ 6676 w 10000"/>
              <a:gd name="connsiteY39" fmla="*/ 9617 h 10000"/>
              <a:gd name="connsiteX40" fmla="*/ 5392 w 10000"/>
              <a:gd name="connsiteY40" fmla="*/ 9183 h 10000"/>
              <a:gd name="connsiteX41" fmla="*/ 5222 w 10000"/>
              <a:gd name="connsiteY41" fmla="*/ 8751 h 10000"/>
              <a:gd name="connsiteX42" fmla="*/ 5183 w 10000"/>
              <a:gd name="connsiteY42" fmla="*/ 7330 h 10000"/>
              <a:gd name="connsiteX43" fmla="*/ 5192 w 10000"/>
              <a:gd name="connsiteY43" fmla="*/ 6772 h 10000"/>
              <a:gd name="connsiteX44" fmla="*/ 5356 w 10000"/>
              <a:gd name="connsiteY44" fmla="*/ 6610 h 10000"/>
              <a:gd name="connsiteX45" fmla="*/ 7720 w 10000"/>
              <a:gd name="connsiteY45" fmla="*/ 5852 h 10000"/>
              <a:gd name="connsiteX46" fmla="*/ 9982 w 10000"/>
              <a:gd name="connsiteY46" fmla="*/ 5648 h 10000"/>
              <a:gd name="connsiteX47" fmla="*/ 10000 w 10000"/>
              <a:gd name="connsiteY47" fmla="*/ 5661 h 10000"/>
              <a:gd name="connsiteX48" fmla="*/ 9985 w 10000"/>
              <a:gd name="connsiteY48" fmla="*/ 5448 h 10000"/>
              <a:gd name="connsiteX49" fmla="*/ 9988 w 10000"/>
              <a:gd name="connsiteY49" fmla="*/ 5361 h 10000"/>
              <a:gd name="connsiteX50" fmla="*/ 9941 w 10000"/>
              <a:gd name="connsiteY50" fmla="*/ 5433 h 10000"/>
              <a:gd name="connsiteX51" fmla="*/ 9553 w 10000"/>
              <a:gd name="connsiteY51" fmla="*/ 5464 h 10000"/>
              <a:gd name="connsiteX52" fmla="*/ 6000 w 10000"/>
              <a:gd name="connsiteY52" fmla="*/ 5869 h 10000"/>
              <a:gd name="connsiteX53" fmla="*/ 5138 w 10000"/>
              <a:gd name="connsiteY53" fmla="*/ 5980 h 10000"/>
              <a:gd name="connsiteX54" fmla="*/ 4956 w 10000"/>
              <a:gd name="connsiteY54" fmla="*/ 4765 h 10000"/>
              <a:gd name="connsiteX55" fmla="*/ 5535 w 10000"/>
              <a:gd name="connsiteY55" fmla="*/ 4060 h 10000"/>
              <a:gd name="connsiteX56" fmla="*/ 8583 w 10000"/>
              <a:gd name="connsiteY56" fmla="*/ 3017 h 10000"/>
              <a:gd name="connsiteX57" fmla="*/ 9138 w 10000"/>
              <a:gd name="connsiteY57" fmla="*/ 2931 h 10000"/>
              <a:gd name="connsiteX58" fmla="*/ 9040 w 10000"/>
              <a:gd name="connsiteY58" fmla="*/ 2779 h 10000"/>
              <a:gd name="connsiteX59" fmla="*/ 9020 w 10000"/>
              <a:gd name="connsiteY59" fmla="*/ 2806 h 10000"/>
              <a:gd name="connsiteX60" fmla="*/ 8390 w 10000"/>
              <a:gd name="connsiteY60" fmla="*/ 2911 h 10000"/>
              <a:gd name="connsiteX61" fmla="*/ 6398 w 10000"/>
              <a:gd name="connsiteY61" fmla="*/ 3332 h 10000"/>
              <a:gd name="connsiteX62" fmla="*/ 5514 w 10000"/>
              <a:gd name="connsiteY62" fmla="*/ 3704 h 10000"/>
              <a:gd name="connsiteX63" fmla="*/ 4879 w 10000"/>
              <a:gd name="connsiteY63" fmla="*/ 3883 h 10000"/>
              <a:gd name="connsiteX64" fmla="*/ 4830 w 10000"/>
              <a:gd name="connsiteY64" fmla="*/ 3634 h 10000"/>
              <a:gd name="connsiteX65" fmla="*/ 4735 w 10000"/>
              <a:gd name="connsiteY65" fmla="*/ 3104 h 10000"/>
              <a:gd name="connsiteX66" fmla="*/ 4695 w 10000"/>
              <a:gd name="connsiteY66" fmla="*/ 2819 h 10000"/>
              <a:gd name="connsiteX67" fmla="*/ 4852 w 10000"/>
              <a:gd name="connsiteY67" fmla="*/ 2232 h 10000"/>
              <a:gd name="connsiteX68" fmla="*/ 5416 w 10000"/>
              <a:gd name="connsiteY68" fmla="*/ 533 h 10000"/>
              <a:gd name="connsiteX69" fmla="*/ 5746 w 10000"/>
              <a:gd name="connsiteY69" fmla="*/ 0 h 10000"/>
              <a:gd name="connsiteX0" fmla="*/ 5871 w 10000"/>
              <a:gd name="connsiteY0" fmla="*/ 0 h 10364"/>
              <a:gd name="connsiteX1" fmla="*/ 5428 w 10000"/>
              <a:gd name="connsiteY1" fmla="*/ 399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416 w 10000"/>
              <a:gd name="connsiteY68" fmla="*/ 897 h 10364"/>
              <a:gd name="connsiteX69" fmla="*/ 5871 w 10000"/>
              <a:gd name="connsiteY69" fmla="*/ 0 h 10364"/>
              <a:gd name="connsiteX0" fmla="*/ 5871 w 10000"/>
              <a:gd name="connsiteY0" fmla="*/ 0 h 10364"/>
              <a:gd name="connsiteX1" fmla="*/ 5442 w 10000"/>
              <a:gd name="connsiteY1" fmla="*/ 364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416 w 10000"/>
              <a:gd name="connsiteY68" fmla="*/ 897 h 10364"/>
              <a:gd name="connsiteX69" fmla="*/ 5871 w 10000"/>
              <a:gd name="connsiteY69" fmla="*/ 0 h 10364"/>
              <a:gd name="connsiteX0" fmla="*/ 5871 w 10000"/>
              <a:gd name="connsiteY0" fmla="*/ 0 h 10364"/>
              <a:gd name="connsiteX1" fmla="*/ 5484 w 10000"/>
              <a:gd name="connsiteY1" fmla="*/ 364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416 w 10000"/>
              <a:gd name="connsiteY68" fmla="*/ 897 h 10364"/>
              <a:gd name="connsiteX69" fmla="*/ 5871 w 10000"/>
              <a:gd name="connsiteY69" fmla="*/ 0 h 10364"/>
              <a:gd name="connsiteX0" fmla="*/ 5871 w 10000"/>
              <a:gd name="connsiteY0" fmla="*/ 0 h 10364"/>
              <a:gd name="connsiteX1" fmla="*/ 5484 w 10000"/>
              <a:gd name="connsiteY1" fmla="*/ 364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416 w 10000"/>
              <a:gd name="connsiteY68" fmla="*/ 897 h 10364"/>
              <a:gd name="connsiteX69" fmla="*/ 5871 w 10000"/>
              <a:gd name="connsiteY69" fmla="*/ 0 h 10364"/>
              <a:gd name="connsiteX0" fmla="*/ 5871 w 10000"/>
              <a:gd name="connsiteY0" fmla="*/ 0 h 10364"/>
              <a:gd name="connsiteX1" fmla="*/ 5567 w 10000"/>
              <a:gd name="connsiteY1" fmla="*/ 364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416 w 10000"/>
              <a:gd name="connsiteY68" fmla="*/ 897 h 10364"/>
              <a:gd name="connsiteX69" fmla="*/ 5871 w 10000"/>
              <a:gd name="connsiteY69" fmla="*/ 0 h 10364"/>
              <a:gd name="connsiteX0" fmla="*/ 5871 w 10000"/>
              <a:gd name="connsiteY0" fmla="*/ 0 h 10364"/>
              <a:gd name="connsiteX1" fmla="*/ 5567 w 10000"/>
              <a:gd name="connsiteY1" fmla="*/ 364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305 w 10000"/>
              <a:gd name="connsiteY68" fmla="*/ 850 h 10364"/>
              <a:gd name="connsiteX69" fmla="*/ 5871 w 10000"/>
              <a:gd name="connsiteY69" fmla="*/ 0 h 10364"/>
              <a:gd name="connsiteX0" fmla="*/ 5871 w 10000"/>
              <a:gd name="connsiteY0" fmla="*/ 0 h 10364"/>
              <a:gd name="connsiteX1" fmla="*/ 5567 w 10000"/>
              <a:gd name="connsiteY1" fmla="*/ 364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471 w 10000"/>
              <a:gd name="connsiteY68" fmla="*/ 850 h 10364"/>
              <a:gd name="connsiteX69" fmla="*/ 5871 w 10000"/>
              <a:gd name="connsiteY69" fmla="*/ 0 h 10364"/>
              <a:gd name="connsiteX0" fmla="*/ 5871 w 10000"/>
              <a:gd name="connsiteY0" fmla="*/ 0 h 10364"/>
              <a:gd name="connsiteX1" fmla="*/ 5387 w 10000"/>
              <a:gd name="connsiteY1" fmla="*/ 247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471 w 10000"/>
              <a:gd name="connsiteY68" fmla="*/ 850 h 10364"/>
              <a:gd name="connsiteX69" fmla="*/ 5871 w 10000"/>
              <a:gd name="connsiteY69" fmla="*/ 0 h 10364"/>
              <a:gd name="connsiteX0" fmla="*/ 5871 w 10000"/>
              <a:gd name="connsiteY0" fmla="*/ 0 h 10364"/>
              <a:gd name="connsiteX1" fmla="*/ 5539 w 10000"/>
              <a:gd name="connsiteY1" fmla="*/ 224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471 w 10000"/>
              <a:gd name="connsiteY68" fmla="*/ 850 h 10364"/>
              <a:gd name="connsiteX69" fmla="*/ 5871 w 10000"/>
              <a:gd name="connsiteY69" fmla="*/ 0 h 10364"/>
              <a:gd name="connsiteX0" fmla="*/ 5760 w 10000"/>
              <a:gd name="connsiteY0" fmla="*/ 0 h 10387"/>
              <a:gd name="connsiteX1" fmla="*/ 5539 w 10000"/>
              <a:gd name="connsiteY1" fmla="*/ 247 h 10387"/>
              <a:gd name="connsiteX2" fmla="*/ 4687 w 10000"/>
              <a:gd name="connsiteY2" fmla="*/ 2323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852 w 10000"/>
              <a:gd name="connsiteY67" fmla="*/ 2619 h 10387"/>
              <a:gd name="connsiteX68" fmla="*/ 5471 w 10000"/>
              <a:gd name="connsiteY68" fmla="*/ 873 h 10387"/>
              <a:gd name="connsiteX69" fmla="*/ 5760 w 10000"/>
              <a:gd name="connsiteY69" fmla="*/ 0 h 10387"/>
              <a:gd name="connsiteX0" fmla="*/ 5760 w 10000"/>
              <a:gd name="connsiteY0" fmla="*/ 0 h 10387"/>
              <a:gd name="connsiteX1" fmla="*/ 5539 w 10000"/>
              <a:gd name="connsiteY1" fmla="*/ 247 h 10387"/>
              <a:gd name="connsiteX2" fmla="*/ 4687 w 10000"/>
              <a:gd name="connsiteY2" fmla="*/ 2323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852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5878 w 10000"/>
              <a:gd name="connsiteY1" fmla="*/ 206 h 10387"/>
              <a:gd name="connsiteX2" fmla="*/ 4687 w 10000"/>
              <a:gd name="connsiteY2" fmla="*/ 2323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852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687 w 10000"/>
              <a:gd name="connsiteY2" fmla="*/ 2323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852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687 w 10000"/>
              <a:gd name="connsiteY2" fmla="*/ 2323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852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703 w 10000"/>
              <a:gd name="connsiteY2" fmla="*/ 2309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852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703 w 10000"/>
              <a:gd name="connsiteY2" fmla="*/ 2309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852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703 w 10000"/>
              <a:gd name="connsiteY2" fmla="*/ 2309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784 w 10000"/>
              <a:gd name="connsiteY2" fmla="*/ 2200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784 w 10000"/>
              <a:gd name="connsiteY2" fmla="*/ 2200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784 w 10000"/>
              <a:gd name="connsiteY2" fmla="*/ 2200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668 w 10000"/>
              <a:gd name="connsiteY3" fmla="*/ 2475 h 10387"/>
              <a:gd name="connsiteX4" fmla="*/ 4245 w 10000"/>
              <a:gd name="connsiteY4" fmla="*/ 2825 h 10387"/>
              <a:gd name="connsiteX5" fmla="*/ 3341 w 10000"/>
              <a:gd name="connsiteY5" fmla="*/ 1293 h 10387"/>
              <a:gd name="connsiteX6" fmla="*/ 3052 w 10000"/>
              <a:gd name="connsiteY6" fmla="*/ 928 h 10387"/>
              <a:gd name="connsiteX7" fmla="*/ 3053 w 10000"/>
              <a:gd name="connsiteY7" fmla="*/ 884 h 10387"/>
              <a:gd name="connsiteX8" fmla="*/ 2933 w 10000"/>
              <a:gd name="connsiteY8" fmla="*/ 1028 h 10387"/>
              <a:gd name="connsiteX9" fmla="*/ 3664 w 10000"/>
              <a:gd name="connsiteY9" fmla="*/ 2119 h 10387"/>
              <a:gd name="connsiteX10" fmla="*/ 4246 w 10000"/>
              <a:gd name="connsiteY10" fmla="*/ 3825 h 10387"/>
              <a:gd name="connsiteX11" fmla="*/ 4092 w 10000"/>
              <a:gd name="connsiteY11" fmla="*/ 4365 h 10387"/>
              <a:gd name="connsiteX12" fmla="*/ 3718 w 10000"/>
              <a:gd name="connsiteY12" fmla="*/ 4196 h 10387"/>
              <a:gd name="connsiteX13" fmla="*/ 2403 w 10000"/>
              <a:gd name="connsiteY13" fmla="*/ 3413 h 10387"/>
              <a:gd name="connsiteX14" fmla="*/ 895 w 10000"/>
              <a:gd name="connsiteY14" fmla="*/ 2845 h 10387"/>
              <a:gd name="connsiteX15" fmla="*/ 703 w 10000"/>
              <a:gd name="connsiteY15" fmla="*/ 2751 h 10387"/>
              <a:gd name="connsiteX16" fmla="*/ 629 w 10000"/>
              <a:gd name="connsiteY16" fmla="*/ 2950 h 10387"/>
              <a:gd name="connsiteX17" fmla="*/ 661 w 10000"/>
              <a:gd name="connsiteY17" fmla="*/ 2943 h 10387"/>
              <a:gd name="connsiteX18" fmla="*/ 2618 w 10000"/>
              <a:gd name="connsiteY18" fmla="*/ 3732 h 10387"/>
              <a:gd name="connsiteX19" fmla="*/ 3826 w 10000"/>
              <a:gd name="connsiteY19" fmla="*/ 4758 h 10387"/>
              <a:gd name="connsiteX20" fmla="*/ 3997 w 10000"/>
              <a:gd name="connsiteY20" fmla="*/ 5311 h 10387"/>
              <a:gd name="connsiteX21" fmla="*/ 3863 w 10000"/>
              <a:gd name="connsiteY21" fmla="*/ 6426 h 10387"/>
              <a:gd name="connsiteX22" fmla="*/ 3572 w 10000"/>
              <a:gd name="connsiteY22" fmla="*/ 6363 h 10387"/>
              <a:gd name="connsiteX23" fmla="*/ 671 w 10000"/>
              <a:gd name="connsiteY23" fmla="*/ 5876 h 10387"/>
              <a:gd name="connsiteX24" fmla="*/ 20 w 10000"/>
              <a:gd name="connsiteY24" fmla="*/ 5817 h 10387"/>
              <a:gd name="connsiteX25" fmla="*/ 20 w 10000"/>
              <a:gd name="connsiteY25" fmla="*/ 5825 h 10387"/>
              <a:gd name="connsiteX26" fmla="*/ 0 w 10000"/>
              <a:gd name="connsiteY26" fmla="*/ 6085 h 10387"/>
              <a:gd name="connsiteX27" fmla="*/ 383 w 10000"/>
              <a:gd name="connsiteY27" fmla="*/ 6089 h 10387"/>
              <a:gd name="connsiteX28" fmla="*/ 3654 w 10000"/>
              <a:gd name="connsiteY28" fmla="*/ 6871 h 10387"/>
              <a:gd name="connsiteX29" fmla="*/ 3897 w 10000"/>
              <a:gd name="connsiteY29" fmla="*/ 7271 h 10387"/>
              <a:gd name="connsiteX30" fmla="*/ 3753 w 10000"/>
              <a:gd name="connsiteY30" fmla="*/ 9042 h 10387"/>
              <a:gd name="connsiteX31" fmla="*/ 3594 w 10000"/>
              <a:gd name="connsiteY31" fmla="*/ 9477 h 10387"/>
              <a:gd name="connsiteX32" fmla="*/ 2618 w 10000"/>
              <a:gd name="connsiteY32" fmla="*/ 9941 h 10387"/>
              <a:gd name="connsiteX33" fmla="*/ 1966 w 10000"/>
              <a:gd name="connsiteY33" fmla="*/ 10043 h 10387"/>
              <a:gd name="connsiteX34" fmla="*/ 1519 w 10000"/>
              <a:gd name="connsiteY34" fmla="*/ 10128 h 10387"/>
              <a:gd name="connsiteX35" fmla="*/ 2899 w 10000"/>
              <a:gd name="connsiteY35" fmla="*/ 10365 h 10387"/>
              <a:gd name="connsiteX36" fmla="*/ 6656 w 10000"/>
              <a:gd name="connsiteY36" fmla="*/ 10318 h 10387"/>
              <a:gd name="connsiteX37" fmla="*/ 7293 w 10000"/>
              <a:gd name="connsiteY37" fmla="*/ 10219 h 10387"/>
              <a:gd name="connsiteX38" fmla="*/ 7435 w 10000"/>
              <a:gd name="connsiteY38" fmla="*/ 10167 h 10387"/>
              <a:gd name="connsiteX39" fmla="*/ 7328 w 10000"/>
              <a:gd name="connsiteY39" fmla="*/ 10116 h 10387"/>
              <a:gd name="connsiteX40" fmla="*/ 6676 w 10000"/>
              <a:gd name="connsiteY40" fmla="*/ 10004 h 10387"/>
              <a:gd name="connsiteX41" fmla="*/ 5392 w 10000"/>
              <a:gd name="connsiteY41" fmla="*/ 9570 h 10387"/>
              <a:gd name="connsiteX42" fmla="*/ 5222 w 10000"/>
              <a:gd name="connsiteY42" fmla="*/ 9138 h 10387"/>
              <a:gd name="connsiteX43" fmla="*/ 5183 w 10000"/>
              <a:gd name="connsiteY43" fmla="*/ 7717 h 10387"/>
              <a:gd name="connsiteX44" fmla="*/ 5192 w 10000"/>
              <a:gd name="connsiteY44" fmla="*/ 7159 h 10387"/>
              <a:gd name="connsiteX45" fmla="*/ 5356 w 10000"/>
              <a:gd name="connsiteY45" fmla="*/ 6997 h 10387"/>
              <a:gd name="connsiteX46" fmla="*/ 7720 w 10000"/>
              <a:gd name="connsiteY46" fmla="*/ 6239 h 10387"/>
              <a:gd name="connsiteX47" fmla="*/ 9982 w 10000"/>
              <a:gd name="connsiteY47" fmla="*/ 6035 h 10387"/>
              <a:gd name="connsiteX48" fmla="*/ 10000 w 10000"/>
              <a:gd name="connsiteY48" fmla="*/ 6048 h 10387"/>
              <a:gd name="connsiteX49" fmla="*/ 9985 w 10000"/>
              <a:gd name="connsiteY49" fmla="*/ 5835 h 10387"/>
              <a:gd name="connsiteX50" fmla="*/ 9988 w 10000"/>
              <a:gd name="connsiteY50" fmla="*/ 5748 h 10387"/>
              <a:gd name="connsiteX51" fmla="*/ 9941 w 10000"/>
              <a:gd name="connsiteY51" fmla="*/ 5820 h 10387"/>
              <a:gd name="connsiteX52" fmla="*/ 9553 w 10000"/>
              <a:gd name="connsiteY52" fmla="*/ 5851 h 10387"/>
              <a:gd name="connsiteX53" fmla="*/ 6000 w 10000"/>
              <a:gd name="connsiteY53" fmla="*/ 6256 h 10387"/>
              <a:gd name="connsiteX54" fmla="*/ 5138 w 10000"/>
              <a:gd name="connsiteY54" fmla="*/ 6367 h 10387"/>
              <a:gd name="connsiteX55" fmla="*/ 4956 w 10000"/>
              <a:gd name="connsiteY55" fmla="*/ 5152 h 10387"/>
              <a:gd name="connsiteX56" fmla="*/ 5535 w 10000"/>
              <a:gd name="connsiteY56" fmla="*/ 4447 h 10387"/>
              <a:gd name="connsiteX57" fmla="*/ 8583 w 10000"/>
              <a:gd name="connsiteY57" fmla="*/ 3404 h 10387"/>
              <a:gd name="connsiteX58" fmla="*/ 9138 w 10000"/>
              <a:gd name="connsiteY58" fmla="*/ 3318 h 10387"/>
              <a:gd name="connsiteX59" fmla="*/ 9040 w 10000"/>
              <a:gd name="connsiteY59" fmla="*/ 3166 h 10387"/>
              <a:gd name="connsiteX60" fmla="*/ 9020 w 10000"/>
              <a:gd name="connsiteY60" fmla="*/ 3193 h 10387"/>
              <a:gd name="connsiteX61" fmla="*/ 8390 w 10000"/>
              <a:gd name="connsiteY61" fmla="*/ 3298 h 10387"/>
              <a:gd name="connsiteX62" fmla="*/ 6398 w 10000"/>
              <a:gd name="connsiteY62" fmla="*/ 3719 h 10387"/>
              <a:gd name="connsiteX63" fmla="*/ 5514 w 10000"/>
              <a:gd name="connsiteY63" fmla="*/ 4091 h 10387"/>
              <a:gd name="connsiteX64" fmla="*/ 4879 w 10000"/>
              <a:gd name="connsiteY64" fmla="*/ 4270 h 10387"/>
              <a:gd name="connsiteX65" fmla="*/ 4830 w 10000"/>
              <a:gd name="connsiteY65" fmla="*/ 4021 h 10387"/>
              <a:gd name="connsiteX66" fmla="*/ 4735 w 10000"/>
              <a:gd name="connsiteY66" fmla="*/ 3491 h 10387"/>
              <a:gd name="connsiteX67" fmla="*/ 4695 w 10000"/>
              <a:gd name="connsiteY67" fmla="*/ 3206 h 10387"/>
              <a:gd name="connsiteX68" fmla="*/ 4981 w 10000"/>
              <a:gd name="connsiteY68" fmla="*/ 2619 h 10387"/>
              <a:gd name="connsiteX69" fmla="*/ 6198 w 10000"/>
              <a:gd name="connsiteY69" fmla="*/ 750 h 10387"/>
              <a:gd name="connsiteX70" fmla="*/ 5760 w 10000"/>
              <a:gd name="connsiteY70" fmla="*/ 0 h 10387"/>
              <a:gd name="connsiteX0" fmla="*/ 5760 w 10000"/>
              <a:gd name="connsiteY0" fmla="*/ 0 h 10387"/>
              <a:gd name="connsiteX1" fmla="*/ 6040 w 10000"/>
              <a:gd name="connsiteY1" fmla="*/ 206 h 10387"/>
              <a:gd name="connsiteX2" fmla="*/ 4865 w 10000"/>
              <a:gd name="connsiteY2" fmla="*/ 2166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5062 w 10000"/>
              <a:gd name="connsiteY67" fmla="*/ 2585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5062 w 10000"/>
              <a:gd name="connsiteY67" fmla="*/ 2585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5062 w 10000"/>
              <a:gd name="connsiteY67" fmla="*/ 2585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272 w 10000"/>
              <a:gd name="connsiteY3" fmla="*/ 2700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5062 w 10000"/>
              <a:gd name="connsiteY67" fmla="*/ 2585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77 h 10387"/>
              <a:gd name="connsiteX3" fmla="*/ 4272 w 10000"/>
              <a:gd name="connsiteY3" fmla="*/ 2700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5062 w 10000"/>
              <a:gd name="connsiteY67" fmla="*/ 2585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77 h 10387"/>
              <a:gd name="connsiteX3" fmla="*/ 4272 w 10000"/>
              <a:gd name="connsiteY3" fmla="*/ 2700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5062 w 10000"/>
              <a:gd name="connsiteY67" fmla="*/ 2585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77 h 10387"/>
              <a:gd name="connsiteX3" fmla="*/ 4272 w 10000"/>
              <a:gd name="connsiteY3" fmla="*/ 2700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5062 w 10000"/>
              <a:gd name="connsiteY67" fmla="*/ 2585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77 h 10387"/>
              <a:gd name="connsiteX3" fmla="*/ 4272 w 10000"/>
              <a:gd name="connsiteY3" fmla="*/ 2700 h 10387"/>
              <a:gd name="connsiteX4" fmla="*/ 3341 w 10000"/>
              <a:gd name="connsiteY4" fmla="*/ 1293 h 10387"/>
              <a:gd name="connsiteX5" fmla="*/ 3052 w 10000"/>
              <a:gd name="connsiteY5" fmla="*/ 928 h 10387"/>
              <a:gd name="connsiteX6" fmla="*/ 3053 w 10000"/>
              <a:gd name="connsiteY6" fmla="*/ 884 h 10387"/>
              <a:gd name="connsiteX7" fmla="*/ 3664 w 10000"/>
              <a:gd name="connsiteY7" fmla="*/ 2119 h 10387"/>
              <a:gd name="connsiteX8" fmla="*/ 4246 w 10000"/>
              <a:gd name="connsiteY8" fmla="*/ 3825 h 10387"/>
              <a:gd name="connsiteX9" fmla="*/ 4092 w 10000"/>
              <a:gd name="connsiteY9" fmla="*/ 4365 h 10387"/>
              <a:gd name="connsiteX10" fmla="*/ 3718 w 10000"/>
              <a:gd name="connsiteY10" fmla="*/ 4196 h 10387"/>
              <a:gd name="connsiteX11" fmla="*/ 2403 w 10000"/>
              <a:gd name="connsiteY11" fmla="*/ 3413 h 10387"/>
              <a:gd name="connsiteX12" fmla="*/ 895 w 10000"/>
              <a:gd name="connsiteY12" fmla="*/ 2845 h 10387"/>
              <a:gd name="connsiteX13" fmla="*/ 703 w 10000"/>
              <a:gd name="connsiteY13" fmla="*/ 2751 h 10387"/>
              <a:gd name="connsiteX14" fmla="*/ 629 w 10000"/>
              <a:gd name="connsiteY14" fmla="*/ 2950 h 10387"/>
              <a:gd name="connsiteX15" fmla="*/ 661 w 10000"/>
              <a:gd name="connsiteY15" fmla="*/ 2943 h 10387"/>
              <a:gd name="connsiteX16" fmla="*/ 2618 w 10000"/>
              <a:gd name="connsiteY16" fmla="*/ 3732 h 10387"/>
              <a:gd name="connsiteX17" fmla="*/ 3826 w 10000"/>
              <a:gd name="connsiteY17" fmla="*/ 4758 h 10387"/>
              <a:gd name="connsiteX18" fmla="*/ 3997 w 10000"/>
              <a:gd name="connsiteY18" fmla="*/ 5311 h 10387"/>
              <a:gd name="connsiteX19" fmla="*/ 3863 w 10000"/>
              <a:gd name="connsiteY19" fmla="*/ 6426 h 10387"/>
              <a:gd name="connsiteX20" fmla="*/ 3572 w 10000"/>
              <a:gd name="connsiteY20" fmla="*/ 6363 h 10387"/>
              <a:gd name="connsiteX21" fmla="*/ 671 w 10000"/>
              <a:gd name="connsiteY21" fmla="*/ 5876 h 10387"/>
              <a:gd name="connsiteX22" fmla="*/ 20 w 10000"/>
              <a:gd name="connsiteY22" fmla="*/ 5817 h 10387"/>
              <a:gd name="connsiteX23" fmla="*/ 20 w 10000"/>
              <a:gd name="connsiteY23" fmla="*/ 5825 h 10387"/>
              <a:gd name="connsiteX24" fmla="*/ 0 w 10000"/>
              <a:gd name="connsiteY24" fmla="*/ 6085 h 10387"/>
              <a:gd name="connsiteX25" fmla="*/ 383 w 10000"/>
              <a:gd name="connsiteY25" fmla="*/ 6089 h 10387"/>
              <a:gd name="connsiteX26" fmla="*/ 3654 w 10000"/>
              <a:gd name="connsiteY26" fmla="*/ 6871 h 10387"/>
              <a:gd name="connsiteX27" fmla="*/ 3897 w 10000"/>
              <a:gd name="connsiteY27" fmla="*/ 7271 h 10387"/>
              <a:gd name="connsiteX28" fmla="*/ 3753 w 10000"/>
              <a:gd name="connsiteY28" fmla="*/ 9042 h 10387"/>
              <a:gd name="connsiteX29" fmla="*/ 3594 w 10000"/>
              <a:gd name="connsiteY29" fmla="*/ 9477 h 10387"/>
              <a:gd name="connsiteX30" fmla="*/ 2618 w 10000"/>
              <a:gd name="connsiteY30" fmla="*/ 9941 h 10387"/>
              <a:gd name="connsiteX31" fmla="*/ 1966 w 10000"/>
              <a:gd name="connsiteY31" fmla="*/ 10043 h 10387"/>
              <a:gd name="connsiteX32" fmla="*/ 1519 w 10000"/>
              <a:gd name="connsiteY32" fmla="*/ 10128 h 10387"/>
              <a:gd name="connsiteX33" fmla="*/ 2899 w 10000"/>
              <a:gd name="connsiteY33" fmla="*/ 10365 h 10387"/>
              <a:gd name="connsiteX34" fmla="*/ 6656 w 10000"/>
              <a:gd name="connsiteY34" fmla="*/ 10318 h 10387"/>
              <a:gd name="connsiteX35" fmla="*/ 7293 w 10000"/>
              <a:gd name="connsiteY35" fmla="*/ 10219 h 10387"/>
              <a:gd name="connsiteX36" fmla="*/ 7435 w 10000"/>
              <a:gd name="connsiteY36" fmla="*/ 10167 h 10387"/>
              <a:gd name="connsiteX37" fmla="*/ 7328 w 10000"/>
              <a:gd name="connsiteY37" fmla="*/ 10116 h 10387"/>
              <a:gd name="connsiteX38" fmla="*/ 6676 w 10000"/>
              <a:gd name="connsiteY38" fmla="*/ 10004 h 10387"/>
              <a:gd name="connsiteX39" fmla="*/ 5392 w 10000"/>
              <a:gd name="connsiteY39" fmla="*/ 9570 h 10387"/>
              <a:gd name="connsiteX40" fmla="*/ 5222 w 10000"/>
              <a:gd name="connsiteY40" fmla="*/ 9138 h 10387"/>
              <a:gd name="connsiteX41" fmla="*/ 5183 w 10000"/>
              <a:gd name="connsiteY41" fmla="*/ 7717 h 10387"/>
              <a:gd name="connsiteX42" fmla="*/ 5192 w 10000"/>
              <a:gd name="connsiteY42" fmla="*/ 7159 h 10387"/>
              <a:gd name="connsiteX43" fmla="*/ 5356 w 10000"/>
              <a:gd name="connsiteY43" fmla="*/ 6997 h 10387"/>
              <a:gd name="connsiteX44" fmla="*/ 7720 w 10000"/>
              <a:gd name="connsiteY44" fmla="*/ 6239 h 10387"/>
              <a:gd name="connsiteX45" fmla="*/ 9982 w 10000"/>
              <a:gd name="connsiteY45" fmla="*/ 6035 h 10387"/>
              <a:gd name="connsiteX46" fmla="*/ 10000 w 10000"/>
              <a:gd name="connsiteY46" fmla="*/ 6048 h 10387"/>
              <a:gd name="connsiteX47" fmla="*/ 9985 w 10000"/>
              <a:gd name="connsiteY47" fmla="*/ 5835 h 10387"/>
              <a:gd name="connsiteX48" fmla="*/ 9988 w 10000"/>
              <a:gd name="connsiteY48" fmla="*/ 5748 h 10387"/>
              <a:gd name="connsiteX49" fmla="*/ 9941 w 10000"/>
              <a:gd name="connsiteY49" fmla="*/ 5820 h 10387"/>
              <a:gd name="connsiteX50" fmla="*/ 9553 w 10000"/>
              <a:gd name="connsiteY50" fmla="*/ 5851 h 10387"/>
              <a:gd name="connsiteX51" fmla="*/ 6000 w 10000"/>
              <a:gd name="connsiteY51" fmla="*/ 6256 h 10387"/>
              <a:gd name="connsiteX52" fmla="*/ 5138 w 10000"/>
              <a:gd name="connsiteY52" fmla="*/ 6367 h 10387"/>
              <a:gd name="connsiteX53" fmla="*/ 4956 w 10000"/>
              <a:gd name="connsiteY53" fmla="*/ 5152 h 10387"/>
              <a:gd name="connsiteX54" fmla="*/ 5535 w 10000"/>
              <a:gd name="connsiteY54" fmla="*/ 4447 h 10387"/>
              <a:gd name="connsiteX55" fmla="*/ 8583 w 10000"/>
              <a:gd name="connsiteY55" fmla="*/ 3404 h 10387"/>
              <a:gd name="connsiteX56" fmla="*/ 9138 w 10000"/>
              <a:gd name="connsiteY56" fmla="*/ 3318 h 10387"/>
              <a:gd name="connsiteX57" fmla="*/ 9040 w 10000"/>
              <a:gd name="connsiteY57" fmla="*/ 3166 h 10387"/>
              <a:gd name="connsiteX58" fmla="*/ 9020 w 10000"/>
              <a:gd name="connsiteY58" fmla="*/ 3193 h 10387"/>
              <a:gd name="connsiteX59" fmla="*/ 8390 w 10000"/>
              <a:gd name="connsiteY59" fmla="*/ 3298 h 10387"/>
              <a:gd name="connsiteX60" fmla="*/ 6398 w 10000"/>
              <a:gd name="connsiteY60" fmla="*/ 3719 h 10387"/>
              <a:gd name="connsiteX61" fmla="*/ 5514 w 10000"/>
              <a:gd name="connsiteY61" fmla="*/ 4091 h 10387"/>
              <a:gd name="connsiteX62" fmla="*/ 4879 w 10000"/>
              <a:gd name="connsiteY62" fmla="*/ 4270 h 10387"/>
              <a:gd name="connsiteX63" fmla="*/ 4830 w 10000"/>
              <a:gd name="connsiteY63" fmla="*/ 4021 h 10387"/>
              <a:gd name="connsiteX64" fmla="*/ 4735 w 10000"/>
              <a:gd name="connsiteY64" fmla="*/ 3491 h 10387"/>
              <a:gd name="connsiteX65" fmla="*/ 4695 w 10000"/>
              <a:gd name="connsiteY65" fmla="*/ 3206 h 10387"/>
              <a:gd name="connsiteX66" fmla="*/ 5062 w 10000"/>
              <a:gd name="connsiteY66" fmla="*/ 2585 h 10387"/>
              <a:gd name="connsiteX67" fmla="*/ 6198 w 10000"/>
              <a:gd name="connsiteY67" fmla="*/ 750 h 10387"/>
              <a:gd name="connsiteX68" fmla="*/ 5760 w 10000"/>
              <a:gd name="connsiteY68" fmla="*/ 0 h 10387"/>
              <a:gd name="connsiteX0" fmla="*/ 5760 w 10000"/>
              <a:gd name="connsiteY0" fmla="*/ 0 h 10387"/>
              <a:gd name="connsiteX1" fmla="*/ 6040 w 10000"/>
              <a:gd name="connsiteY1" fmla="*/ 206 h 10387"/>
              <a:gd name="connsiteX2" fmla="*/ 4865 w 10000"/>
              <a:gd name="connsiteY2" fmla="*/ 2177 h 10387"/>
              <a:gd name="connsiteX3" fmla="*/ 4272 w 10000"/>
              <a:gd name="connsiteY3" fmla="*/ 2700 h 10387"/>
              <a:gd name="connsiteX4" fmla="*/ 3052 w 10000"/>
              <a:gd name="connsiteY4" fmla="*/ 928 h 10387"/>
              <a:gd name="connsiteX5" fmla="*/ 3053 w 10000"/>
              <a:gd name="connsiteY5" fmla="*/ 884 h 10387"/>
              <a:gd name="connsiteX6" fmla="*/ 3664 w 10000"/>
              <a:gd name="connsiteY6" fmla="*/ 2119 h 10387"/>
              <a:gd name="connsiteX7" fmla="*/ 4246 w 10000"/>
              <a:gd name="connsiteY7" fmla="*/ 3825 h 10387"/>
              <a:gd name="connsiteX8" fmla="*/ 4092 w 10000"/>
              <a:gd name="connsiteY8" fmla="*/ 4365 h 10387"/>
              <a:gd name="connsiteX9" fmla="*/ 3718 w 10000"/>
              <a:gd name="connsiteY9" fmla="*/ 4196 h 10387"/>
              <a:gd name="connsiteX10" fmla="*/ 2403 w 10000"/>
              <a:gd name="connsiteY10" fmla="*/ 3413 h 10387"/>
              <a:gd name="connsiteX11" fmla="*/ 895 w 10000"/>
              <a:gd name="connsiteY11" fmla="*/ 2845 h 10387"/>
              <a:gd name="connsiteX12" fmla="*/ 703 w 10000"/>
              <a:gd name="connsiteY12" fmla="*/ 2751 h 10387"/>
              <a:gd name="connsiteX13" fmla="*/ 629 w 10000"/>
              <a:gd name="connsiteY13" fmla="*/ 2950 h 10387"/>
              <a:gd name="connsiteX14" fmla="*/ 661 w 10000"/>
              <a:gd name="connsiteY14" fmla="*/ 2943 h 10387"/>
              <a:gd name="connsiteX15" fmla="*/ 2618 w 10000"/>
              <a:gd name="connsiteY15" fmla="*/ 3732 h 10387"/>
              <a:gd name="connsiteX16" fmla="*/ 3826 w 10000"/>
              <a:gd name="connsiteY16" fmla="*/ 4758 h 10387"/>
              <a:gd name="connsiteX17" fmla="*/ 3997 w 10000"/>
              <a:gd name="connsiteY17" fmla="*/ 5311 h 10387"/>
              <a:gd name="connsiteX18" fmla="*/ 3863 w 10000"/>
              <a:gd name="connsiteY18" fmla="*/ 6426 h 10387"/>
              <a:gd name="connsiteX19" fmla="*/ 3572 w 10000"/>
              <a:gd name="connsiteY19" fmla="*/ 6363 h 10387"/>
              <a:gd name="connsiteX20" fmla="*/ 671 w 10000"/>
              <a:gd name="connsiteY20" fmla="*/ 5876 h 10387"/>
              <a:gd name="connsiteX21" fmla="*/ 20 w 10000"/>
              <a:gd name="connsiteY21" fmla="*/ 5817 h 10387"/>
              <a:gd name="connsiteX22" fmla="*/ 20 w 10000"/>
              <a:gd name="connsiteY22" fmla="*/ 5825 h 10387"/>
              <a:gd name="connsiteX23" fmla="*/ 0 w 10000"/>
              <a:gd name="connsiteY23" fmla="*/ 6085 h 10387"/>
              <a:gd name="connsiteX24" fmla="*/ 383 w 10000"/>
              <a:gd name="connsiteY24" fmla="*/ 6089 h 10387"/>
              <a:gd name="connsiteX25" fmla="*/ 3654 w 10000"/>
              <a:gd name="connsiteY25" fmla="*/ 6871 h 10387"/>
              <a:gd name="connsiteX26" fmla="*/ 3897 w 10000"/>
              <a:gd name="connsiteY26" fmla="*/ 7271 h 10387"/>
              <a:gd name="connsiteX27" fmla="*/ 3753 w 10000"/>
              <a:gd name="connsiteY27" fmla="*/ 9042 h 10387"/>
              <a:gd name="connsiteX28" fmla="*/ 3594 w 10000"/>
              <a:gd name="connsiteY28" fmla="*/ 9477 h 10387"/>
              <a:gd name="connsiteX29" fmla="*/ 2618 w 10000"/>
              <a:gd name="connsiteY29" fmla="*/ 9941 h 10387"/>
              <a:gd name="connsiteX30" fmla="*/ 1966 w 10000"/>
              <a:gd name="connsiteY30" fmla="*/ 10043 h 10387"/>
              <a:gd name="connsiteX31" fmla="*/ 1519 w 10000"/>
              <a:gd name="connsiteY31" fmla="*/ 10128 h 10387"/>
              <a:gd name="connsiteX32" fmla="*/ 2899 w 10000"/>
              <a:gd name="connsiteY32" fmla="*/ 10365 h 10387"/>
              <a:gd name="connsiteX33" fmla="*/ 6656 w 10000"/>
              <a:gd name="connsiteY33" fmla="*/ 10318 h 10387"/>
              <a:gd name="connsiteX34" fmla="*/ 7293 w 10000"/>
              <a:gd name="connsiteY34" fmla="*/ 10219 h 10387"/>
              <a:gd name="connsiteX35" fmla="*/ 7435 w 10000"/>
              <a:gd name="connsiteY35" fmla="*/ 10167 h 10387"/>
              <a:gd name="connsiteX36" fmla="*/ 7328 w 10000"/>
              <a:gd name="connsiteY36" fmla="*/ 10116 h 10387"/>
              <a:gd name="connsiteX37" fmla="*/ 6676 w 10000"/>
              <a:gd name="connsiteY37" fmla="*/ 10004 h 10387"/>
              <a:gd name="connsiteX38" fmla="*/ 5392 w 10000"/>
              <a:gd name="connsiteY38" fmla="*/ 9570 h 10387"/>
              <a:gd name="connsiteX39" fmla="*/ 5222 w 10000"/>
              <a:gd name="connsiteY39" fmla="*/ 9138 h 10387"/>
              <a:gd name="connsiteX40" fmla="*/ 5183 w 10000"/>
              <a:gd name="connsiteY40" fmla="*/ 7717 h 10387"/>
              <a:gd name="connsiteX41" fmla="*/ 5192 w 10000"/>
              <a:gd name="connsiteY41" fmla="*/ 7159 h 10387"/>
              <a:gd name="connsiteX42" fmla="*/ 5356 w 10000"/>
              <a:gd name="connsiteY42" fmla="*/ 6997 h 10387"/>
              <a:gd name="connsiteX43" fmla="*/ 7720 w 10000"/>
              <a:gd name="connsiteY43" fmla="*/ 6239 h 10387"/>
              <a:gd name="connsiteX44" fmla="*/ 9982 w 10000"/>
              <a:gd name="connsiteY44" fmla="*/ 6035 h 10387"/>
              <a:gd name="connsiteX45" fmla="*/ 10000 w 10000"/>
              <a:gd name="connsiteY45" fmla="*/ 6048 h 10387"/>
              <a:gd name="connsiteX46" fmla="*/ 9985 w 10000"/>
              <a:gd name="connsiteY46" fmla="*/ 5835 h 10387"/>
              <a:gd name="connsiteX47" fmla="*/ 9988 w 10000"/>
              <a:gd name="connsiteY47" fmla="*/ 5748 h 10387"/>
              <a:gd name="connsiteX48" fmla="*/ 9941 w 10000"/>
              <a:gd name="connsiteY48" fmla="*/ 5820 h 10387"/>
              <a:gd name="connsiteX49" fmla="*/ 9553 w 10000"/>
              <a:gd name="connsiteY49" fmla="*/ 5851 h 10387"/>
              <a:gd name="connsiteX50" fmla="*/ 6000 w 10000"/>
              <a:gd name="connsiteY50" fmla="*/ 6256 h 10387"/>
              <a:gd name="connsiteX51" fmla="*/ 5138 w 10000"/>
              <a:gd name="connsiteY51" fmla="*/ 6367 h 10387"/>
              <a:gd name="connsiteX52" fmla="*/ 4956 w 10000"/>
              <a:gd name="connsiteY52" fmla="*/ 5152 h 10387"/>
              <a:gd name="connsiteX53" fmla="*/ 5535 w 10000"/>
              <a:gd name="connsiteY53" fmla="*/ 4447 h 10387"/>
              <a:gd name="connsiteX54" fmla="*/ 8583 w 10000"/>
              <a:gd name="connsiteY54" fmla="*/ 3404 h 10387"/>
              <a:gd name="connsiteX55" fmla="*/ 9138 w 10000"/>
              <a:gd name="connsiteY55" fmla="*/ 3318 h 10387"/>
              <a:gd name="connsiteX56" fmla="*/ 9040 w 10000"/>
              <a:gd name="connsiteY56" fmla="*/ 3166 h 10387"/>
              <a:gd name="connsiteX57" fmla="*/ 9020 w 10000"/>
              <a:gd name="connsiteY57" fmla="*/ 3193 h 10387"/>
              <a:gd name="connsiteX58" fmla="*/ 8390 w 10000"/>
              <a:gd name="connsiteY58" fmla="*/ 3298 h 10387"/>
              <a:gd name="connsiteX59" fmla="*/ 6398 w 10000"/>
              <a:gd name="connsiteY59" fmla="*/ 3719 h 10387"/>
              <a:gd name="connsiteX60" fmla="*/ 5514 w 10000"/>
              <a:gd name="connsiteY60" fmla="*/ 4091 h 10387"/>
              <a:gd name="connsiteX61" fmla="*/ 4879 w 10000"/>
              <a:gd name="connsiteY61" fmla="*/ 4270 h 10387"/>
              <a:gd name="connsiteX62" fmla="*/ 4830 w 10000"/>
              <a:gd name="connsiteY62" fmla="*/ 4021 h 10387"/>
              <a:gd name="connsiteX63" fmla="*/ 4735 w 10000"/>
              <a:gd name="connsiteY63" fmla="*/ 3491 h 10387"/>
              <a:gd name="connsiteX64" fmla="*/ 4695 w 10000"/>
              <a:gd name="connsiteY64" fmla="*/ 3206 h 10387"/>
              <a:gd name="connsiteX65" fmla="*/ 5062 w 10000"/>
              <a:gd name="connsiteY65" fmla="*/ 2585 h 10387"/>
              <a:gd name="connsiteX66" fmla="*/ 6198 w 10000"/>
              <a:gd name="connsiteY66" fmla="*/ 750 h 10387"/>
              <a:gd name="connsiteX67" fmla="*/ 5760 w 10000"/>
              <a:gd name="connsiteY67" fmla="*/ 0 h 10387"/>
              <a:gd name="connsiteX0" fmla="*/ 5760 w 10000"/>
              <a:gd name="connsiteY0" fmla="*/ 0 h 10387"/>
              <a:gd name="connsiteX1" fmla="*/ 6040 w 10000"/>
              <a:gd name="connsiteY1" fmla="*/ 206 h 10387"/>
              <a:gd name="connsiteX2" fmla="*/ 4865 w 10000"/>
              <a:gd name="connsiteY2" fmla="*/ 2177 h 10387"/>
              <a:gd name="connsiteX3" fmla="*/ 4272 w 10000"/>
              <a:gd name="connsiteY3" fmla="*/ 2700 h 10387"/>
              <a:gd name="connsiteX4" fmla="*/ 3052 w 10000"/>
              <a:gd name="connsiteY4" fmla="*/ 928 h 10387"/>
              <a:gd name="connsiteX5" fmla="*/ 3053 w 10000"/>
              <a:gd name="connsiteY5" fmla="*/ 884 h 10387"/>
              <a:gd name="connsiteX6" fmla="*/ 4246 w 10000"/>
              <a:gd name="connsiteY6" fmla="*/ 3825 h 10387"/>
              <a:gd name="connsiteX7" fmla="*/ 4092 w 10000"/>
              <a:gd name="connsiteY7" fmla="*/ 4365 h 10387"/>
              <a:gd name="connsiteX8" fmla="*/ 3718 w 10000"/>
              <a:gd name="connsiteY8" fmla="*/ 4196 h 10387"/>
              <a:gd name="connsiteX9" fmla="*/ 2403 w 10000"/>
              <a:gd name="connsiteY9" fmla="*/ 3413 h 10387"/>
              <a:gd name="connsiteX10" fmla="*/ 895 w 10000"/>
              <a:gd name="connsiteY10" fmla="*/ 2845 h 10387"/>
              <a:gd name="connsiteX11" fmla="*/ 703 w 10000"/>
              <a:gd name="connsiteY11" fmla="*/ 2751 h 10387"/>
              <a:gd name="connsiteX12" fmla="*/ 629 w 10000"/>
              <a:gd name="connsiteY12" fmla="*/ 2950 h 10387"/>
              <a:gd name="connsiteX13" fmla="*/ 661 w 10000"/>
              <a:gd name="connsiteY13" fmla="*/ 2943 h 10387"/>
              <a:gd name="connsiteX14" fmla="*/ 2618 w 10000"/>
              <a:gd name="connsiteY14" fmla="*/ 3732 h 10387"/>
              <a:gd name="connsiteX15" fmla="*/ 3826 w 10000"/>
              <a:gd name="connsiteY15" fmla="*/ 4758 h 10387"/>
              <a:gd name="connsiteX16" fmla="*/ 3997 w 10000"/>
              <a:gd name="connsiteY16" fmla="*/ 5311 h 10387"/>
              <a:gd name="connsiteX17" fmla="*/ 3863 w 10000"/>
              <a:gd name="connsiteY17" fmla="*/ 6426 h 10387"/>
              <a:gd name="connsiteX18" fmla="*/ 3572 w 10000"/>
              <a:gd name="connsiteY18" fmla="*/ 6363 h 10387"/>
              <a:gd name="connsiteX19" fmla="*/ 671 w 10000"/>
              <a:gd name="connsiteY19" fmla="*/ 5876 h 10387"/>
              <a:gd name="connsiteX20" fmla="*/ 20 w 10000"/>
              <a:gd name="connsiteY20" fmla="*/ 5817 h 10387"/>
              <a:gd name="connsiteX21" fmla="*/ 20 w 10000"/>
              <a:gd name="connsiteY21" fmla="*/ 5825 h 10387"/>
              <a:gd name="connsiteX22" fmla="*/ 0 w 10000"/>
              <a:gd name="connsiteY22" fmla="*/ 6085 h 10387"/>
              <a:gd name="connsiteX23" fmla="*/ 383 w 10000"/>
              <a:gd name="connsiteY23" fmla="*/ 6089 h 10387"/>
              <a:gd name="connsiteX24" fmla="*/ 3654 w 10000"/>
              <a:gd name="connsiteY24" fmla="*/ 6871 h 10387"/>
              <a:gd name="connsiteX25" fmla="*/ 3897 w 10000"/>
              <a:gd name="connsiteY25" fmla="*/ 7271 h 10387"/>
              <a:gd name="connsiteX26" fmla="*/ 3753 w 10000"/>
              <a:gd name="connsiteY26" fmla="*/ 9042 h 10387"/>
              <a:gd name="connsiteX27" fmla="*/ 3594 w 10000"/>
              <a:gd name="connsiteY27" fmla="*/ 9477 h 10387"/>
              <a:gd name="connsiteX28" fmla="*/ 2618 w 10000"/>
              <a:gd name="connsiteY28" fmla="*/ 9941 h 10387"/>
              <a:gd name="connsiteX29" fmla="*/ 1966 w 10000"/>
              <a:gd name="connsiteY29" fmla="*/ 10043 h 10387"/>
              <a:gd name="connsiteX30" fmla="*/ 1519 w 10000"/>
              <a:gd name="connsiteY30" fmla="*/ 10128 h 10387"/>
              <a:gd name="connsiteX31" fmla="*/ 2899 w 10000"/>
              <a:gd name="connsiteY31" fmla="*/ 10365 h 10387"/>
              <a:gd name="connsiteX32" fmla="*/ 6656 w 10000"/>
              <a:gd name="connsiteY32" fmla="*/ 10318 h 10387"/>
              <a:gd name="connsiteX33" fmla="*/ 7293 w 10000"/>
              <a:gd name="connsiteY33" fmla="*/ 10219 h 10387"/>
              <a:gd name="connsiteX34" fmla="*/ 7435 w 10000"/>
              <a:gd name="connsiteY34" fmla="*/ 10167 h 10387"/>
              <a:gd name="connsiteX35" fmla="*/ 7328 w 10000"/>
              <a:gd name="connsiteY35" fmla="*/ 10116 h 10387"/>
              <a:gd name="connsiteX36" fmla="*/ 6676 w 10000"/>
              <a:gd name="connsiteY36" fmla="*/ 10004 h 10387"/>
              <a:gd name="connsiteX37" fmla="*/ 5392 w 10000"/>
              <a:gd name="connsiteY37" fmla="*/ 9570 h 10387"/>
              <a:gd name="connsiteX38" fmla="*/ 5222 w 10000"/>
              <a:gd name="connsiteY38" fmla="*/ 9138 h 10387"/>
              <a:gd name="connsiteX39" fmla="*/ 5183 w 10000"/>
              <a:gd name="connsiteY39" fmla="*/ 7717 h 10387"/>
              <a:gd name="connsiteX40" fmla="*/ 5192 w 10000"/>
              <a:gd name="connsiteY40" fmla="*/ 7159 h 10387"/>
              <a:gd name="connsiteX41" fmla="*/ 5356 w 10000"/>
              <a:gd name="connsiteY41" fmla="*/ 6997 h 10387"/>
              <a:gd name="connsiteX42" fmla="*/ 7720 w 10000"/>
              <a:gd name="connsiteY42" fmla="*/ 6239 h 10387"/>
              <a:gd name="connsiteX43" fmla="*/ 9982 w 10000"/>
              <a:gd name="connsiteY43" fmla="*/ 6035 h 10387"/>
              <a:gd name="connsiteX44" fmla="*/ 10000 w 10000"/>
              <a:gd name="connsiteY44" fmla="*/ 6048 h 10387"/>
              <a:gd name="connsiteX45" fmla="*/ 9985 w 10000"/>
              <a:gd name="connsiteY45" fmla="*/ 5835 h 10387"/>
              <a:gd name="connsiteX46" fmla="*/ 9988 w 10000"/>
              <a:gd name="connsiteY46" fmla="*/ 5748 h 10387"/>
              <a:gd name="connsiteX47" fmla="*/ 9941 w 10000"/>
              <a:gd name="connsiteY47" fmla="*/ 5820 h 10387"/>
              <a:gd name="connsiteX48" fmla="*/ 9553 w 10000"/>
              <a:gd name="connsiteY48" fmla="*/ 5851 h 10387"/>
              <a:gd name="connsiteX49" fmla="*/ 6000 w 10000"/>
              <a:gd name="connsiteY49" fmla="*/ 6256 h 10387"/>
              <a:gd name="connsiteX50" fmla="*/ 5138 w 10000"/>
              <a:gd name="connsiteY50" fmla="*/ 6367 h 10387"/>
              <a:gd name="connsiteX51" fmla="*/ 4956 w 10000"/>
              <a:gd name="connsiteY51" fmla="*/ 5152 h 10387"/>
              <a:gd name="connsiteX52" fmla="*/ 5535 w 10000"/>
              <a:gd name="connsiteY52" fmla="*/ 4447 h 10387"/>
              <a:gd name="connsiteX53" fmla="*/ 8583 w 10000"/>
              <a:gd name="connsiteY53" fmla="*/ 3404 h 10387"/>
              <a:gd name="connsiteX54" fmla="*/ 9138 w 10000"/>
              <a:gd name="connsiteY54" fmla="*/ 3318 h 10387"/>
              <a:gd name="connsiteX55" fmla="*/ 9040 w 10000"/>
              <a:gd name="connsiteY55" fmla="*/ 3166 h 10387"/>
              <a:gd name="connsiteX56" fmla="*/ 9020 w 10000"/>
              <a:gd name="connsiteY56" fmla="*/ 3193 h 10387"/>
              <a:gd name="connsiteX57" fmla="*/ 8390 w 10000"/>
              <a:gd name="connsiteY57" fmla="*/ 3298 h 10387"/>
              <a:gd name="connsiteX58" fmla="*/ 6398 w 10000"/>
              <a:gd name="connsiteY58" fmla="*/ 3719 h 10387"/>
              <a:gd name="connsiteX59" fmla="*/ 5514 w 10000"/>
              <a:gd name="connsiteY59" fmla="*/ 4091 h 10387"/>
              <a:gd name="connsiteX60" fmla="*/ 4879 w 10000"/>
              <a:gd name="connsiteY60" fmla="*/ 4270 h 10387"/>
              <a:gd name="connsiteX61" fmla="*/ 4830 w 10000"/>
              <a:gd name="connsiteY61" fmla="*/ 4021 h 10387"/>
              <a:gd name="connsiteX62" fmla="*/ 4735 w 10000"/>
              <a:gd name="connsiteY62" fmla="*/ 3491 h 10387"/>
              <a:gd name="connsiteX63" fmla="*/ 4695 w 10000"/>
              <a:gd name="connsiteY63" fmla="*/ 3206 h 10387"/>
              <a:gd name="connsiteX64" fmla="*/ 5062 w 10000"/>
              <a:gd name="connsiteY64" fmla="*/ 2585 h 10387"/>
              <a:gd name="connsiteX65" fmla="*/ 6198 w 10000"/>
              <a:gd name="connsiteY65" fmla="*/ 750 h 10387"/>
              <a:gd name="connsiteX66" fmla="*/ 5760 w 10000"/>
              <a:gd name="connsiteY66" fmla="*/ 0 h 10387"/>
              <a:gd name="connsiteX0" fmla="*/ 5760 w 10000"/>
              <a:gd name="connsiteY0" fmla="*/ 0 h 10387"/>
              <a:gd name="connsiteX1" fmla="*/ 6040 w 10000"/>
              <a:gd name="connsiteY1" fmla="*/ 206 h 10387"/>
              <a:gd name="connsiteX2" fmla="*/ 4865 w 10000"/>
              <a:gd name="connsiteY2" fmla="*/ 2177 h 10387"/>
              <a:gd name="connsiteX3" fmla="*/ 4272 w 10000"/>
              <a:gd name="connsiteY3" fmla="*/ 2700 h 10387"/>
              <a:gd name="connsiteX4" fmla="*/ 3052 w 10000"/>
              <a:gd name="connsiteY4" fmla="*/ 928 h 10387"/>
              <a:gd name="connsiteX5" fmla="*/ 3053 w 10000"/>
              <a:gd name="connsiteY5" fmla="*/ 884 h 10387"/>
              <a:gd name="connsiteX6" fmla="*/ 4246 w 10000"/>
              <a:gd name="connsiteY6" fmla="*/ 3825 h 10387"/>
              <a:gd name="connsiteX7" fmla="*/ 4092 w 10000"/>
              <a:gd name="connsiteY7" fmla="*/ 4365 h 10387"/>
              <a:gd name="connsiteX8" fmla="*/ 3718 w 10000"/>
              <a:gd name="connsiteY8" fmla="*/ 4196 h 10387"/>
              <a:gd name="connsiteX9" fmla="*/ 2403 w 10000"/>
              <a:gd name="connsiteY9" fmla="*/ 3413 h 10387"/>
              <a:gd name="connsiteX10" fmla="*/ 895 w 10000"/>
              <a:gd name="connsiteY10" fmla="*/ 2845 h 10387"/>
              <a:gd name="connsiteX11" fmla="*/ 703 w 10000"/>
              <a:gd name="connsiteY11" fmla="*/ 2751 h 10387"/>
              <a:gd name="connsiteX12" fmla="*/ 629 w 10000"/>
              <a:gd name="connsiteY12" fmla="*/ 2950 h 10387"/>
              <a:gd name="connsiteX13" fmla="*/ 661 w 10000"/>
              <a:gd name="connsiteY13" fmla="*/ 2943 h 10387"/>
              <a:gd name="connsiteX14" fmla="*/ 2618 w 10000"/>
              <a:gd name="connsiteY14" fmla="*/ 3732 h 10387"/>
              <a:gd name="connsiteX15" fmla="*/ 3826 w 10000"/>
              <a:gd name="connsiteY15" fmla="*/ 4758 h 10387"/>
              <a:gd name="connsiteX16" fmla="*/ 3997 w 10000"/>
              <a:gd name="connsiteY16" fmla="*/ 5311 h 10387"/>
              <a:gd name="connsiteX17" fmla="*/ 3863 w 10000"/>
              <a:gd name="connsiteY17" fmla="*/ 6426 h 10387"/>
              <a:gd name="connsiteX18" fmla="*/ 3572 w 10000"/>
              <a:gd name="connsiteY18" fmla="*/ 6363 h 10387"/>
              <a:gd name="connsiteX19" fmla="*/ 671 w 10000"/>
              <a:gd name="connsiteY19" fmla="*/ 5876 h 10387"/>
              <a:gd name="connsiteX20" fmla="*/ 20 w 10000"/>
              <a:gd name="connsiteY20" fmla="*/ 5817 h 10387"/>
              <a:gd name="connsiteX21" fmla="*/ 20 w 10000"/>
              <a:gd name="connsiteY21" fmla="*/ 5825 h 10387"/>
              <a:gd name="connsiteX22" fmla="*/ 0 w 10000"/>
              <a:gd name="connsiteY22" fmla="*/ 6085 h 10387"/>
              <a:gd name="connsiteX23" fmla="*/ 383 w 10000"/>
              <a:gd name="connsiteY23" fmla="*/ 6089 h 10387"/>
              <a:gd name="connsiteX24" fmla="*/ 3654 w 10000"/>
              <a:gd name="connsiteY24" fmla="*/ 6871 h 10387"/>
              <a:gd name="connsiteX25" fmla="*/ 3897 w 10000"/>
              <a:gd name="connsiteY25" fmla="*/ 7271 h 10387"/>
              <a:gd name="connsiteX26" fmla="*/ 3753 w 10000"/>
              <a:gd name="connsiteY26" fmla="*/ 9042 h 10387"/>
              <a:gd name="connsiteX27" fmla="*/ 3594 w 10000"/>
              <a:gd name="connsiteY27" fmla="*/ 9477 h 10387"/>
              <a:gd name="connsiteX28" fmla="*/ 2618 w 10000"/>
              <a:gd name="connsiteY28" fmla="*/ 9941 h 10387"/>
              <a:gd name="connsiteX29" fmla="*/ 1966 w 10000"/>
              <a:gd name="connsiteY29" fmla="*/ 10043 h 10387"/>
              <a:gd name="connsiteX30" fmla="*/ 1519 w 10000"/>
              <a:gd name="connsiteY30" fmla="*/ 10128 h 10387"/>
              <a:gd name="connsiteX31" fmla="*/ 2899 w 10000"/>
              <a:gd name="connsiteY31" fmla="*/ 10365 h 10387"/>
              <a:gd name="connsiteX32" fmla="*/ 6656 w 10000"/>
              <a:gd name="connsiteY32" fmla="*/ 10318 h 10387"/>
              <a:gd name="connsiteX33" fmla="*/ 7293 w 10000"/>
              <a:gd name="connsiteY33" fmla="*/ 10219 h 10387"/>
              <a:gd name="connsiteX34" fmla="*/ 7435 w 10000"/>
              <a:gd name="connsiteY34" fmla="*/ 10167 h 10387"/>
              <a:gd name="connsiteX35" fmla="*/ 7328 w 10000"/>
              <a:gd name="connsiteY35" fmla="*/ 10116 h 10387"/>
              <a:gd name="connsiteX36" fmla="*/ 6676 w 10000"/>
              <a:gd name="connsiteY36" fmla="*/ 10004 h 10387"/>
              <a:gd name="connsiteX37" fmla="*/ 5392 w 10000"/>
              <a:gd name="connsiteY37" fmla="*/ 9570 h 10387"/>
              <a:gd name="connsiteX38" fmla="*/ 5222 w 10000"/>
              <a:gd name="connsiteY38" fmla="*/ 9138 h 10387"/>
              <a:gd name="connsiteX39" fmla="*/ 5183 w 10000"/>
              <a:gd name="connsiteY39" fmla="*/ 7717 h 10387"/>
              <a:gd name="connsiteX40" fmla="*/ 5192 w 10000"/>
              <a:gd name="connsiteY40" fmla="*/ 7159 h 10387"/>
              <a:gd name="connsiteX41" fmla="*/ 5356 w 10000"/>
              <a:gd name="connsiteY41" fmla="*/ 6997 h 10387"/>
              <a:gd name="connsiteX42" fmla="*/ 7720 w 10000"/>
              <a:gd name="connsiteY42" fmla="*/ 6239 h 10387"/>
              <a:gd name="connsiteX43" fmla="*/ 9982 w 10000"/>
              <a:gd name="connsiteY43" fmla="*/ 6035 h 10387"/>
              <a:gd name="connsiteX44" fmla="*/ 10000 w 10000"/>
              <a:gd name="connsiteY44" fmla="*/ 6048 h 10387"/>
              <a:gd name="connsiteX45" fmla="*/ 9985 w 10000"/>
              <a:gd name="connsiteY45" fmla="*/ 5835 h 10387"/>
              <a:gd name="connsiteX46" fmla="*/ 9988 w 10000"/>
              <a:gd name="connsiteY46" fmla="*/ 5748 h 10387"/>
              <a:gd name="connsiteX47" fmla="*/ 9941 w 10000"/>
              <a:gd name="connsiteY47" fmla="*/ 5820 h 10387"/>
              <a:gd name="connsiteX48" fmla="*/ 9553 w 10000"/>
              <a:gd name="connsiteY48" fmla="*/ 5851 h 10387"/>
              <a:gd name="connsiteX49" fmla="*/ 6000 w 10000"/>
              <a:gd name="connsiteY49" fmla="*/ 6256 h 10387"/>
              <a:gd name="connsiteX50" fmla="*/ 5138 w 10000"/>
              <a:gd name="connsiteY50" fmla="*/ 6367 h 10387"/>
              <a:gd name="connsiteX51" fmla="*/ 4956 w 10000"/>
              <a:gd name="connsiteY51" fmla="*/ 5152 h 10387"/>
              <a:gd name="connsiteX52" fmla="*/ 5535 w 10000"/>
              <a:gd name="connsiteY52" fmla="*/ 4447 h 10387"/>
              <a:gd name="connsiteX53" fmla="*/ 8583 w 10000"/>
              <a:gd name="connsiteY53" fmla="*/ 3404 h 10387"/>
              <a:gd name="connsiteX54" fmla="*/ 9138 w 10000"/>
              <a:gd name="connsiteY54" fmla="*/ 3318 h 10387"/>
              <a:gd name="connsiteX55" fmla="*/ 9040 w 10000"/>
              <a:gd name="connsiteY55" fmla="*/ 3166 h 10387"/>
              <a:gd name="connsiteX56" fmla="*/ 9020 w 10000"/>
              <a:gd name="connsiteY56" fmla="*/ 3193 h 10387"/>
              <a:gd name="connsiteX57" fmla="*/ 8390 w 10000"/>
              <a:gd name="connsiteY57" fmla="*/ 3298 h 10387"/>
              <a:gd name="connsiteX58" fmla="*/ 6398 w 10000"/>
              <a:gd name="connsiteY58" fmla="*/ 3719 h 10387"/>
              <a:gd name="connsiteX59" fmla="*/ 5514 w 10000"/>
              <a:gd name="connsiteY59" fmla="*/ 4091 h 10387"/>
              <a:gd name="connsiteX60" fmla="*/ 4879 w 10000"/>
              <a:gd name="connsiteY60" fmla="*/ 4270 h 10387"/>
              <a:gd name="connsiteX61" fmla="*/ 4830 w 10000"/>
              <a:gd name="connsiteY61" fmla="*/ 4021 h 10387"/>
              <a:gd name="connsiteX62" fmla="*/ 4735 w 10000"/>
              <a:gd name="connsiteY62" fmla="*/ 3491 h 10387"/>
              <a:gd name="connsiteX63" fmla="*/ 4695 w 10000"/>
              <a:gd name="connsiteY63" fmla="*/ 3206 h 10387"/>
              <a:gd name="connsiteX64" fmla="*/ 5062 w 10000"/>
              <a:gd name="connsiteY64" fmla="*/ 2585 h 10387"/>
              <a:gd name="connsiteX65" fmla="*/ 5760 w 10000"/>
              <a:gd name="connsiteY65" fmla="*/ 0 h 10387"/>
              <a:gd name="connsiteX0" fmla="*/ 5062 w 10000"/>
              <a:gd name="connsiteY0" fmla="*/ 2379 h 10181"/>
              <a:gd name="connsiteX1" fmla="*/ 6040 w 10000"/>
              <a:gd name="connsiteY1" fmla="*/ 0 h 10181"/>
              <a:gd name="connsiteX2" fmla="*/ 4865 w 10000"/>
              <a:gd name="connsiteY2" fmla="*/ 1971 h 10181"/>
              <a:gd name="connsiteX3" fmla="*/ 4272 w 10000"/>
              <a:gd name="connsiteY3" fmla="*/ 2494 h 10181"/>
              <a:gd name="connsiteX4" fmla="*/ 3052 w 10000"/>
              <a:gd name="connsiteY4" fmla="*/ 722 h 10181"/>
              <a:gd name="connsiteX5" fmla="*/ 3053 w 10000"/>
              <a:gd name="connsiteY5" fmla="*/ 678 h 10181"/>
              <a:gd name="connsiteX6" fmla="*/ 4246 w 10000"/>
              <a:gd name="connsiteY6" fmla="*/ 3619 h 10181"/>
              <a:gd name="connsiteX7" fmla="*/ 4092 w 10000"/>
              <a:gd name="connsiteY7" fmla="*/ 4159 h 10181"/>
              <a:gd name="connsiteX8" fmla="*/ 3718 w 10000"/>
              <a:gd name="connsiteY8" fmla="*/ 3990 h 10181"/>
              <a:gd name="connsiteX9" fmla="*/ 2403 w 10000"/>
              <a:gd name="connsiteY9" fmla="*/ 3207 h 10181"/>
              <a:gd name="connsiteX10" fmla="*/ 895 w 10000"/>
              <a:gd name="connsiteY10" fmla="*/ 2639 h 10181"/>
              <a:gd name="connsiteX11" fmla="*/ 703 w 10000"/>
              <a:gd name="connsiteY11" fmla="*/ 2545 h 10181"/>
              <a:gd name="connsiteX12" fmla="*/ 629 w 10000"/>
              <a:gd name="connsiteY12" fmla="*/ 2744 h 10181"/>
              <a:gd name="connsiteX13" fmla="*/ 661 w 10000"/>
              <a:gd name="connsiteY13" fmla="*/ 2737 h 10181"/>
              <a:gd name="connsiteX14" fmla="*/ 2618 w 10000"/>
              <a:gd name="connsiteY14" fmla="*/ 3526 h 10181"/>
              <a:gd name="connsiteX15" fmla="*/ 3826 w 10000"/>
              <a:gd name="connsiteY15" fmla="*/ 4552 h 10181"/>
              <a:gd name="connsiteX16" fmla="*/ 3997 w 10000"/>
              <a:gd name="connsiteY16" fmla="*/ 5105 h 10181"/>
              <a:gd name="connsiteX17" fmla="*/ 3863 w 10000"/>
              <a:gd name="connsiteY17" fmla="*/ 6220 h 10181"/>
              <a:gd name="connsiteX18" fmla="*/ 3572 w 10000"/>
              <a:gd name="connsiteY18" fmla="*/ 6157 h 10181"/>
              <a:gd name="connsiteX19" fmla="*/ 671 w 10000"/>
              <a:gd name="connsiteY19" fmla="*/ 5670 h 10181"/>
              <a:gd name="connsiteX20" fmla="*/ 20 w 10000"/>
              <a:gd name="connsiteY20" fmla="*/ 5611 h 10181"/>
              <a:gd name="connsiteX21" fmla="*/ 20 w 10000"/>
              <a:gd name="connsiteY21" fmla="*/ 5619 h 10181"/>
              <a:gd name="connsiteX22" fmla="*/ 0 w 10000"/>
              <a:gd name="connsiteY22" fmla="*/ 5879 h 10181"/>
              <a:gd name="connsiteX23" fmla="*/ 383 w 10000"/>
              <a:gd name="connsiteY23" fmla="*/ 5883 h 10181"/>
              <a:gd name="connsiteX24" fmla="*/ 3654 w 10000"/>
              <a:gd name="connsiteY24" fmla="*/ 6665 h 10181"/>
              <a:gd name="connsiteX25" fmla="*/ 3897 w 10000"/>
              <a:gd name="connsiteY25" fmla="*/ 7065 h 10181"/>
              <a:gd name="connsiteX26" fmla="*/ 3753 w 10000"/>
              <a:gd name="connsiteY26" fmla="*/ 8836 h 10181"/>
              <a:gd name="connsiteX27" fmla="*/ 3594 w 10000"/>
              <a:gd name="connsiteY27" fmla="*/ 9271 h 10181"/>
              <a:gd name="connsiteX28" fmla="*/ 2618 w 10000"/>
              <a:gd name="connsiteY28" fmla="*/ 9735 h 10181"/>
              <a:gd name="connsiteX29" fmla="*/ 1966 w 10000"/>
              <a:gd name="connsiteY29" fmla="*/ 9837 h 10181"/>
              <a:gd name="connsiteX30" fmla="*/ 1519 w 10000"/>
              <a:gd name="connsiteY30" fmla="*/ 9922 h 10181"/>
              <a:gd name="connsiteX31" fmla="*/ 2899 w 10000"/>
              <a:gd name="connsiteY31" fmla="*/ 10159 h 10181"/>
              <a:gd name="connsiteX32" fmla="*/ 6656 w 10000"/>
              <a:gd name="connsiteY32" fmla="*/ 10112 h 10181"/>
              <a:gd name="connsiteX33" fmla="*/ 7293 w 10000"/>
              <a:gd name="connsiteY33" fmla="*/ 10013 h 10181"/>
              <a:gd name="connsiteX34" fmla="*/ 7435 w 10000"/>
              <a:gd name="connsiteY34" fmla="*/ 9961 h 10181"/>
              <a:gd name="connsiteX35" fmla="*/ 7328 w 10000"/>
              <a:gd name="connsiteY35" fmla="*/ 9910 h 10181"/>
              <a:gd name="connsiteX36" fmla="*/ 6676 w 10000"/>
              <a:gd name="connsiteY36" fmla="*/ 9798 h 10181"/>
              <a:gd name="connsiteX37" fmla="*/ 5392 w 10000"/>
              <a:gd name="connsiteY37" fmla="*/ 9364 h 10181"/>
              <a:gd name="connsiteX38" fmla="*/ 5222 w 10000"/>
              <a:gd name="connsiteY38" fmla="*/ 8932 h 10181"/>
              <a:gd name="connsiteX39" fmla="*/ 5183 w 10000"/>
              <a:gd name="connsiteY39" fmla="*/ 7511 h 10181"/>
              <a:gd name="connsiteX40" fmla="*/ 5192 w 10000"/>
              <a:gd name="connsiteY40" fmla="*/ 6953 h 10181"/>
              <a:gd name="connsiteX41" fmla="*/ 5356 w 10000"/>
              <a:gd name="connsiteY41" fmla="*/ 6791 h 10181"/>
              <a:gd name="connsiteX42" fmla="*/ 7720 w 10000"/>
              <a:gd name="connsiteY42" fmla="*/ 6033 h 10181"/>
              <a:gd name="connsiteX43" fmla="*/ 9982 w 10000"/>
              <a:gd name="connsiteY43" fmla="*/ 5829 h 10181"/>
              <a:gd name="connsiteX44" fmla="*/ 10000 w 10000"/>
              <a:gd name="connsiteY44" fmla="*/ 5842 h 10181"/>
              <a:gd name="connsiteX45" fmla="*/ 9985 w 10000"/>
              <a:gd name="connsiteY45" fmla="*/ 5629 h 10181"/>
              <a:gd name="connsiteX46" fmla="*/ 9988 w 10000"/>
              <a:gd name="connsiteY46" fmla="*/ 5542 h 10181"/>
              <a:gd name="connsiteX47" fmla="*/ 9941 w 10000"/>
              <a:gd name="connsiteY47" fmla="*/ 5614 h 10181"/>
              <a:gd name="connsiteX48" fmla="*/ 9553 w 10000"/>
              <a:gd name="connsiteY48" fmla="*/ 5645 h 10181"/>
              <a:gd name="connsiteX49" fmla="*/ 6000 w 10000"/>
              <a:gd name="connsiteY49" fmla="*/ 6050 h 10181"/>
              <a:gd name="connsiteX50" fmla="*/ 5138 w 10000"/>
              <a:gd name="connsiteY50" fmla="*/ 6161 h 10181"/>
              <a:gd name="connsiteX51" fmla="*/ 4956 w 10000"/>
              <a:gd name="connsiteY51" fmla="*/ 4946 h 10181"/>
              <a:gd name="connsiteX52" fmla="*/ 5535 w 10000"/>
              <a:gd name="connsiteY52" fmla="*/ 4241 h 10181"/>
              <a:gd name="connsiteX53" fmla="*/ 8583 w 10000"/>
              <a:gd name="connsiteY53" fmla="*/ 3198 h 10181"/>
              <a:gd name="connsiteX54" fmla="*/ 9138 w 10000"/>
              <a:gd name="connsiteY54" fmla="*/ 3112 h 10181"/>
              <a:gd name="connsiteX55" fmla="*/ 9040 w 10000"/>
              <a:gd name="connsiteY55" fmla="*/ 2960 h 10181"/>
              <a:gd name="connsiteX56" fmla="*/ 9020 w 10000"/>
              <a:gd name="connsiteY56" fmla="*/ 2987 h 10181"/>
              <a:gd name="connsiteX57" fmla="*/ 8390 w 10000"/>
              <a:gd name="connsiteY57" fmla="*/ 3092 h 10181"/>
              <a:gd name="connsiteX58" fmla="*/ 6398 w 10000"/>
              <a:gd name="connsiteY58" fmla="*/ 3513 h 10181"/>
              <a:gd name="connsiteX59" fmla="*/ 5514 w 10000"/>
              <a:gd name="connsiteY59" fmla="*/ 3885 h 10181"/>
              <a:gd name="connsiteX60" fmla="*/ 4879 w 10000"/>
              <a:gd name="connsiteY60" fmla="*/ 4064 h 10181"/>
              <a:gd name="connsiteX61" fmla="*/ 4830 w 10000"/>
              <a:gd name="connsiteY61" fmla="*/ 3815 h 10181"/>
              <a:gd name="connsiteX62" fmla="*/ 4735 w 10000"/>
              <a:gd name="connsiteY62" fmla="*/ 3285 h 10181"/>
              <a:gd name="connsiteX63" fmla="*/ 4695 w 10000"/>
              <a:gd name="connsiteY63" fmla="*/ 3000 h 10181"/>
              <a:gd name="connsiteX64" fmla="*/ 5062 w 10000"/>
              <a:gd name="connsiteY64" fmla="*/ 2379 h 10181"/>
              <a:gd name="connsiteX0" fmla="*/ 4865 w 10000"/>
              <a:gd name="connsiteY0" fmla="*/ 1616 h 9826"/>
              <a:gd name="connsiteX1" fmla="*/ 4272 w 10000"/>
              <a:gd name="connsiteY1" fmla="*/ 2139 h 9826"/>
              <a:gd name="connsiteX2" fmla="*/ 3052 w 10000"/>
              <a:gd name="connsiteY2" fmla="*/ 367 h 9826"/>
              <a:gd name="connsiteX3" fmla="*/ 3053 w 10000"/>
              <a:gd name="connsiteY3" fmla="*/ 323 h 9826"/>
              <a:gd name="connsiteX4" fmla="*/ 4246 w 10000"/>
              <a:gd name="connsiteY4" fmla="*/ 3264 h 9826"/>
              <a:gd name="connsiteX5" fmla="*/ 4092 w 10000"/>
              <a:gd name="connsiteY5" fmla="*/ 3804 h 9826"/>
              <a:gd name="connsiteX6" fmla="*/ 3718 w 10000"/>
              <a:gd name="connsiteY6" fmla="*/ 3635 h 9826"/>
              <a:gd name="connsiteX7" fmla="*/ 2403 w 10000"/>
              <a:gd name="connsiteY7" fmla="*/ 2852 h 9826"/>
              <a:gd name="connsiteX8" fmla="*/ 895 w 10000"/>
              <a:gd name="connsiteY8" fmla="*/ 2284 h 9826"/>
              <a:gd name="connsiteX9" fmla="*/ 703 w 10000"/>
              <a:gd name="connsiteY9" fmla="*/ 2190 h 9826"/>
              <a:gd name="connsiteX10" fmla="*/ 629 w 10000"/>
              <a:gd name="connsiteY10" fmla="*/ 2389 h 9826"/>
              <a:gd name="connsiteX11" fmla="*/ 661 w 10000"/>
              <a:gd name="connsiteY11" fmla="*/ 2382 h 9826"/>
              <a:gd name="connsiteX12" fmla="*/ 2618 w 10000"/>
              <a:gd name="connsiteY12" fmla="*/ 3171 h 9826"/>
              <a:gd name="connsiteX13" fmla="*/ 3826 w 10000"/>
              <a:gd name="connsiteY13" fmla="*/ 4197 h 9826"/>
              <a:gd name="connsiteX14" fmla="*/ 3997 w 10000"/>
              <a:gd name="connsiteY14" fmla="*/ 4750 h 9826"/>
              <a:gd name="connsiteX15" fmla="*/ 3863 w 10000"/>
              <a:gd name="connsiteY15" fmla="*/ 5865 h 9826"/>
              <a:gd name="connsiteX16" fmla="*/ 3572 w 10000"/>
              <a:gd name="connsiteY16" fmla="*/ 5802 h 9826"/>
              <a:gd name="connsiteX17" fmla="*/ 671 w 10000"/>
              <a:gd name="connsiteY17" fmla="*/ 5315 h 9826"/>
              <a:gd name="connsiteX18" fmla="*/ 20 w 10000"/>
              <a:gd name="connsiteY18" fmla="*/ 5256 h 9826"/>
              <a:gd name="connsiteX19" fmla="*/ 20 w 10000"/>
              <a:gd name="connsiteY19" fmla="*/ 5264 h 9826"/>
              <a:gd name="connsiteX20" fmla="*/ 0 w 10000"/>
              <a:gd name="connsiteY20" fmla="*/ 5524 h 9826"/>
              <a:gd name="connsiteX21" fmla="*/ 383 w 10000"/>
              <a:gd name="connsiteY21" fmla="*/ 5528 h 9826"/>
              <a:gd name="connsiteX22" fmla="*/ 3654 w 10000"/>
              <a:gd name="connsiteY22" fmla="*/ 6310 h 9826"/>
              <a:gd name="connsiteX23" fmla="*/ 3897 w 10000"/>
              <a:gd name="connsiteY23" fmla="*/ 6710 h 9826"/>
              <a:gd name="connsiteX24" fmla="*/ 3753 w 10000"/>
              <a:gd name="connsiteY24" fmla="*/ 8481 h 9826"/>
              <a:gd name="connsiteX25" fmla="*/ 3594 w 10000"/>
              <a:gd name="connsiteY25" fmla="*/ 8916 h 9826"/>
              <a:gd name="connsiteX26" fmla="*/ 2618 w 10000"/>
              <a:gd name="connsiteY26" fmla="*/ 9380 h 9826"/>
              <a:gd name="connsiteX27" fmla="*/ 1966 w 10000"/>
              <a:gd name="connsiteY27" fmla="*/ 9482 h 9826"/>
              <a:gd name="connsiteX28" fmla="*/ 1519 w 10000"/>
              <a:gd name="connsiteY28" fmla="*/ 9567 h 9826"/>
              <a:gd name="connsiteX29" fmla="*/ 2899 w 10000"/>
              <a:gd name="connsiteY29" fmla="*/ 9804 h 9826"/>
              <a:gd name="connsiteX30" fmla="*/ 6656 w 10000"/>
              <a:gd name="connsiteY30" fmla="*/ 9757 h 9826"/>
              <a:gd name="connsiteX31" fmla="*/ 7293 w 10000"/>
              <a:gd name="connsiteY31" fmla="*/ 9658 h 9826"/>
              <a:gd name="connsiteX32" fmla="*/ 7435 w 10000"/>
              <a:gd name="connsiteY32" fmla="*/ 9606 h 9826"/>
              <a:gd name="connsiteX33" fmla="*/ 7328 w 10000"/>
              <a:gd name="connsiteY33" fmla="*/ 9555 h 9826"/>
              <a:gd name="connsiteX34" fmla="*/ 6676 w 10000"/>
              <a:gd name="connsiteY34" fmla="*/ 9443 h 9826"/>
              <a:gd name="connsiteX35" fmla="*/ 5392 w 10000"/>
              <a:gd name="connsiteY35" fmla="*/ 9009 h 9826"/>
              <a:gd name="connsiteX36" fmla="*/ 5222 w 10000"/>
              <a:gd name="connsiteY36" fmla="*/ 8577 h 9826"/>
              <a:gd name="connsiteX37" fmla="*/ 5183 w 10000"/>
              <a:gd name="connsiteY37" fmla="*/ 7156 h 9826"/>
              <a:gd name="connsiteX38" fmla="*/ 5192 w 10000"/>
              <a:gd name="connsiteY38" fmla="*/ 6598 h 9826"/>
              <a:gd name="connsiteX39" fmla="*/ 5356 w 10000"/>
              <a:gd name="connsiteY39" fmla="*/ 6436 h 9826"/>
              <a:gd name="connsiteX40" fmla="*/ 7720 w 10000"/>
              <a:gd name="connsiteY40" fmla="*/ 5678 h 9826"/>
              <a:gd name="connsiteX41" fmla="*/ 9982 w 10000"/>
              <a:gd name="connsiteY41" fmla="*/ 5474 h 9826"/>
              <a:gd name="connsiteX42" fmla="*/ 10000 w 10000"/>
              <a:gd name="connsiteY42" fmla="*/ 5487 h 9826"/>
              <a:gd name="connsiteX43" fmla="*/ 9985 w 10000"/>
              <a:gd name="connsiteY43" fmla="*/ 5274 h 9826"/>
              <a:gd name="connsiteX44" fmla="*/ 9988 w 10000"/>
              <a:gd name="connsiteY44" fmla="*/ 5187 h 9826"/>
              <a:gd name="connsiteX45" fmla="*/ 9941 w 10000"/>
              <a:gd name="connsiteY45" fmla="*/ 5259 h 9826"/>
              <a:gd name="connsiteX46" fmla="*/ 9553 w 10000"/>
              <a:gd name="connsiteY46" fmla="*/ 5290 h 9826"/>
              <a:gd name="connsiteX47" fmla="*/ 6000 w 10000"/>
              <a:gd name="connsiteY47" fmla="*/ 5695 h 9826"/>
              <a:gd name="connsiteX48" fmla="*/ 5138 w 10000"/>
              <a:gd name="connsiteY48" fmla="*/ 5806 h 9826"/>
              <a:gd name="connsiteX49" fmla="*/ 4956 w 10000"/>
              <a:gd name="connsiteY49" fmla="*/ 4591 h 9826"/>
              <a:gd name="connsiteX50" fmla="*/ 5535 w 10000"/>
              <a:gd name="connsiteY50" fmla="*/ 3886 h 9826"/>
              <a:gd name="connsiteX51" fmla="*/ 8583 w 10000"/>
              <a:gd name="connsiteY51" fmla="*/ 2843 h 9826"/>
              <a:gd name="connsiteX52" fmla="*/ 9138 w 10000"/>
              <a:gd name="connsiteY52" fmla="*/ 2757 h 9826"/>
              <a:gd name="connsiteX53" fmla="*/ 9040 w 10000"/>
              <a:gd name="connsiteY53" fmla="*/ 2605 h 9826"/>
              <a:gd name="connsiteX54" fmla="*/ 9020 w 10000"/>
              <a:gd name="connsiteY54" fmla="*/ 2632 h 9826"/>
              <a:gd name="connsiteX55" fmla="*/ 8390 w 10000"/>
              <a:gd name="connsiteY55" fmla="*/ 2737 h 9826"/>
              <a:gd name="connsiteX56" fmla="*/ 6398 w 10000"/>
              <a:gd name="connsiteY56" fmla="*/ 3158 h 9826"/>
              <a:gd name="connsiteX57" fmla="*/ 5514 w 10000"/>
              <a:gd name="connsiteY57" fmla="*/ 3530 h 9826"/>
              <a:gd name="connsiteX58" fmla="*/ 4879 w 10000"/>
              <a:gd name="connsiteY58" fmla="*/ 3709 h 9826"/>
              <a:gd name="connsiteX59" fmla="*/ 4830 w 10000"/>
              <a:gd name="connsiteY59" fmla="*/ 3460 h 9826"/>
              <a:gd name="connsiteX60" fmla="*/ 4735 w 10000"/>
              <a:gd name="connsiteY60" fmla="*/ 2930 h 9826"/>
              <a:gd name="connsiteX61" fmla="*/ 4695 w 10000"/>
              <a:gd name="connsiteY61" fmla="*/ 2645 h 9826"/>
              <a:gd name="connsiteX62" fmla="*/ 5062 w 10000"/>
              <a:gd name="connsiteY62" fmla="*/ 2024 h 9826"/>
              <a:gd name="connsiteX63" fmla="*/ 6505 w 10000"/>
              <a:gd name="connsiteY63" fmla="*/ 39 h 9826"/>
              <a:gd name="connsiteX0" fmla="*/ 4865 w 10000"/>
              <a:gd name="connsiteY0" fmla="*/ 1316 h 9671"/>
              <a:gd name="connsiteX1" fmla="*/ 4272 w 10000"/>
              <a:gd name="connsiteY1" fmla="*/ 1848 h 9671"/>
              <a:gd name="connsiteX2" fmla="*/ 3052 w 10000"/>
              <a:gd name="connsiteY2" fmla="*/ 44 h 9671"/>
              <a:gd name="connsiteX3" fmla="*/ 3053 w 10000"/>
              <a:gd name="connsiteY3" fmla="*/ 0 h 9671"/>
              <a:gd name="connsiteX4" fmla="*/ 4246 w 10000"/>
              <a:gd name="connsiteY4" fmla="*/ 2993 h 9671"/>
              <a:gd name="connsiteX5" fmla="*/ 4092 w 10000"/>
              <a:gd name="connsiteY5" fmla="*/ 3542 h 9671"/>
              <a:gd name="connsiteX6" fmla="*/ 3718 w 10000"/>
              <a:gd name="connsiteY6" fmla="*/ 3370 h 9671"/>
              <a:gd name="connsiteX7" fmla="*/ 2403 w 10000"/>
              <a:gd name="connsiteY7" fmla="*/ 2574 h 9671"/>
              <a:gd name="connsiteX8" fmla="*/ 895 w 10000"/>
              <a:gd name="connsiteY8" fmla="*/ 1995 h 9671"/>
              <a:gd name="connsiteX9" fmla="*/ 703 w 10000"/>
              <a:gd name="connsiteY9" fmla="*/ 1900 h 9671"/>
              <a:gd name="connsiteX10" fmla="*/ 629 w 10000"/>
              <a:gd name="connsiteY10" fmla="*/ 2102 h 9671"/>
              <a:gd name="connsiteX11" fmla="*/ 661 w 10000"/>
              <a:gd name="connsiteY11" fmla="*/ 2095 h 9671"/>
              <a:gd name="connsiteX12" fmla="*/ 2618 w 10000"/>
              <a:gd name="connsiteY12" fmla="*/ 2898 h 9671"/>
              <a:gd name="connsiteX13" fmla="*/ 3826 w 10000"/>
              <a:gd name="connsiteY13" fmla="*/ 3942 h 9671"/>
              <a:gd name="connsiteX14" fmla="*/ 3997 w 10000"/>
              <a:gd name="connsiteY14" fmla="*/ 4505 h 9671"/>
              <a:gd name="connsiteX15" fmla="*/ 3863 w 10000"/>
              <a:gd name="connsiteY15" fmla="*/ 5640 h 9671"/>
              <a:gd name="connsiteX16" fmla="*/ 3572 w 10000"/>
              <a:gd name="connsiteY16" fmla="*/ 5576 h 9671"/>
              <a:gd name="connsiteX17" fmla="*/ 671 w 10000"/>
              <a:gd name="connsiteY17" fmla="*/ 5080 h 9671"/>
              <a:gd name="connsiteX18" fmla="*/ 20 w 10000"/>
              <a:gd name="connsiteY18" fmla="*/ 5020 h 9671"/>
              <a:gd name="connsiteX19" fmla="*/ 20 w 10000"/>
              <a:gd name="connsiteY19" fmla="*/ 5028 h 9671"/>
              <a:gd name="connsiteX20" fmla="*/ 0 w 10000"/>
              <a:gd name="connsiteY20" fmla="*/ 5293 h 9671"/>
              <a:gd name="connsiteX21" fmla="*/ 383 w 10000"/>
              <a:gd name="connsiteY21" fmla="*/ 5297 h 9671"/>
              <a:gd name="connsiteX22" fmla="*/ 3654 w 10000"/>
              <a:gd name="connsiteY22" fmla="*/ 6093 h 9671"/>
              <a:gd name="connsiteX23" fmla="*/ 3897 w 10000"/>
              <a:gd name="connsiteY23" fmla="*/ 6500 h 9671"/>
              <a:gd name="connsiteX24" fmla="*/ 3753 w 10000"/>
              <a:gd name="connsiteY24" fmla="*/ 8302 h 9671"/>
              <a:gd name="connsiteX25" fmla="*/ 3594 w 10000"/>
              <a:gd name="connsiteY25" fmla="*/ 8745 h 9671"/>
              <a:gd name="connsiteX26" fmla="*/ 2618 w 10000"/>
              <a:gd name="connsiteY26" fmla="*/ 9217 h 9671"/>
              <a:gd name="connsiteX27" fmla="*/ 1966 w 10000"/>
              <a:gd name="connsiteY27" fmla="*/ 9321 h 9671"/>
              <a:gd name="connsiteX28" fmla="*/ 1519 w 10000"/>
              <a:gd name="connsiteY28" fmla="*/ 9407 h 9671"/>
              <a:gd name="connsiteX29" fmla="*/ 2899 w 10000"/>
              <a:gd name="connsiteY29" fmla="*/ 9649 h 9671"/>
              <a:gd name="connsiteX30" fmla="*/ 6656 w 10000"/>
              <a:gd name="connsiteY30" fmla="*/ 9601 h 9671"/>
              <a:gd name="connsiteX31" fmla="*/ 7293 w 10000"/>
              <a:gd name="connsiteY31" fmla="*/ 9500 h 9671"/>
              <a:gd name="connsiteX32" fmla="*/ 7435 w 10000"/>
              <a:gd name="connsiteY32" fmla="*/ 9447 h 9671"/>
              <a:gd name="connsiteX33" fmla="*/ 7328 w 10000"/>
              <a:gd name="connsiteY33" fmla="*/ 9395 h 9671"/>
              <a:gd name="connsiteX34" fmla="*/ 6676 w 10000"/>
              <a:gd name="connsiteY34" fmla="*/ 9281 h 9671"/>
              <a:gd name="connsiteX35" fmla="*/ 5392 w 10000"/>
              <a:gd name="connsiteY35" fmla="*/ 8840 h 9671"/>
              <a:gd name="connsiteX36" fmla="*/ 5222 w 10000"/>
              <a:gd name="connsiteY36" fmla="*/ 8400 h 9671"/>
              <a:gd name="connsiteX37" fmla="*/ 5183 w 10000"/>
              <a:gd name="connsiteY37" fmla="*/ 6954 h 9671"/>
              <a:gd name="connsiteX38" fmla="*/ 5192 w 10000"/>
              <a:gd name="connsiteY38" fmla="*/ 6386 h 9671"/>
              <a:gd name="connsiteX39" fmla="*/ 5356 w 10000"/>
              <a:gd name="connsiteY39" fmla="*/ 6221 h 9671"/>
              <a:gd name="connsiteX40" fmla="*/ 7720 w 10000"/>
              <a:gd name="connsiteY40" fmla="*/ 5450 h 9671"/>
              <a:gd name="connsiteX41" fmla="*/ 9982 w 10000"/>
              <a:gd name="connsiteY41" fmla="*/ 5242 h 9671"/>
              <a:gd name="connsiteX42" fmla="*/ 10000 w 10000"/>
              <a:gd name="connsiteY42" fmla="*/ 5255 h 9671"/>
              <a:gd name="connsiteX43" fmla="*/ 9985 w 10000"/>
              <a:gd name="connsiteY43" fmla="*/ 5038 h 9671"/>
              <a:gd name="connsiteX44" fmla="*/ 9988 w 10000"/>
              <a:gd name="connsiteY44" fmla="*/ 4950 h 9671"/>
              <a:gd name="connsiteX45" fmla="*/ 9941 w 10000"/>
              <a:gd name="connsiteY45" fmla="*/ 5023 h 9671"/>
              <a:gd name="connsiteX46" fmla="*/ 9553 w 10000"/>
              <a:gd name="connsiteY46" fmla="*/ 5055 h 9671"/>
              <a:gd name="connsiteX47" fmla="*/ 6000 w 10000"/>
              <a:gd name="connsiteY47" fmla="*/ 5467 h 9671"/>
              <a:gd name="connsiteX48" fmla="*/ 5138 w 10000"/>
              <a:gd name="connsiteY48" fmla="*/ 5580 h 9671"/>
              <a:gd name="connsiteX49" fmla="*/ 4956 w 10000"/>
              <a:gd name="connsiteY49" fmla="*/ 4343 h 9671"/>
              <a:gd name="connsiteX50" fmla="*/ 5535 w 10000"/>
              <a:gd name="connsiteY50" fmla="*/ 3626 h 9671"/>
              <a:gd name="connsiteX51" fmla="*/ 8583 w 10000"/>
              <a:gd name="connsiteY51" fmla="*/ 2564 h 9671"/>
              <a:gd name="connsiteX52" fmla="*/ 9138 w 10000"/>
              <a:gd name="connsiteY52" fmla="*/ 2477 h 9671"/>
              <a:gd name="connsiteX53" fmla="*/ 9040 w 10000"/>
              <a:gd name="connsiteY53" fmla="*/ 2322 h 9671"/>
              <a:gd name="connsiteX54" fmla="*/ 9020 w 10000"/>
              <a:gd name="connsiteY54" fmla="*/ 2350 h 9671"/>
              <a:gd name="connsiteX55" fmla="*/ 8390 w 10000"/>
              <a:gd name="connsiteY55" fmla="*/ 2456 h 9671"/>
              <a:gd name="connsiteX56" fmla="*/ 6398 w 10000"/>
              <a:gd name="connsiteY56" fmla="*/ 2885 h 9671"/>
              <a:gd name="connsiteX57" fmla="*/ 5514 w 10000"/>
              <a:gd name="connsiteY57" fmla="*/ 3264 h 9671"/>
              <a:gd name="connsiteX58" fmla="*/ 4879 w 10000"/>
              <a:gd name="connsiteY58" fmla="*/ 3446 h 9671"/>
              <a:gd name="connsiteX59" fmla="*/ 4830 w 10000"/>
              <a:gd name="connsiteY59" fmla="*/ 3192 h 9671"/>
              <a:gd name="connsiteX60" fmla="*/ 4735 w 10000"/>
              <a:gd name="connsiteY60" fmla="*/ 2653 h 9671"/>
              <a:gd name="connsiteX61" fmla="*/ 4695 w 10000"/>
              <a:gd name="connsiteY61" fmla="*/ 2363 h 9671"/>
              <a:gd name="connsiteX62" fmla="*/ 5062 w 10000"/>
              <a:gd name="connsiteY62" fmla="*/ 1731 h 9671"/>
              <a:gd name="connsiteX0" fmla="*/ 4865 w 10000"/>
              <a:gd name="connsiteY0" fmla="*/ 1316 h 9955"/>
              <a:gd name="connsiteX1" fmla="*/ 4272 w 10000"/>
              <a:gd name="connsiteY1" fmla="*/ 1866 h 9955"/>
              <a:gd name="connsiteX2" fmla="*/ 3052 w 10000"/>
              <a:gd name="connsiteY2" fmla="*/ 0 h 9955"/>
              <a:gd name="connsiteX3" fmla="*/ 4246 w 10000"/>
              <a:gd name="connsiteY3" fmla="*/ 3050 h 9955"/>
              <a:gd name="connsiteX4" fmla="*/ 4092 w 10000"/>
              <a:gd name="connsiteY4" fmla="*/ 3617 h 9955"/>
              <a:gd name="connsiteX5" fmla="*/ 3718 w 10000"/>
              <a:gd name="connsiteY5" fmla="*/ 3440 h 9955"/>
              <a:gd name="connsiteX6" fmla="*/ 2403 w 10000"/>
              <a:gd name="connsiteY6" fmla="*/ 2617 h 9955"/>
              <a:gd name="connsiteX7" fmla="*/ 895 w 10000"/>
              <a:gd name="connsiteY7" fmla="*/ 2018 h 9955"/>
              <a:gd name="connsiteX8" fmla="*/ 703 w 10000"/>
              <a:gd name="connsiteY8" fmla="*/ 1920 h 9955"/>
              <a:gd name="connsiteX9" fmla="*/ 629 w 10000"/>
              <a:gd name="connsiteY9" fmla="*/ 2129 h 9955"/>
              <a:gd name="connsiteX10" fmla="*/ 661 w 10000"/>
              <a:gd name="connsiteY10" fmla="*/ 2121 h 9955"/>
              <a:gd name="connsiteX11" fmla="*/ 2618 w 10000"/>
              <a:gd name="connsiteY11" fmla="*/ 2952 h 9955"/>
              <a:gd name="connsiteX12" fmla="*/ 3826 w 10000"/>
              <a:gd name="connsiteY12" fmla="*/ 4031 h 9955"/>
              <a:gd name="connsiteX13" fmla="*/ 3997 w 10000"/>
              <a:gd name="connsiteY13" fmla="*/ 4613 h 9955"/>
              <a:gd name="connsiteX14" fmla="*/ 3863 w 10000"/>
              <a:gd name="connsiteY14" fmla="*/ 5787 h 9955"/>
              <a:gd name="connsiteX15" fmla="*/ 3572 w 10000"/>
              <a:gd name="connsiteY15" fmla="*/ 5721 h 9955"/>
              <a:gd name="connsiteX16" fmla="*/ 671 w 10000"/>
              <a:gd name="connsiteY16" fmla="*/ 5208 h 9955"/>
              <a:gd name="connsiteX17" fmla="*/ 20 w 10000"/>
              <a:gd name="connsiteY17" fmla="*/ 5146 h 9955"/>
              <a:gd name="connsiteX18" fmla="*/ 20 w 10000"/>
              <a:gd name="connsiteY18" fmla="*/ 5154 h 9955"/>
              <a:gd name="connsiteX19" fmla="*/ 0 w 10000"/>
              <a:gd name="connsiteY19" fmla="*/ 5428 h 9955"/>
              <a:gd name="connsiteX20" fmla="*/ 383 w 10000"/>
              <a:gd name="connsiteY20" fmla="*/ 5432 h 9955"/>
              <a:gd name="connsiteX21" fmla="*/ 3654 w 10000"/>
              <a:gd name="connsiteY21" fmla="*/ 6255 h 9955"/>
              <a:gd name="connsiteX22" fmla="*/ 3897 w 10000"/>
              <a:gd name="connsiteY22" fmla="*/ 6676 h 9955"/>
              <a:gd name="connsiteX23" fmla="*/ 3753 w 10000"/>
              <a:gd name="connsiteY23" fmla="*/ 8539 h 9955"/>
              <a:gd name="connsiteX24" fmla="*/ 3594 w 10000"/>
              <a:gd name="connsiteY24" fmla="*/ 8997 h 9955"/>
              <a:gd name="connsiteX25" fmla="*/ 2618 w 10000"/>
              <a:gd name="connsiteY25" fmla="*/ 9486 h 9955"/>
              <a:gd name="connsiteX26" fmla="*/ 1966 w 10000"/>
              <a:gd name="connsiteY26" fmla="*/ 9593 h 9955"/>
              <a:gd name="connsiteX27" fmla="*/ 1519 w 10000"/>
              <a:gd name="connsiteY27" fmla="*/ 9682 h 9955"/>
              <a:gd name="connsiteX28" fmla="*/ 2899 w 10000"/>
              <a:gd name="connsiteY28" fmla="*/ 9932 h 9955"/>
              <a:gd name="connsiteX29" fmla="*/ 6656 w 10000"/>
              <a:gd name="connsiteY29" fmla="*/ 9883 h 9955"/>
              <a:gd name="connsiteX30" fmla="*/ 7293 w 10000"/>
              <a:gd name="connsiteY30" fmla="*/ 9778 h 9955"/>
              <a:gd name="connsiteX31" fmla="*/ 7435 w 10000"/>
              <a:gd name="connsiteY31" fmla="*/ 9723 h 9955"/>
              <a:gd name="connsiteX32" fmla="*/ 7328 w 10000"/>
              <a:gd name="connsiteY32" fmla="*/ 9670 h 9955"/>
              <a:gd name="connsiteX33" fmla="*/ 6676 w 10000"/>
              <a:gd name="connsiteY33" fmla="*/ 9552 h 9955"/>
              <a:gd name="connsiteX34" fmla="*/ 5392 w 10000"/>
              <a:gd name="connsiteY34" fmla="*/ 9096 h 9955"/>
              <a:gd name="connsiteX35" fmla="*/ 5222 w 10000"/>
              <a:gd name="connsiteY35" fmla="*/ 8641 h 9955"/>
              <a:gd name="connsiteX36" fmla="*/ 5183 w 10000"/>
              <a:gd name="connsiteY36" fmla="*/ 7146 h 9955"/>
              <a:gd name="connsiteX37" fmla="*/ 5192 w 10000"/>
              <a:gd name="connsiteY37" fmla="*/ 6558 h 9955"/>
              <a:gd name="connsiteX38" fmla="*/ 5356 w 10000"/>
              <a:gd name="connsiteY38" fmla="*/ 6388 h 9955"/>
              <a:gd name="connsiteX39" fmla="*/ 7720 w 10000"/>
              <a:gd name="connsiteY39" fmla="*/ 5590 h 9955"/>
              <a:gd name="connsiteX40" fmla="*/ 9982 w 10000"/>
              <a:gd name="connsiteY40" fmla="*/ 5375 h 9955"/>
              <a:gd name="connsiteX41" fmla="*/ 10000 w 10000"/>
              <a:gd name="connsiteY41" fmla="*/ 5389 h 9955"/>
              <a:gd name="connsiteX42" fmla="*/ 9985 w 10000"/>
              <a:gd name="connsiteY42" fmla="*/ 5164 h 9955"/>
              <a:gd name="connsiteX43" fmla="*/ 9988 w 10000"/>
              <a:gd name="connsiteY43" fmla="*/ 5073 h 9955"/>
              <a:gd name="connsiteX44" fmla="*/ 9941 w 10000"/>
              <a:gd name="connsiteY44" fmla="*/ 5149 h 9955"/>
              <a:gd name="connsiteX45" fmla="*/ 9553 w 10000"/>
              <a:gd name="connsiteY45" fmla="*/ 5182 h 9955"/>
              <a:gd name="connsiteX46" fmla="*/ 6000 w 10000"/>
              <a:gd name="connsiteY46" fmla="*/ 5608 h 9955"/>
              <a:gd name="connsiteX47" fmla="*/ 5138 w 10000"/>
              <a:gd name="connsiteY47" fmla="*/ 5725 h 9955"/>
              <a:gd name="connsiteX48" fmla="*/ 4956 w 10000"/>
              <a:gd name="connsiteY48" fmla="*/ 4446 h 9955"/>
              <a:gd name="connsiteX49" fmla="*/ 5535 w 10000"/>
              <a:gd name="connsiteY49" fmla="*/ 3704 h 9955"/>
              <a:gd name="connsiteX50" fmla="*/ 8583 w 10000"/>
              <a:gd name="connsiteY50" fmla="*/ 2606 h 9955"/>
              <a:gd name="connsiteX51" fmla="*/ 9138 w 10000"/>
              <a:gd name="connsiteY51" fmla="*/ 2516 h 9955"/>
              <a:gd name="connsiteX52" fmla="*/ 9040 w 10000"/>
              <a:gd name="connsiteY52" fmla="*/ 2356 h 9955"/>
              <a:gd name="connsiteX53" fmla="*/ 9020 w 10000"/>
              <a:gd name="connsiteY53" fmla="*/ 2385 h 9955"/>
              <a:gd name="connsiteX54" fmla="*/ 8390 w 10000"/>
              <a:gd name="connsiteY54" fmla="*/ 2495 h 9955"/>
              <a:gd name="connsiteX55" fmla="*/ 6398 w 10000"/>
              <a:gd name="connsiteY55" fmla="*/ 2938 h 9955"/>
              <a:gd name="connsiteX56" fmla="*/ 5514 w 10000"/>
              <a:gd name="connsiteY56" fmla="*/ 3330 h 9955"/>
              <a:gd name="connsiteX57" fmla="*/ 4879 w 10000"/>
              <a:gd name="connsiteY57" fmla="*/ 3518 h 9955"/>
              <a:gd name="connsiteX58" fmla="*/ 4830 w 10000"/>
              <a:gd name="connsiteY58" fmla="*/ 3256 h 9955"/>
              <a:gd name="connsiteX59" fmla="*/ 4735 w 10000"/>
              <a:gd name="connsiteY59" fmla="*/ 2698 h 9955"/>
              <a:gd name="connsiteX60" fmla="*/ 4695 w 10000"/>
              <a:gd name="connsiteY60" fmla="*/ 2398 h 9955"/>
              <a:gd name="connsiteX61" fmla="*/ 5062 w 10000"/>
              <a:gd name="connsiteY61" fmla="*/ 1745 h 9955"/>
              <a:gd name="connsiteX0" fmla="*/ 4865 w 10000"/>
              <a:gd name="connsiteY0" fmla="*/ 0 h 8678"/>
              <a:gd name="connsiteX1" fmla="*/ 4272 w 10000"/>
              <a:gd name="connsiteY1" fmla="*/ 552 h 8678"/>
              <a:gd name="connsiteX2" fmla="*/ 4246 w 10000"/>
              <a:gd name="connsiteY2" fmla="*/ 1742 h 8678"/>
              <a:gd name="connsiteX3" fmla="*/ 4092 w 10000"/>
              <a:gd name="connsiteY3" fmla="*/ 2311 h 8678"/>
              <a:gd name="connsiteX4" fmla="*/ 3718 w 10000"/>
              <a:gd name="connsiteY4" fmla="*/ 2134 h 8678"/>
              <a:gd name="connsiteX5" fmla="*/ 2403 w 10000"/>
              <a:gd name="connsiteY5" fmla="*/ 1307 h 8678"/>
              <a:gd name="connsiteX6" fmla="*/ 895 w 10000"/>
              <a:gd name="connsiteY6" fmla="*/ 705 h 8678"/>
              <a:gd name="connsiteX7" fmla="*/ 703 w 10000"/>
              <a:gd name="connsiteY7" fmla="*/ 607 h 8678"/>
              <a:gd name="connsiteX8" fmla="*/ 629 w 10000"/>
              <a:gd name="connsiteY8" fmla="*/ 817 h 8678"/>
              <a:gd name="connsiteX9" fmla="*/ 661 w 10000"/>
              <a:gd name="connsiteY9" fmla="*/ 809 h 8678"/>
              <a:gd name="connsiteX10" fmla="*/ 2618 w 10000"/>
              <a:gd name="connsiteY10" fmla="*/ 1643 h 8678"/>
              <a:gd name="connsiteX11" fmla="*/ 3826 w 10000"/>
              <a:gd name="connsiteY11" fmla="*/ 2727 h 8678"/>
              <a:gd name="connsiteX12" fmla="*/ 3997 w 10000"/>
              <a:gd name="connsiteY12" fmla="*/ 3312 h 8678"/>
              <a:gd name="connsiteX13" fmla="*/ 3863 w 10000"/>
              <a:gd name="connsiteY13" fmla="*/ 4491 h 8678"/>
              <a:gd name="connsiteX14" fmla="*/ 3572 w 10000"/>
              <a:gd name="connsiteY14" fmla="*/ 4425 h 8678"/>
              <a:gd name="connsiteX15" fmla="*/ 671 w 10000"/>
              <a:gd name="connsiteY15" fmla="*/ 3910 h 8678"/>
              <a:gd name="connsiteX16" fmla="*/ 20 w 10000"/>
              <a:gd name="connsiteY16" fmla="*/ 3847 h 8678"/>
              <a:gd name="connsiteX17" fmla="*/ 20 w 10000"/>
              <a:gd name="connsiteY17" fmla="*/ 3855 h 8678"/>
              <a:gd name="connsiteX18" fmla="*/ 0 w 10000"/>
              <a:gd name="connsiteY18" fmla="*/ 4131 h 8678"/>
              <a:gd name="connsiteX19" fmla="*/ 383 w 10000"/>
              <a:gd name="connsiteY19" fmla="*/ 4135 h 8678"/>
              <a:gd name="connsiteX20" fmla="*/ 3654 w 10000"/>
              <a:gd name="connsiteY20" fmla="*/ 4961 h 8678"/>
              <a:gd name="connsiteX21" fmla="*/ 3897 w 10000"/>
              <a:gd name="connsiteY21" fmla="*/ 5384 h 8678"/>
              <a:gd name="connsiteX22" fmla="*/ 3753 w 10000"/>
              <a:gd name="connsiteY22" fmla="*/ 7256 h 8678"/>
              <a:gd name="connsiteX23" fmla="*/ 3594 w 10000"/>
              <a:gd name="connsiteY23" fmla="*/ 7716 h 8678"/>
              <a:gd name="connsiteX24" fmla="*/ 2618 w 10000"/>
              <a:gd name="connsiteY24" fmla="*/ 8207 h 8678"/>
              <a:gd name="connsiteX25" fmla="*/ 1966 w 10000"/>
              <a:gd name="connsiteY25" fmla="*/ 8314 h 8678"/>
              <a:gd name="connsiteX26" fmla="*/ 1519 w 10000"/>
              <a:gd name="connsiteY26" fmla="*/ 8404 h 8678"/>
              <a:gd name="connsiteX27" fmla="*/ 2899 w 10000"/>
              <a:gd name="connsiteY27" fmla="*/ 8655 h 8678"/>
              <a:gd name="connsiteX28" fmla="*/ 6656 w 10000"/>
              <a:gd name="connsiteY28" fmla="*/ 8606 h 8678"/>
              <a:gd name="connsiteX29" fmla="*/ 7293 w 10000"/>
              <a:gd name="connsiteY29" fmla="*/ 8500 h 8678"/>
              <a:gd name="connsiteX30" fmla="*/ 7435 w 10000"/>
              <a:gd name="connsiteY30" fmla="*/ 8445 h 8678"/>
              <a:gd name="connsiteX31" fmla="*/ 7328 w 10000"/>
              <a:gd name="connsiteY31" fmla="*/ 8392 h 8678"/>
              <a:gd name="connsiteX32" fmla="*/ 6676 w 10000"/>
              <a:gd name="connsiteY32" fmla="*/ 8273 h 8678"/>
              <a:gd name="connsiteX33" fmla="*/ 5392 w 10000"/>
              <a:gd name="connsiteY33" fmla="*/ 7815 h 8678"/>
              <a:gd name="connsiteX34" fmla="*/ 5222 w 10000"/>
              <a:gd name="connsiteY34" fmla="*/ 7358 h 8678"/>
              <a:gd name="connsiteX35" fmla="*/ 5183 w 10000"/>
              <a:gd name="connsiteY35" fmla="*/ 5856 h 8678"/>
              <a:gd name="connsiteX36" fmla="*/ 5192 w 10000"/>
              <a:gd name="connsiteY36" fmla="*/ 5266 h 8678"/>
              <a:gd name="connsiteX37" fmla="*/ 5356 w 10000"/>
              <a:gd name="connsiteY37" fmla="*/ 5095 h 8678"/>
              <a:gd name="connsiteX38" fmla="*/ 7720 w 10000"/>
              <a:gd name="connsiteY38" fmla="*/ 4293 h 8678"/>
              <a:gd name="connsiteX39" fmla="*/ 9982 w 10000"/>
              <a:gd name="connsiteY39" fmla="*/ 4077 h 8678"/>
              <a:gd name="connsiteX40" fmla="*/ 10000 w 10000"/>
              <a:gd name="connsiteY40" fmla="*/ 4091 h 8678"/>
              <a:gd name="connsiteX41" fmla="*/ 9985 w 10000"/>
              <a:gd name="connsiteY41" fmla="*/ 3865 h 8678"/>
              <a:gd name="connsiteX42" fmla="*/ 9988 w 10000"/>
              <a:gd name="connsiteY42" fmla="*/ 3774 h 8678"/>
              <a:gd name="connsiteX43" fmla="*/ 9941 w 10000"/>
              <a:gd name="connsiteY43" fmla="*/ 3850 h 8678"/>
              <a:gd name="connsiteX44" fmla="*/ 9553 w 10000"/>
              <a:gd name="connsiteY44" fmla="*/ 3883 h 8678"/>
              <a:gd name="connsiteX45" fmla="*/ 6000 w 10000"/>
              <a:gd name="connsiteY45" fmla="*/ 4311 h 8678"/>
              <a:gd name="connsiteX46" fmla="*/ 5138 w 10000"/>
              <a:gd name="connsiteY46" fmla="*/ 4429 h 8678"/>
              <a:gd name="connsiteX47" fmla="*/ 4956 w 10000"/>
              <a:gd name="connsiteY47" fmla="*/ 3144 h 8678"/>
              <a:gd name="connsiteX48" fmla="*/ 5535 w 10000"/>
              <a:gd name="connsiteY48" fmla="*/ 2399 h 8678"/>
              <a:gd name="connsiteX49" fmla="*/ 8583 w 10000"/>
              <a:gd name="connsiteY49" fmla="*/ 1296 h 8678"/>
              <a:gd name="connsiteX50" fmla="*/ 9138 w 10000"/>
              <a:gd name="connsiteY50" fmla="*/ 1205 h 8678"/>
              <a:gd name="connsiteX51" fmla="*/ 9040 w 10000"/>
              <a:gd name="connsiteY51" fmla="*/ 1045 h 8678"/>
              <a:gd name="connsiteX52" fmla="*/ 9020 w 10000"/>
              <a:gd name="connsiteY52" fmla="*/ 1074 h 8678"/>
              <a:gd name="connsiteX53" fmla="*/ 8390 w 10000"/>
              <a:gd name="connsiteY53" fmla="*/ 1184 h 8678"/>
              <a:gd name="connsiteX54" fmla="*/ 6398 w 10000"/>
              <a:gd name="connsiteY54" fmla="*/ 1629 h 8678"/>
              <a:gd name="connsiteX55" fmla="*/ 5514 w 10000"/>
              <a:gd name="connsiteY55" fmla="*/ 2023 h 8678"/>
              <a:gd name="connsiteX56" fmla="*/ 4879 w 10000"/>
              <a:gd name="connsiteY56" fmla="*/ 2212 h 8678"/>
              <a:gd name="connsiteX57" fmla="*/ 4830 w 10000"/>
              <a:gd name="connsiteY57" fmla="*/ 1949 h 8678"/>
              <a:gd name="connsiteX58" fmla="*/ 4735 w 10000"/>
              <a:gd name="connsiteY58" fmla="*/ 1388 h 8678"/>
              <a:gd name="connsiteX59" fmla="*/ 4695 w 10000"/>
              <a:gd name="connsiteY59" fmla="*/ 1087 h 8678"/>
              <a:gd name="connsiteX60" fmla="*/ 5062 w 10000"/>
              <a:gd name="connsiteY60" fmla="*/ 431 h 8678"/>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583 w 10000"/>
              <a:gd name="connsiteY49" fmla="*/ 1955 h 10462"/>
              <a:gd name="connsiteX50" fmla="*/ 9138 w 10000"/>
              <a:gd name="connsiteY50" fmla="*/ 1851 h 10462"/>
              <a:gd name="connsiteX51" fmla="*/ 9040 w 10000"/>
              <a:gd name="connsiteY51" fmla="*/ 1666 h 10462"/>
              <a:gd name="connsiteX52" fmla="*/ 8826 w 10000"/>
              <a:gd name="connsiteY52" fmla="*/ 0 h 10462"/>
              <a:gd name="connsiteX53" fmla="*/ 8390 w 10000"/>
              <a:gd name="connsiteY53" fmla="*/ 1826 h 10462"/>
              <a:gd name="connsiteX54" fmla="*/ 6398 w 10000"/>
              <a:gd name="connsiteY54" fmla="*/ 2339 h 10462"/>
              <a:gd name="connsiteX55" fmla="*/ 5514 w 10000"/>
              <a:gd name="connsiteY55" fmla="*/ 2793 h 10462"/>
              <a:gd name="connsiteX56" fmla="*/ 4879 w 10000"/>
              <a:gd name="connsiteY56" fmla="*/ 3011 h 10462"/>
              <a:gd name="connsiteX57" fmla="*/ 4830 w 10000"/>
              <a:gd name="connsiteY57" fmla="*/ 2708 h 10462"/>
              <a:gd name="connsiteX58" fmla="*/ 4735 w 10000"/>
              <a:gd name="connsiteY58" fmla="*/ 2061 h 10462"/>
              <a:gd name="connsiteX59" fmla="*/ 4695 w 10000"/>
              <a:gd name="connsiteY59" fmla="*/ 1715 h 10462"/>
              <a:gd name="connsiteX60" fmla="*/ 5062 w 10000"/>
              <a:gd name="connsiteY60"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583 w 10000"/>
              <a:gd name="connsiteY49" fmla="*/ 1955 h 10462"/>
              <a:gd name="connsiteX50" fmla="*/ 9138 w 10000"/>
              <a:gd name="connsiteY50" fmla="*/ 1851 h 10462"/>
              <a:gd name="connsiteX51" fmla="*/ 9040 w 10000"/>
              <a:gd name="connsiteY51" fmla="*/ 1666 h 10462"/>
              <a:gd name="connsiteX52" fmla="*/ 8826 w 10000"/>
              <a:gd name="connsiteY52" fmla="*/ 0 h 10462"/>
              <a:gd name="connsiteX53" fmla="*/ 7952 w 10000"/>
              <a:gd name="connsiteY53" fmla="*/ 881 h 10462"/>
              <a:gd name="connsiteX54" fmla="*/ 8390 w 10000"/>
              <a:gd name="connsiteY54" fmla="*/ 1826 h 10462"/>
              <a:gd name="connsiteX55" fmla="*/ 6398 w 10000"/>
              <a:gd name="connsiteY55" fmla="*/ 2339 h 10462"/>
              <a:gd name="connsiteX56" fmla="*/ 5514 w 10000"/>
              <a:gd name="connsiteY56" fmla="*/ 2793 h 10462"/>
              <a:gd name="connsiteX57" fmla="*/ 4879 w 10000"/>
              <a:gd name="connsiteY57" fmla="*/ 3011 h 10462"/>
              <a:gd name="connsiteX58" fmla="*/ 4830 w 10000"/>
              <a:gd name="connsiteY58" fmla="*/ 2708 h 10462"/>
              <a:gd name="connsiteX59" fmla="*/ 4735 w 10000"/>
              <a:gd name="connsiteY59" fmla="*/ 2061 h 10462"/>
              <a:gd name="connsiteX60" fmla="*/ 4695 w 10000"/>
              <a:gd name="connsiteY60" fmla="*/ 1715 h 10462"/>
              <a:gd name="connsiteX61" fmla="*/ 5062 w 10000"/>
              <a:gd name="connsiteY61"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583 w 10000"/>
              <a:gd name="connsiteY49" fmla="*/ 1955 h 10462"/>
              <a:gd name="connsiteX50" fmla="*/ 9138 w 10000"/>
              <a:gd name="connsiteY50" fmla="*/ 1851 h 10462"/>
              <a:gd name="connsiteX51" fmla="*/ 9040 w 10000"/>
              <a:gd name="connsiteY51" fmla="*/ 1666 h 10462"/>
              <a:gd name="connsiteX52" fmla="*/ 8826 w 10000"/>
              <a:gd name="connsiteY52" fmla="*/ 0 h 10462"/>
              <a:gd name="connsiteX53" fmla="*/ 7952 w 10000"/>
              <a:gd name="connsiteY53" fmla="*/ 881 h 10462"/>
              <a:gd name="connsiteX54" fmla="*/ 7226 w 10000"/>
              <a:gd name="connsiteY54" fmla="*/ 1376 h 10462"/>
              <a:gd name="connsiteX55" fmla="*/ 6398 w 10000"/>
              <a:gd name="connsiteY55" fmla="*/ 2339 h 10462"/>
              <a:gd name="connsiteX56" fmla="*/ 5514 w 10000"/>
              <a:gd name="connsiteY56" fmla="*/ 2793 h 10462"/>
              <a:gd name="connsiteX57" fmla="*/ 4879 w 10000"/>
              <a:gd name="connsiteY57" fmla="*/ 3011 h 10462"/>
              <a:gd name="connsiteX58" fmla="*/ 4830 w 10000"/>
              <a:gd name="connsiteY58" fmla="*/ 2708 h 10462"/>
              <a:gd name="connsiteX59" fmla="*/ 4735 w 10000"/>
              <a:gd name="connsiteY59" fmla="*/ 2061 h 10462"/>
              <a:gd name="connsiteX60" fmla="*/ 4695 w 10000"/>
              <a:gd name="connsiteY60" fmla="*/ 1715 h 10462"/>
              <a:gd name="connsiteX61" fmla="*/ 5062 w 10000"/>
              <a:gd name="connsiteY61"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583 w 10000"/>
              <a:gd name="connsiteY49" fmla="*/ 1955 h 10462"/>
              <a:gd name="connsiteX50" fmla="*/ 9138 w 10000"/>
              <a:gd name="connsiteY50" fmla="*/ 1851 h 10462"/>
              <a:gd name="connsiteX51" fmla="*/ 8846 w 10000"/>
              <a:gd name="connsiteY51" fmla="*/ 716 h 10462"/>
              <a:gd name="connsiteX52" fmla="*/ 8826 w 10000"/>
              <a:gd name="connsiteY52" fmla="*/ 0 h 10462"/>
              <a:gd name="connsiteX53" fmla="*/ 7952 w 10000"/>
              <a:gd name="connsiteY53" fmla="*/ 881 h 10462"/>
              <a:gd name="connsiteX54" fmla="*/ 7226 w 10000"/>
              <a:gd name="connsiteY54" fmla="*/ 1376 h 10462"/>
              <a:gd name="connsiteX55" fmla="*/ 6398 w 10000"/>
              <a:gd name="connsiteY55" fmla="*/ 2339 h 10462"/>
              <a:gd name="connsiteX56" fmla="*/ 5514 w 10000"/>
              <a:gd name="connsiteY56" fmla="*/ 2793 h 10462"/>
              <a:gd name="connsiteX57" fmla="*/ 4879 w 10000"/>
              <a:gd name="connsiteY57" fmla="*/ 3011 h 10462"/>
              <a:gd name="connsiteX58" fmla="*/ 4830 w 10000"/>
              <a:gd name="connsiteY58" fmla="*/ 2708 h 10462"/>
              <a:gd name="connsiteX59" fmla="*/ 4735 w 10000"/>
              <a:gd name="connsiteY59" fmla="*/ 2061 h 10462"/>
              <a:gd name="connsiteX60" fmla="*/ 4695 w 10000"/>
              <a:gd name="connsiteY60" fmla="*/ 1715 h 10462"/>
              <a:gd name="connsiteX61" fmla="*/ 5062 w 10000"/>
              <a:gd name="connsiteY61"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583 w 10000"/>
              <a:gd name="connsiteY49" fmla="*/ 1955 h 10462"/>
              <a:gd name="connsiteX50" fmla="*/ 8459 w 10000"/>
              <a:gd name="connsiteY50" fmla="*/ 1251 h 10462"/>
              <a:gd name="connsiteX51" fmla="*/ 8846 w 10000"/>
              <a:gd name="connsiteY51" fmla="*/ 716 h 10462"/>
              <a:gd name="connsiteX52" fmla="*/ 8826 w 10000"/>
              <a:gd name="connsiteY52" fmla="*/ 0 h 10462"/>
              <a:gd name="connsiteX53" fmla="*/ 7952 w 10000"/>
              <a:gd name="connsiteY53" fmla="*/ 881 h 10462"/>
              <a:gd name="connsiteX54" fmla="*/ 7226 w 10000"/>
              <a:gd name="connsiteY54" fmla="*/ 1376 h 10462"/>
              <a:gd name="connsiteX55" fmla="*/ 6398 w 10000"/>
              <a:gd name="connsiteY55" fmla="*/ 2339 h 10462"/>
              <a:gd name="connsiteX56" fmla="*/ 5514 w 10000"/>
              <a:gd name="connsiteY56" fmla="*/ 2793 h 10462"/>
              <a:gd name="connsiteX57" fmla="*/ 4879 w 10000"/>
              <a:gd name="connsiteY57" fmla="*/ 3011 h 10462"/>
              <a:gd name="connsiteX58" fmla="*/ 4830 w 10000"/>
              <a:gd name="connsiteY58" fmla="*/ 2708 h 10462"/>
              <a:gd name="connsiteX59" fmla="*/ 4735 w 10000"/>
              <a:gd name="connsiteY59" fmla="*/ 2061 h 10462"/>
              <a:gd name="connsiteX60" fmla="*/ 4695 w 10000"/>
              <a:gd name="connsiteY60" fmla="*/ 1715 h 10462"/>
              <a:gd name="connsiteX61" fmla="*/ 5062 w 10000"/>
              <a:gd name="connsiteY61"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292 w 10000"/>
              <a:gd name="connsiteY49" fmla="*/ 1555 h 10462"/>
              <a:gd name="connsiteX50" fmla="*/ 8459 w 10000"/>
              <a:gd name="connsiteY50" fmla="*/ 1251 h 10462"/>
              <a:gd name="connsiteX51" fmla="*/ 8846 w 10000"/>
              <a:gd name="connsiteY51" fmla="*/ 716 h 10462"/>
              <a:gd name="connsiteX52" fmla="*/ 8826 w 10000"/>
              <a:gd name="connsiteY52" fmla="*/ 0 h 10462"/>
              <a:gd name="connsiteX53" fmla="*/ 7952 w 10000"/>
              <a:gd name="connsiteY53" fmla="*/ 881 h 10462"/>
              <a:gd name="connsiteX54" fmla="*/ 7226 w 10000"/>
              <a:gd name="connsiteY54" fmla="*/ 1376 h 10462"/>
              <a:gd name="connsiteX55" fmla="*/ 6398 w 10000"/>
              <a:gd name="connsiteY55" fmla="*/ 2339 h 10462"/>
              <a:gd name="connsiteX56" fmla="*/ 5514 w 10000"/>
              <a:gd name="connsiteY56" fmla="*/ 2793 h 10462"/>
              <a:gd name="connsiteX57" fmla="*/ 4879 w 10000"/>
              <a:gd name="connsiteY57" fmla="*/ 3011 h 10462"/>
              <a:gd name="connsiteX58" fmla="*/ 4830 w 10000"/>
              <a:gd name="connsiteY58" fmla="*/ 2708 h 10462"/>
              <a:gd name="connsiteX59" fmla="*/ 4735 w 10000"/>
              <a:gd name="connsiteY59" fmla="*/ 2061 h 10462"/>
              <a:gd name="connsiteX60" fmla="*/ 4695 w 10000"/>
              <a:gd name="connsiteY60" fmla="*/ 1715 h 10462"/>
              <a:gd name="connsiteX61" fmla="*/ 5062 w 10000"/>
              <a:gd name="connsiteY61"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292 w 10000"/>
              <a:gd name="connsiteY49" fmla="*/ 1555 h 10462"/>
              <a:gd name="connsiteX50" fmla="*/ 8459 w 10000"/>
              <a:gd name="connsiteY50" fmla="*/ 1251 h 10462"/>
              <a:gd name="connsiteX51" fmla="*/ 8846 w 10000"/>
              <a:gd name="connsiteY51" fmla="*/ 716 h 10462"/>
              <a:gd name="connsiteX52" fmla="*/ 8826 w 10000"/>
              <a:gd name="connsiteY52" fmla="*/ 0 h 10462"/>
              <a:gd name="connsiteX53" fmla="*/ 7952 w 10000"/>
              <a:gd name="connsiteY53" fmla="*/ 881 h 10462"/>
              <a:gd name="connsiteX54" fmla="*/ 7226 w 10000"/>
              <a:gd name="connsiteY54" fmla="*/ 1376 h 10462"/>
              <a:gd name="connsiteX55" fmla="*/ 6398 w 10000"/>
              <a:gd name="connsiteY55" fmla="*/ 2339 h 10462"/>
              <a:gd name="connsiteX56" fmla="*/ 5514 w 10000"/>
              <a:gd name="connsiteY56" fmla="*/ 2793 h 10462"/>
              <a:gd name="connsiteX57" fmla="*/ 4879 w 10000"/>
              <a:gd name="connsiteY57" fmla="*/ 3011 h 10462"/>
              <a:gd name="connsiteX58" fmla="*/ 4830 w 10000"/>
              <a:gd name="connsiteY58" fmla="*/ 2708 h 10462"/>
              <a:gd name="connsiteX59" fmla="*/ 4735 w 10000"/>
              <a:gd name="connsiteY59" fmla="*/ 2061 h 10462"/>
              <a:gd name="connsiteX60" fmla="*/ 4695 w 10000"/>
              <a:gd name="connsiteY60" fmla="*/ 1715 h 10462"/>
              <a:gd name="connsiteX61" fmla="*/ 5062 w 10000"/>
              <a:gd name="connsiteY61"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292 w 10000"/>
              <a:gd name="connsiteY49" fmla="*/ 1555 h 10462"/>
              <a:gd name="connsiteX50" fmla="*/ 8556 w 10000"/>
              <a:gd name="connsiteY50" fmla="*/ 851 h 10462"/>
              <a:gd name="connsiteX51" fmla="*/ 8846 w 10000"/>
              <a:gd name="connsiteY51" fmla="*/ 716 h 10462"/>
              <a:gd name="connsiteX52" fmla="*/ 8826 w 10000"/>
              <a:gd name="connsiteY52" fmla="*/ 0 h 10462"/>
              <a:gd name="connsiteX53" fmla="*/ 7952 w 10000"/>
              <a:gd name="connsiteY53" fmla="*/ 881 h 10462"/>
              <a:gd name="connsiteX54" fmla="*/ 7226 w 10000"/>
              <a:gd name="connsiteY54" fmla="*/ 1376 h 10462"/>
              <a:gd name="connsiteX55" fmla="*/ 6398 w 10000"/>
              <a:gd name="connsiteY55" fmla="*/ 2339 h 10462"/>
              <a:gd name="connsiteX56" fmla="*/ 5514 w 10000"/>
              <a:gd name="connsiteY56" fmla="*/ 2793 h 10462"/>
              <a:gd name="connsiteX57" fmla="*/ 4879 w 10000"/>
              <a:gd name="connsiteY57" fmla="*/ 3011 h 10462"/>
              <a:gd name="connsiteX58" fmla="*/ 4830 w 10000"/>
              <a:gd name="connsiteY58" fmla="*/ 2708 h 10462"/>
              <a:gd name="connsiteX59" fmla="*/ 4735 w 10000"/>
              <a:gd name="connsiteY59" fmla="*/ 2061 h 10462"/>
              <a:gd name="connsiteX60" fmla="*/ 4695 w 10000"/>
              <a:gd name="connsiteY60" fmla="*/ 1715 h 10462"/>
              <a:gd name="connsiteX61" fmla="*/ 5062 w 10000"/>
              <a:gd name="connsiteY61"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292 w 10000"/>
              <a:gd name="connsiteY49" fmla="*/ 1305 h 10462"/>
              <a:gd name="connsiteX50" fmla="*/ 8556 w 10000"/>
              <a:gd name="connsiteY50" fmla="*/ 851 h 10462"/>
              <a:gd name="connsiteX51" fmla="*/ 8846 w 10000"/>
              <a:gd name="connsiteY51" fmla="*/ 716 h 10462"/>
              <a:gd name="connsiteX52" fmla="*/ 8826 w 10000"/>
              <a:gd name="connsiteY52" fmla="*/ 0 h 10462"/>
              <a:gd name="connsiteX53" fmla="*/ 7952 w 10000"/>
              <a:gd name="connsiteY53" fmla="*/ 881 h 10462"/>
              <a:gd name="connsiteX54" fmla="*/ 7226 w 10000"/>
              <a:gd name="connsiteY54" fmla="*/ 1376 h 10462"/>
              <a:gd name="connsiteX55" fmla="*/ 6398 w 10000"/>
              <a:gd name="connsiteY55" fmla="*/ 2339 h 10462"/>
              <a:gd name="connsiteX56" fmla="*/ 5514 w 10000"/>
              <a:gd name="connsiteY56" fmla="*/ 2793 h 10462"/>
              <a:gd name="connsiteX57" fmla="*/ 4879 w 10000"/>
              <a:gd name="connsiteY57" fmla="*/ 3011 h 10462"/>
              <a:gd name="connsiteX58" fmla="*/ 4830 w 10000"/>
              <a:gd name="connsiteY58" fmla="*/ 2708 h 10462"/>
              <a:gd name="connsiteX59" fmla="*/ 4735 w 10000"/>
              <a:gd name="connsiteY59" fmla="*/ 2061 h 10462"/>
              <a:gd name="connsiteX60" fmla="*/ 4695 w 10000"/>
              <a:gd name="connsiteY60" fmla="*/ 1715 h 10462"/>
              <a:gd name="connsiteX61" fmla="*/ 5062 w 10000"/>
              <a:gd name="connsiteY61"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292 w 10000"/>
              <a:gd name="connsiteY49" fmla="*/ 1305 h 10462"/>
              <a:gd name="connsiteX50" fmla="*/ 8846 w 10000"/>
              <a:gd name="connsiteY50" fmla="*/ 716 h 10462"/>
              <a:gd name="connsiteX51" fmla="*/ 8826 w 10000"/>
              <a:gd name="connsiteY51" fmla="*/ 0 h 10462"/>
              <a:gd name="connsiteX52" fmla="*/ 7952 w 10000"/>
              <a:gd name="connsiteY52" fmla="*/ 881 h 10462"/>
              <a:gd name="connsiteX53" fmla="*/ 7226 w 10000"/>
              <a:gd name="connsiteY53" fmla="*/ 1376 h 10462"/>
              <a:gd name="connsiteX54" fmla="*/ 6398 w 10000"/>
              <a:gd name="connsiteY54" fmla="*/ 2339 h 10462"/>
              <a:gd name="connsiteX55" fmla="*/ 5514 w 10000"/>
              <a:gd name="connsiteY55" fmla="*/ 2793 h 10462"/>
              <a:gd name="connsiteX56" fmla="*/ 4879 w 10000"/>
              <a:gd name="connsiteY56" fmla="*/ 3011 h 10462"/>
              <a:gd name="connsiteX57" fmla="*/ 4830 w 10000"/>
              <a:gd name="connsiteY57" fmla="*/ 2708 h 10462"/>
              <a:gd name="connsiteX58" fmla="*/ 4735 w 10000"/>
              <a:gd name="connsiteY58" fmla="*/ 2061 h 10462"/>
              <a:gd name="connsiteX59" fmla="*/ 4695 w 10000"/>
              <a:gd name="connsiteY59" fmla="*/ 1715 h 10462"/>
              <a:gd name="connsiteX60" fmla="*/ 5062 w 10000"/>
              <a:gd name="connsiteY60"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292 w 10000"/>
              <a:gd name="connsiteY49" fmla="*/ 1305 h 10462"/>
              <a:gd name="connsiteX50" fmla="*/ 8706 w 10000"/>
              <a:gd name="connsiteY50" fmla="*/ 650 h 10462"/>
              <a:gd name="connsiteX51" fmla="*/ 8826 w 10000"/>
              <a:gd name="connsiteY51" fmla="*/ 0 h 10462"/>
              <a:gd name="connsiteX52" fmla="*/ 7952 w 10000"/>
              <a:gd name="connsiteY52" fmla="*/ 881 h 10462"/>
              <a:gd name="connsiteX53" fmla="*/ 7226 w 10000"/>
              <a:gd name="connsiteY53" fmla="*/ 1376 h 10462"/>
              <a:gd name="connsiteX54" fmla="*/ 6398 w 10000"/>
              <a:gd name="connsiteY54" fmla="*/ 2339 h 10462"/>
              <a:gd name="connsiteX55" fmla="*/ 5514 w 10000"/>
              <a:gd name="connsiteY55" fmla="*/ 2793 h 10462"/>
              <a:gd name="connsiteX56" fmla="*/ 4879 w 10000"/>
              <a:gd name="connsiteY56" fmla="*/ 3011 h 10462"/>
              <a:gd name="connsiteX57" fmla="*/ 4830 w 10000"/>
              <a:gd name="connsiteY57" fmla="*/ 2708 h 10462"/>
              <a:gd name="connsiteX58" fmla="*/ 4735 w 10000"/>
              <a:gd name="connsiteY58" fmla="*/ 2061 h 10462"/>
              <a:gd name="connsiteX59" fmla="*/ 4695 w 10000"/>
              <a:gd name="connsiteY59" fmla="*/ 1715 h 10462"/>
              <a:gd name="connsiteX60" fmla="*/ 5062 w 10000"/>
              <a:gd name="connsiteY60"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305 w 10000"/>
              <a:gd name="connsiteY49" fmla="*/ 1121 h 10462"/>
              <a:gd name="connsiteX50" fmla="*/ 8706 w 10000"/>
              <a:gd name="connsiteY50" fmla="*/ 650 h 10462"/>
              <a:gd name="connsiteX51" fmla="*/ 8826 w 10000"/>
              <a:gd name="connsiteY51" fmla="*/ 0 h 10462"/>
              <a:gd name="connsiteX52" fmla="*/ 7952 w 10000"/>
              <a:gd name="connsiteY52" fmla="*/ 881 h 10462"/>
              <a:gd name="connsiteX53" fmla="*/ 7226 w 10000"/>
              <a:gd name="connsiteY53" fmla="*/ 1376 h 10462"/>
              <a:gd name="connsiteX54" fmla="*/ 6398 w 10000"/>
              <a:gd name="connsiteY54" fmla="*/ 2339 h 10462"/>
              <a:gd name="connsiteX55" fmla="*/ 5514 w 10000"/>
              <a:gd name="connsiteY55" fmla="*/ 2793 h 10462"/>
              <a:gd name="connsiteX56" fmla="*/ 4879 w 10000"/>
              <a:gd name="connsiteY56" fmla="*/ 3011 h 10462"/>
              <a:gd name="connsiteX57" fmla="*/ 4830 w 10000"/>
              <a:gd name="connsiteY57" fmla="*/ 2708 h 10462"/>
              <a:gd name="connsiteX58" fmla="*/ 4735 w 10000"/>
              <a:gd name="connsiteY58" fmla="*/ 2061 h 10462"/>
              <a:gd name="connsiteX59" fmla="*/ 4695 w 10000"/>
              <a:gd name="connsiteY59" fmla="*/ 1715 h 10462"/>
              <a:gd name="connsiteX60" fmla="*/ 5062 w 10000"/>
              <a:gd name="connsiteY60"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305 w 10000"/>
              <a:gd name="connsiteY49" fmla="*/ 1121 h 10462"/>
              <a:gd name="connsiteX50" fmla="*/ 8706 w 10000"/>
              <a:gd name="connsiteY50" fmla="*/ 650 h 10462"/>
              <a:gd name="connsiteX51" fmla="*/ 8826 w 10000"/>
              <a:gd name="connsiteY51" fmla="*/ 0 h 10462"/>
              <a:gd name="connsiteX52" fmla="*/ 7226 w 10000"/>
              <a:gd name="connsiteY52" fmla="*/ 1376 h 10462"/>
              <a:gd name="connsiteX53" fmla="*/ 6398 w 10000"/>
              <a:gd name="connsiteY53" fmla="*/ 2339 h 10462"/>
              <a:gd name="connsiteX54" fmla="*/ 5514 w 10000"/>
              <a:gd name="connsiteY54" fmla="*/ 2793 h 10462"/>
              <a:gd name="connsiteX55" fmla="*/ 4879 w 10000"/>
              <a:gd name="connsiteY55" fmla="*/ 3011 h 10462"/>
              <a:gd name="connsiteX56" fmla="*/ 4830 w 10000"/>
              <a:gd name="connsiteY56" fmla="*/ 2708 h 10462"/>
              <a:gd name="connsiteX57" fmla="*/ 4735 w 10000"/>
              <a:gd name="connsiteY57" fmla="*/ 2061 h 10462"/>
              <a:gd name="connsiteX58" fmla="*/ 4695 w 10000"/>
              <a:gd name="connsiteY58" fmla="*/ 1715 h 10462"/>
              <a:gd name="connsiteX59" fmla="*/ 5062 w 10000"/>
              <a:gd name="connsiteY59"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305 w 10000"/>
              <a:gd name="connsiteY49" fmla="*/ 1121 h 10462"/>
              <a:gd name="connsiteX50" fmla="*/ 8706 w 10000"/>
              <a:gd name="connsiteY50" fmla="*/ 650 h 10462"/>
              <a:gd name="connsiteX51" fmla="*/ 8826 w 10000"/>
              <a:gd name="connsiteY51" fmla="*/ 0 h 10462"/>
              <a:gd name="connsiteX52" fmla="*/ 7226 w 10000"/>
              <a:gd name="connsiteY52" fmla="*/ 1376 h 10462"/>
              <a:gd name="connsiteX53" fmla="*/ 5514 w 10000"/>
              <a:gd name="connsiteY53" fmla="*/ 2793 h 10462"/>
              <a:gd name="connsiteX54" fmla="*/ 4879 w 10000"/>
              <a:gd name="connsiteY54" fmla="*/ 3011 h 10462"/>
              <a:gd name="connsiteX55" fmla="*/ 4830 w 10000"/>
              <a:gd name="connsiteY55" fmla="*/ 2708 h 10462"/>
              <a:gd name="connsiteX56" fmla="*/ 4735 w 10000"/>
              <a:gd name="connsiteY56" fmla="*/ 2061 h 10462"/>
              <a:gd name="connsiteX57" fmla="*/ 4695 w 10000"/>
              <a:gd name="connsiteY57" fmla="*/ 1715 h 10462"/>
              <a:gd name="connsiteX58" fmla="*/ 5062 w 10000"/>
              <a:gd name="connsiteY58"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343 w 10000"/>
              <a:gd name="connsiteY49" fmla="*/ 924 h 10462"/>
              <a:gd name="connsiteX50" fmla="*/ 8706 w 10000"/>
              <a:gd name="connsiteY50" fmla="*/ 650 h 10462"/>
              <a:gd name="connsiteX51" fmla="*/ 8826 w 10000"/>
              <a:gd name="connsiteY51" fmla="*/ 0 h 10462"/>
              <a:gd name="connsiteX52" fmla="*/ 7226 w 10000"/>
              <a:gd name="connsiteY52" fmla="*/ 1376 h 10462"/>
              <a:gd name="connsiteX53" fmla="*/ 5514 w 10000"/>
              <a:gd name="connsiteY53" fmla="*/ 2793 h 10462"/>
              <a:gd name="connsiteX54" fmla="*/ 4879 w 10000"/>
              <a:gd name="connsiteY54" fmla="*/ 3011 h 10462"/>
              <a:gd name="connsiteX55" fmla="*/ 4830 w 10000"/>
              <a:gd name="connsiteY55" fmla="*/ 2708 h 10462"/>
              <a:gd name="connsiteX56" fmla="*/ 4735 w 10000"/>
              <a:gd name="connsiteY56" fmla="*/ 2061 h 10462"/>
              <a:gd name="connsiteX57" fmla="*/ 4695 w 10000"/>
              <a:gd name="connsiteY57" fmla="*/ 1715 h 10462"/>
              <a:gd name="connsiteX58" fmla="*/ 5062 w 10000"/>
              <a:gd name="connsiteY58"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343 w 10000"/>
              <a:gd name="connsiteY49" fmla="*/ 924 h 10462"/>
              <a:gd name="connsiteX50" fmla="*/ 8451 w 10000"/>
              <a:gd name="connsiteY50" fmla="*/ 558 h 10462"/>
              <a:gd name="connsiteX51" fmla="*/ 8826 w 10000"/>
              <a:gd name="connsiteY51" fmla="*/ 0 h 10462"/>
              <a:gd name="connsiteX52" fmla="*/ 7226 w 10000"/>
              <a:gd name="connsiteY52" fmla="*/ 1376 h 10462"/>
              <a:gd name="connsiteX53" fmla="*/ 5514 w 10000"/>
              <a:gd name="connsiteY53" fmla="*/ 2793 h 10462"/>
              <a:gd name="connsiteX54" fmla="*/ 4879 w 10000"/>
              <a:gd name="connsiteY54" fmla="*/ 3011 h 10462"/>
              <a:gd name="connsiteX55" fmla="*/ 4830 w 10000"/>
              <a:gd name="connsiteY55" fmla="*/ 2708 h 10462"/>
              <a:gd name="connsiteX56" fmla="*/ 4735 w 10000"/>
              <a:gd name="connsiteY56" fmla="*/ 2061 h 10462"/>
              <a:gd name="connsiteX57" fmla="*/ 4695 w 10000"/>
              <a:gd name="connsiteY57" fmla="*/ 1715 h 10462"/>
              <a:gd name="connsiteX58" fmla="*/ 5062 w 10000"/>
              <a:gd name="connsiteY58"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514 w 10000"/>
              <a:gd name="connsiteY52" fmla="*/ 2793 h 10462"/>
              <a:gd name="connsiteX53" fmla="*/ 4879 w 10000"/>
              <a:gd name="connsiteY53" fmla="*/ 3011 h 10462"/>
              <a:gd name="connsiteX54" fmla="*/ 4830 w 10000"/>
              <a:gd name="connsiteY54" fmla="*/ 2708 h 10462"/>
              <a:gd name="connsiteX55" fmla="*/ 4735 w 10000"/>
              <a:gd name="connsiteY55" fmla="*/ 2061 h 10462"/>
              <a:gd name="connsiteX56" fmla="*/ 4695 w 10000"/>
              <a:gd name="connsiteY56" fmla="*/ 1715 h 10462"/>
              <a:gd name="connsiteX57" fmla="*/ 5062 w 10000"/>
              <a:gd name="connsiteY57"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514 w 10000"/>
              <a:gd name="connsiteY52" fmla="*/ 2793 h 10462"/>
              <a:gd name="connsiteX53" fmla="*/ 4879 w 10000"/>
              <a:gd name="connsiteY53" fmla="*/ 3011 h 10462"/>
              <a:gd name="connsiteX54" fmla="*/ 4830 w 10000"/>
              <a:gd name="connsiteY54" fmla="*/ 2708 h 10462"/>
              <a:gd name="connsiteX55" fmla="*/ 4735 w 10000"/>
              <a:gd name="connsiteY55" fmla="*/ 2061 h 10462"/>
              <a:gd name="connsiteX56" fmla="*/ 4695 w 10000"/>
              <a:gd name="connsiteY56" fmla="*/ 1715 h 10462"/>
              <a:gd name="connsiteX0" fmla="*/ 4272 w 10000"/>
              <a:gd name="connsiteY0" fmla="*/ 1098 h 10462"/>
              <a:gd name="connsiteX1" fmla="*/ 4246 w 10000"/>
              <a:gd name="connsiteY1" fmla="*/ 2469 h 10462"/>
              <a:gd name="connsiteX2" fmla="*/ 4092 w 10000"/>
              <a:gd name="connsiteY2" fmla="*/ 3125 h 10462"/>
              <a:gd name="connsiteX3" fmla="*/ 3718 w 10000"/>
              <a:gd name="connsiteY3" fmla="*/ 2921 h 10462"/>
              <a:gd name="connsiteX4" fmla="*/ 2403 w 10000"/>
              <a:gd name="connsiteY4" fmla="*/ 1968 h 10462"/>
              <a:gd name="connsiteX5" fmla="*/ 895 w 10000"/>
              <a:gd name="connsiteY5" fmla="*/ 1274 h 10462"/>
              <a:gd name="connsiteX6" fmla="*/ 703 w 10000"/>
              <a:gd name="connsiteY6" fmla="*/ 1161 h 10462"/>
              <a:gd name="connsiteX7" fmla="*/ 629 w 10000"/>
              <a:gd name="connsiteY7" fmla="*/ 1403 h 10462"/>
              <a:gd name="connsiteX8" fmla="*/ 661 w 10000"/>
              <a:gd name="connsiteY8" fmla="*/ 1394 h 10462"/>
              <a:gd name="connsiteX9" fmla="*/ 2618 w 10000"/>
              <a:gd name="connsiteY9" fmla="*/ 2355 h 10462"/>
              <a:gd name="connsiteX10" fmla="*/ 3826 w 10000"/>
              <a:gd name="connsiteY10" fmla="*/ 3604 h 10462"/>
              <a:gd name="connsiteX11" fmla="*/ 3997 w 10000"/>
              <a:gd name="connsiteY11" fmla="*/ 4279 h 10462"/>
              <a:gd name="connsiteX12" fmla="*/ 3863 w 10000"/>
              <a:gd name="connsiteY12" fmla="*/ 5637 h 10462"/>
              <a:gd name="connsiteX13" fmla="*/ 3572 w 10000"/>
              <a:gd name="connsiteY13" fmla="*/ 5561 h 10462"/>
              <a:gd name="connsiteX14" fmla="*/ 671 w 10000"/>
              <a:gd name="connsiteY14" fmla="*/ 4968 h 10462"/>
              <a:gd name="connsiteX15" fmla="*/ 20 w 10000"/>
              <a:gd name="connsiteY15" fmla="*/ 4895 h 10462"/>
              <a:gd name="connsiteX16" fmla="*/ 20 w 10000"/>
              <a:gd name="connsiteY16" fmla="*/ 4904 h 10462"/>
              <a:gd name="connsiteX17" fmla="*/ 0 w 10000"/>
              <a:gd name="connsiteY17" fmla="*/ 5222 h 10462"/>
              <a:gd name="connsiteX18" fmla="*/ 383 w 10000"/>
              <a:gd name="connsiteY18" fmla="*/ 5227 h 10462"/>
              <a:gd name="connsiteX19" fmla="*/ 3654 w 10000"/>
              <a:gd name="connsiteY19" fmla="*/ 6179 h 10462"/>
              <a:gd name="connsiteX20" fmla="*/ 3897 w 10000"/>
              <a:gd name="connsiteY20" fmla="*/ 6666 h 10462"/>
              <a:gd name="connsiteX21" fmla="*/ 3753 w 10000"/>
              <a:gd name="connsiteY21" fmla="*/ 8823 h 10462"/>
              <a:gd name="connsiteX22" fmla="*/ 3594 w 10000"/>
              <a:gd name="connsiteY22" fmla="*/ 9353 h 10462"/>
              <a:gd name="connsiteX23" fmla="*/ 2618 w 10000"/>
              <a:gd name="connsiteY23" fmla="*/ 9919 h 10462"/>
              <a:gd name="connsiteX24" fmla="*/ 1966 w 10000"/>
              <a:gd name="connsiteY24" fmla="*/ 10043 h 10462"/>
              <a:gd name="connsiteX25" fmla="*/ 1519 w 10000"/>
              <a:gd name="connsiteY25" fmla="*/ 10146 h 10462"/>
              <a:gd name="connsiteX26" fmla="*/ 2899 w 10000"/>
              <a:gd name="connsiteY26" fmla="*/ 10435 h 10462"/>
              <a:gd name="connsiteX27" fmla="*/ 6656 w 10000"/>
              <a:gd name="connsiteY27" fmla="*/ 10379 h 10462"/>
              <a:gd name="connsiteX28" fmla="*/ 7293 w 10000"/>
              <a:gd name="connsiteY28" fmla="*/ 10257 h 10462"/>
              <a:gd name="connsiteX29" fmla="*/ 7435 w 10000"/>
              <a:gd name="connsiteY29" fmla="*/ 10194 h 10462"/>
              <a:gd name="connsiteX30" fmla="*/ 7328 w 10000"/>
              <a:gd name="connsiteY30" fmla="*/ 10132 h 10462"/>
              <a:gd name="connsiteX31" fmla="*/ 6676 w 10000"/>
              <a:gd name="connsiteY31" fmla="*/ 9995 h 10462"/>
              <a:gd name="connsiteX32" fmla="*/ 5392 w 10000"/>
              <a:gd name="connsiteY32" fmla="*/ 9468 h 10462"/>
              <a:gd name="connsiteX33" fmla="*/ 5222 w 10000"/>
              <a:gd name="connsiteY33" fmla="*/ 8941 h 10462"/>
              <a:gd name="connsiteX34" fmla="*/ 5183 w 10000"/>
              <a:gd name="connsiteY34" fmla="*/ 7210 h 10462"/>
              <a:gd name="connsiteX35" fmla="*/ 5192 w 10000"/>
              <a:gd name="connsiteY35" fmla="*/ 6530 h 10462"/>
              <a:gd name="connsiteX36" fmla="*/ 5356 w 10000"/>
              <a:gd name="connsiteY36" fmla="*/ 6333 h 10462"/>
              <a:gd name="connsiteX37" fmla="*/ 7720 w 10000"/>
              <a:gd name="connsiteY37" fmla="*/ 5409 h 10462"/>
              <a:gd name="connsiteX38" fmla="*/ 9982 w 10000"/>
              <a:gd name="connsiteY38" fmla="*/ 5160 h 10462"/>
              <a:gd name="connsiteX39" fmla="*/ 10000 w 10000"/>
              <a:gd name="connsiteY39" fmla="*/ 5176 h 10462"/>
              <a:gd name="connsiteX40" fmla="*/ 9985 w 10000"/>
              <a:gd name="connsiteY40" fmla="*/ 4916 h 10462"/>
              <a:gd name="connsiteX41" fmla="*/ 9988 w 10000"/>
              <a:gd name="connsiteY41" fmla="*/ 4811 h 10462"/>
              <a:gd name="connsiteX42" fmla="*/ 9941 w 10000"/>
              <a:gd name="connsiteY42" fmla="*/ 4899 h 10462"/>
              <a:gd name="connsiteX43" fmla="*/ 9553 w 10000"/>
              <a:gd name="connsiteY43" fmla="*/ 4937 h 10462"/>
              <a:gd name="connsiteX44" fmla="*/ 6000 w 10000"/>
              <a:gd name="connsiteY44" fmla="*/ 5430 h 10462"/>
              <a:gd name="connsiteX45" fmla="*/ 5138 w 10000"/>
              <a:gd name="connsiteY45" fmla="*/ 5566 h 10462"/>
              <a:gd name="connsiteX46" fmla="*/ 4956 w 10000"/>
              <a:gd name="connsiteY46" fmla="*/ 4085 h 10462"/>
              <a:gd name="connsiteX47" fmla="*/ 5535 w 10000"/>
              <a:gd name="connsiteY47" fmla="*/ 3226 h 10462"/>
              <a:gd name="connsiteX48" fmla="*/ 8451 w 10000"/>
              <a:gd name="connsiteY48" fmla="*/ 558 h 10462"/>
              <a:gd name="connsiteX49" fmla="*/ 8826 w 10000"/>
              <a:gd name="connsiteY49" fmla="*/ 0 h 10462"/>
              <a:gd name="connsiteX50" fmla="*/ 7226 w 10000"/>
              <a:gd name="connsiteY50" fmla="*/ 1376 h 10462"/>
              <a:gd name="connsiteX51" fmla="*/ 5514 w 10000"/>
              <a:gd name="connsiteY51" fmla="*/ 2793 h 10462"/>
              <a:gd name="connsiteX52" fmla="*/ 4879 w 10000"/>
              <a:gd name="connsiteY52" fmla="*/ 3011 h 10462"/>
              <a:gd name="connsiteX53" fmla="*/ 4830 w 10000"/>
              <a:gd name="connsiteY53" fmla="*/ 2708 h 10462"/>
              <a:gd name="connsiteX54" fmla="*/ 4735 w 10000"/>
              <a:gd name="connsiteY54" fmla="*/ 2061 h 10462"/>
              <a:gd name="connsiteX55" fmla="*/ 4695 w 10000"/>
              <a:gd name="connsiteY55" fmla="*/ 1715 h 10462"/>
              <a:gd name="connsiteX0" fmla="*/ 4272 w 10000"/>
              <a:gd name="connsiteY0" fmla="*/ 1098 h 10462"/>
              <a:gd name="connsiteX1" fmla="*/ 4246 w 10000"/>
              <a:gd name="connsiteY1" fmla="*/ 2469 h 10462"/>
              <a:gd name="connsiteX2" fmla="*/ 4092 w 10000"/>
              <a:gd name="connsiteY2" fmla="*/ 3125 h 10462"/>
              <a:gd name="connsiteX3" fmla="*/ 3718 w 10000"/>
              <a:gd name="connsiteY3" fmla="*/ 2921 h 10462"/>
              <a:gd name="connsiteX4" fmla="*/ 2403 w 10000"/>
              <a:gd name="connsiteY4" fmla="*/ 1968 h 10462"/>
              <a:gd name="connsiteX5" fmla="*/ 895 w 10000"/>
              <a:gd name="connsiteY5" fmla="*/ 1274 h 10462"/>
              <a:gd name="connsiteX6" fmla="*/ 703 w 10000"/>
              <a:gd name="connsiteY6" fmla="*/ 1161 h 10462"/>
              <a:gd name="connsiteX7" fmla="*/ 629 w 10000"/>
              <a:gd name="connsiteY7" fmla="*/ 1403 h 10462"/>
              <a:gd name="connsiteX8" fmla="*/ 661 w 10000"/>
              <a:gd name="connsiteY8" fmla="*/ 1394 h 10462"/>
              <a:gd name="connsiteX9" fmla="*/ 2618 w 10000"/>
              <a:gd name="connsiteY9" fmla="*/ 2355 h 10462"/>
              <a:gd name="connsiteX10" fmla="*/ 3826 w 10000"/>
              <a:gd name="connsiteY10" fmla="*/ 3604 h 10462"/>
              <a:gd name="connsiteX11" fmla="*/ 3997 w 10000"/>
              <a:gd name="connsiteY11" fmla="*/ 4279 h 10462"/>
              <a:gd name="connsiteX12" fmla="*/ 3863 w 10000"/>
              <a:gd name="connsiteY12" fmla="*/ 5637 h 10462"/>
              <a:gd name="connsiteX13" fmla="*/ 3572 w 10000"/>
              <a:gd name="connsiteY13" fmla="*/ 5561 h 10462"/>
              <a:gd name="connsiteX14" fmla="*/ 671 w 10000"/>
              <a:gd name="connsiteY14" fmla="*/ 4968 h 10462"/>
              <a:gd name="connsiteX15" fmla="*/ 20 w 10000"/>
              <a:gd name="connsiteY15" fmla="*/ 4895 h 10462"/>
              <a:gd name="connsiteX16" fmla="*/ 20 w 10000"/>
              <a:gd name="connsiteY16" fmla="*/ 4904 h 10462"/>
              <a:gd name="connsiteX17" fmla="*/ 0 w 10000"/>
              <a:gd name="connsiteY17" fmla="*/ 5222 h 10462"/>
              <a:gd name="connsiteX18" fmla="*/ 383 w 10000"/>
              <a:gd name="connsiteY18" fmla="*/ 5227 h 10462"/>
              <a:gd name="connsiteX19" fmla="*/ 3654 w 10000"/>
              <a:gd name="connsiteY19" fmla="*/ 6179 h 10462"/>
              <a:gd name="connsiteX20" fmla="*/ 3897 w 10000"/>
              <a:gd name="connsiteY20" fmla="*/ 6666 h 10462"/>
              <a:gd name="connsiteX21" fmla="*/ 3753 w 10000"/>
              <a:gd name="connsiteY21" fmla="*/ 8823 h 10462"/>
              <a:gd name="connsiteX22" fmla="*/ 3594 w 10000"/>
              <a:gd name="connsiteY22" fmla="*/ 9353 h 10462"/>
              <a:gd name="connsiteX23" fmla="*/ 2618 w 10000"/>
              <a:gd name="connsiteY23" fmla="*/ 9919 h 10462"/>
              <a:gd name="connsiteX24" fmla="*/ 1966 w 10000"/>
              <a:gd name="connsiteY24" fmla="*/ 10043 h 10462"/>
              <a:gd name="connsiteX25" fmla="*/ 1519 w 10000"/>
              <a:gd name="connsiteY25" fmla="*/ 10146 h 10462"/>
              <a:gd name="connsiteX26" fmla="*/ 2899 w 10000"/>
              <a:gd name="connsiteY26" fmla="*/ 10435 h 10462"/>
              <a:gd name="connsiteX27" fmla="*/ 6656 w 10000"/>
              <a:gd name="connsiteY27" fmla="*/ 10379 h 10462"/>
              <a:gd name="connsiteX28" fmla="*/ 7293 w 10000"/>
              <a:gd name="connsiteY28" fmla="*/ 10257 h 10462"/>
              <a:gd name="connsiteX29" fmla="*/ 7435 w 10000"/>
              <a:gd name="connsiteY29" fmla="*/ 10194 h 10462"/>
              <a:gd name="connsiteX30" fmla="*/ 7328 w 10000"/>
              <a:gd name="connsiteY30" fmla="*/ 10132 h 10462"/>
              <a:gd name="connsiteX31" fmla="*/ 6676 w 10000"/>
              <a:gd name="connsiteY31" fmla="*/ 9995 h 10462"/>
              <a:gd name="connsiteX32" fmla="*/ 5392 w 10000"/>
              <a:gd name="connsiteY32" fmla="*/ 9468 h 10462"/>
              <a:gd name="connsiteX33" fmla="*/ 5222 w 10000"/>
              <a:gd name="connsiteY33" fmla="*/ 8941 h 10462"/>
              <a:gd name="connsiteX34" fmla="*/ 5183 w 10000"/>
              <a:gd name="connsiteY34" fmla="*/ 7210 h 10462"/>
              <a:gd name="connsiteX35" fmla="*/ 5192 w 10000"/>
              <a:gd name="connsiteY35" fmla="*/ 6530 h 10462"/>
              <a:gd name="connsiteX36" fmla="*/ 5356 w 10000"/>
              <a:gd name="connsiteY36" fmla="*/ 6333 h 10462"/>
              <a:gd name="connsiteX37" fmla="*/ 7720 w 10000"/>
              <a:gd name="connsiteY37" fmla="*/ 5409 h 10462"/>
              <a:gd name="connsiteX38" fmla="*/ 9982 w 10000"/>
              <a:gd name="connsiteY38" fmla="*/ 5160 h 10462"/>
              <a:gd name="connsiteX39" fmla="*/ 10000 w 10000"/>
              <a:gd name="connsiteY39" fmla="*/ 5176 h 10462"/>
              <a:gd name="connsiteX40" fmla="*/ 9985 w 10000"/>
              <a:gd name="connsiteY40" fmla="*/ 4916 h 10462"/>
              <a:gd name="connsiteX41" fmla="*/ 9988 w 10000"/>
              <a:gd name="connsiteY41" fmla="*/ 4811 h 10462"/>
              <a:gd name="connsiteX42" fmla="*/ 9941 w 10000"/>
              <a:gd name="connsiteY42" fmla="*/ 4899 h 10462"/>
              <a:gd name="connsiteX43" fmla="*/ 9553 w 10000"/>
              <a:gd name="connsiteY43" fmla="*/ 4937 h 10462"/>
              <a:gd name="connsiteX44" fmla="*/ 6000 w 10000"/>
              <a:gd name="connsiteY44" fmla="*/ 5430 h 10462"/>
              <a:gd name="connsiteX45" fmla="*/ 5138 w 10000"/>
              <a:gd name="connsiteY45" fmla="*/ 5566 h 10462"/>
              <a:gd name="connsiteX46" fmla="*/ 4956 w 10000"/>
              <a:gd name="connsiteY46" fmla="*/ 4085 h 10462"/>
              <a:gd name="connsiteX47" fmla="*/ 5535 w 10000"/>
              <a:gd name="connsiteY47" fmla="*/ 3226 h 10462"/>
              <a:gd name="connsiteX48" fmla="*/ 8451 w 10000"/>
              <a:gd name="connsiteY48" fmla="*/ 558 h 10462"/>
              <a:gd name="connsiteX49" fmla="*/ 8826 w 10000"/>
              <a:gd name="connsiteY49" fmla="*/ 0 h 10462"/>
              <a:gd name="connsiteX50" fmla="*/ 7226 w 10000"/>
              <a:gd name="connsiteY50" fmla="*/ 1376 h 10462"/>
              <a:gd name="connsiteX51" fmla="*/ 5514 w 10000"/>
              <a:gd name="connsiteY51" fmla="*/ 2793 h 10462"/>
              <a:gd name="connsiteX52" fmla="*/ 4879 w 10000"/>
              <a:gd name="connsiteY52" fmla="*/ 3011 h 10462"/>
              <a:gd name="connsiteX53" fmla="*/ 4830 w 10000"/>
              <a:gd name="connsiteY53" fmla="*/ 2708 h 10462"/>
              <a:gd name="connsiteX54" fmla="*/ 4735 w 10000"/>
              <a:gd name="connsiteY54" fmla="*/ 2061 h 10462"/>
              <a:gd name="connsiteX0" fmla="*/ 4272 w 10000"/>
              <a:gd name="connsiteY0" fmla="*/ 1098 h 10462"/>
              <a:gd name="connsiteX1" fmla="*/ 4246 w 10000"/>
              <a:gd name="connsiteY1" fmla="*/ 2469 h 10462"/>
              <a:gd name="connsiteX2" fmla="*/ 4092 w 10000"/>
              <a:gd name="connsiteY2" fmla="*/ 3125 h 10462"/>
              <a:gd name="connsiteX3" fmla="*/ 3718 w 10000"/>
              <a:gd name="connsiteY3" fmla="*/ 2921 h 10462"/>
              <a:gd name="connsiteX4" fmla="*/ 2403 w 10000"/>
              <a:gd name="connsiteY4" fmla="*/ 1968 h 10462"/>
              <a:gd name="connsiteX5" fmla="*/ 895 w 10000"/>
              <a:gd name="connsiteY5" fmla="*/ 1274 h 10462"/>
              <a:gd name="connsiteX6" fmla="*/ 703 w 10000"/>
              <a:gd name="connsiteY6" fmla="*/ 1161 h 10462"/>
              <a:gd name="connsiteX7" fmla="*/ 629 w 10000"/>
              <a:gd name="connsiteY7" fmla="*/ 1403 h 10462"/>
              <a:gd name="connsiteX8" fmla="*/ 661 w 10000"/>
              <a:gd name="connsiteY8" fmla="*/ 1394 h 10462"/>
              <a:gd name="connsiteX9" fmla="*/ 2618 w 10000"/>
              <a:gd name="connsiteY9" fmla="*/ 2355 h 10462"/>
              <a:gd name="connsiteX10" fmla="*/ 3826 w 10000"/>
              <a:gd name="connsiteY10" fmla="*/ 3604 h 10462"/>
              <a:gd name="connsiteX11" fmla="*/ 3997 w 10000"/>
              <a:gd name="connsiteY11" fmla="*/ 4279 h 10462"/>
              <a:gd name="connsiteX12" fmla="*/ 3863 w 10000"/>
              <a:gd name="connsiteY12" fmla="*/ 5637 h 10462"/>
              <a:gd name="connsiteX13" fmla="*/ 3572 w 10000"/>
              <a:gd name="connsiteY13" fmla="*/ 5561 h 10462"/>
              <a:gd name="connsiteX14" fmla="*/ 671 w 10000"/>
              <a:gd name="connsiteY14" fmla="*/ 4968 h 10462"/>
              <a:gd name="connsiteX15" fmla="*/ 20 w 10000"/>
              <a:gd name="connsiteY15" fmla="*/ 4895 h 10462"/>
              <a:gd name="connsiteX16" fmla="*/ 20 w 10000"/>
              <a:gd name="connsiteY16" fmla="*/ 4904 h 10462"/>
              <a:gd name="connsiteX17" fmla="*/ 0 w 10000"/>
              <a:gd name="connsiteY17" fmla="*/ 5222 h 10462"/>
              <a:gd name="connsiteX18" fmla="*/ 383 w 10000"/>
              <a:gd name="connsiteY18" fmla="*/ 5227 h 10462"/>
              <a:gd name="connsiteX19" fmla="*/ 3654 w 10000"/>
              <a:gd name="connsiteY19" fmla="*/ 6179 h 10462"/>
              <a:gd name="connsiteX20" fmla="*/ 3897 w 10000"/>
              <a:gd name="connsiteY20" fmla="*/ 6666 h 10462"/>
              <a:gd name="connsiteX21" fmla="*/ 3753 w 10000"/>
              <a:gd name="connsiteY21" fmla="*/ 8823 h 10462"/>
              <a:gd name="connsiteX22" fmla="*/ 3594 w 10000"/>
              <a:gd name="connsiteY22" fmla="*/ 9353 h 10462"/>
              <a:gd name="connsiteX23" fmla="*/ 2618 w 10000"/>
              <a:gd name="connsiteY23" fmla="*/ 9919 h 10462"/>
              <a:gd name="connsiteX24" fmla="*/ 1966 w 10000"/>
              <a:gd name="connsiteY24" fmla="*/ 10043 h 10462"/>
              <a:gd name="connsiteX25" fmla="*/ 1519 w 10000"/>
              <a:gd name="connsiteY25" fmla="*/ 10146 h 10462"/>
              <a:gd name="connsiteX26" fmla="*/ 2899 w 10000"/>
              <a:gd name="connsiteY26" fmla="*/ 10435 h 10462"/>
              <a:gd name="connsiteX27" fmla="*/ 6656 w 10000"/>
              <a:gd name="connsiteY27" fmla="*/ 10379 h 10462"/>
              <a:gd name="connsiteX28" fmla="*/ 7293 w 10000"/>
              <a:gd name="connsiteY28" fmla="*/ 10257 h 10462"/>
              <a:gd name="connsiteX29" fmla="*/ 7435 w 10000"/>
              <a:gd name="connsiteY29" fmla="*/ 10194 h 10462"/>
              <a:gd name="connsiteX30" fmla="*/ 7328 w 10000"/>
              <a:gd name="connsiteY30" fmla="*/ 10132 h 10462"/>
              <a:gd name="connsiteX31" fmla="*/ 6676 w 10000"/>
              <a:gd name="connsiteY31" fmla="*/ 9995 h 10462"/>
              <a:gd name="connsiteX32" fmla="*/ 5392 w 10000"/>
              <a:gd name="connsiteY32" fmla="*/ 9468 h 10462"/>
              <a:gd name="connsiteX33" fmla="*/ 5222 w 10000"/>
              <a:gd name="connsiteY33" fmla="*/ 8941 h 10462"/>
              <a:gd name="connsiteX34" fmla="*/ 5183 w 10000"/>
              <a:gd name="connsiteY34" fmla="*/ 7210 h 10462"/>
              <a:gd name="connsiteX35" fmla="*/ 5192 w 10000"/>
              <a:gd name="connsiteY35" fmla="*/ 6530 h 10462"/>
              <a:gd name="connsiteX36" fmla="*/ 5356 w 10000"/>
              <a:gd name="connsiteY36" fmla="*/ 6333 h 10462"/>
              <a:gd name="connsiteX37" fmla="*/ 7720 w 10000"/>
              <a:gd name="connsiteY37" fmla="*/ 5409 h 10462"/>
              <a:gd name="connsiteX38" fmla="*/ 9982 w 10000"/>
              <a:gd name="connsiteY38" fmla="*/ 5160 h 10462"/>
              <a:gd name="connsiteX39" fmla="*/ 10000 w 10000"/>
              <a:gd name="connsiteY39" fmla="*/ 5176 h 10462"/>
              <a:gd name="connsiteX40" fmla="*/ 9985 w 10000"/>
              <a:gd name="connsiteY40" fmla="*/ 4916 h 10462"/>
              <a:gd name="connsiteX41" fmla="*/ 9988 w 10000"/>
              <a:gd name="connsiteY41" fmla="*/ 4811 h 10462"/>
              <a:gd name="connsiteX42" fmla="*/ 9941 w 10000"/>
              <a:gd name="connsiteY42" fmla="*/ 4899 h 10462"/>
              <a:gd name="connsiteX43" fmla="*/ 9553 w 10000"/>
              <a:gd name="connsiteY43" fmla="*/ 4937 h 10462"/>
              <a:gd name="connsiteX44" fmla="*/ 6000 w 10000"/>
              <a:gd name="connsiteY44" fmla="*/ 5430 h 10462"/>
              <a:gd name="connsiteX45" fmla="*/ 5138 w 10000"/>
              <a:gd name="connsiteY45" fmla="*/ 5566 h 10462"/>
              <a:gd name="connsiteX46" fmla="*/ 4956 w 10000"/>
              <a:gd name="connsiteY46" fmla="*/ 4085 h 10462"/>
              <a:gd name="connsiteX47" fmla="*/ 5535 w 10000"/>
              <a:gd name="connsiteY47" fmla="*/ 3226 h 10462"/>
              <a:gd name="connsiteX48" fmla="*/ 8451 w 10000"/>
              <a:gd name="connsiteY48" fmla="*/ 558 h 10462"/>
              <a:gd name="connsiteX49" fmla="*/ 8826 w 10000"/>
              <a:gd name="connsiteY49" fmla="*/ 0 h 10462"/>
              <a:gd name="connsiteX50" fmla="*/ 7226 w 10000"/>
              <a:gd name="connsiteY50" fmla="*/ 1376 h 10462"/>
              <a:gd name="connsiteX51" fmla="*/ 5514 w 10000"/>
              <a:gd name="connsiteY51" fmla="*/ 2793 h 10462"/>
              <a:gd name="connsiteX52" fmla="*/ 4879 w 10000"/>
              <a:gd name="connsiteY52" fmla="*/ 3011 h 10462"/>
              <a:gd name="connsiteX53" fmla="*/ 4830 w 10000"/>
              <a:gd name="connsiteY53" fmla="*/ 2708 h 10462"/>
              <a:gd name="connsiteX0" fmla="*/ 4272 w 10000"/>
              <a:gd name="connsiteY0" fmla="*/ 1098 h 10462"/>
              <a:gd name="connsiteX1" fmla="*/ 4246 w 10000"/>
              <a:gd name="connsiteY1" fmla="*/ 2469 h 10462"/>
              <a:gd name="connsiteX2" fmla="*/ 4092 w 10000"/>
              <a:gd name="connsiteY2" fmla="*/ 3125 h 10462"/>
              <a:gd name="connsiteX3" fmla="*/ 3718 w 10000"/>
              <a:gd name="connsiteY3" fmla="*/ 2921 h 10462"/>
              <a:gd name="connsiteX4" fmla="*/ 2403 w 10000"/>
              <a:gd name="connsiteY4" fmla="*/ 1968 h 10462"/>
              <a:gd name="connsiteX5" fmla="*/ 895 w 10000"/>
              <a:gd name="connsiteY5" fmla="*/ 1274 h 10462"/>
              <a:gd name="connsiteX6" fmla="*/ 703 w 10000"/>
              <a:gd name="connsiteY6" fmla="*/ 1161 h 10462"/>
              <a:gd name="connsiteX7" fmla="*/ 629 w 10000"/>
              <a:gd name="connsiteY7" fmla="*/ 1403 h 10462"/>
              <a:gd name="connsiteX8" fmla="*/ 661 w 10000"/>
              <a:gd name="connsiteY8" fmla="*/ 1394 h 10462"/>
              <a:gd name="connsiteX9" fmla="*/ 2618 w 10000"/>
              <a:gd name="connsiteY9" fmla="*/ 2355 h 10462"/>
              <a:gd name="connsiteX10" fmla="*/ 3826 w 10000"/>
              <a:gd name="connsiteY10" fmla="*/ 3604 h 10462"/>
              <a:gd name="connsiteX11" fmla="*/ 3997 w 10000"/>
              <a:gd name="connsiteY11" fmla="*/ 4279 h 10462"/>
              <a:gd name="connsiteX12" fmla="*/ 3863 w 10000"/>
              <a:gd name="connsiteY12" fmla="*/ 5637 h 10462"/>
              <a:gd name="connsiteX13" fmla="*/ 3572 w 10000"/>
              <a:gd name="connsiteY13" fmla="*/ 5561 h 10462"/>
              <a:gd name="connsiteX14" fmla="*/ 671 w 10000"/>
              <a:gd name="connsiteY14" fmla="*/ 4968 h 10462"/>
              <a:gd name="connsiteX15" fmla="*/ 20 w 10000"/>
              <a:gd name="connsiteY15" fmla="*/ 4895 h 10462"/>
              <a:gd name="connsiteX16" fmla="*/ 20 w 10000"/>
              <a:gd name="connsiteY16" fmla="*/ 4904 h 10462"/>
              <a:gd name="connsiteX17" fmla="*/ 0 w 10000"/>
              <a:gd name="connsiteY17" fmla="*/ 5222 h 10462"/>
              <a:gd name="connsiteX18" fmla="*/ 383 w 10000"/>
              <a:gd name="connsiteY18" fmla="*/ 5227 h 10462"/>
              <a:gd name="connsiteX19" fmla="*/ 3654 w 10000"/>
              <a:gd name="connsiteY19" fmla="*/ 6179 h 10462"/>
              <a:gd name="connsiteX20" fmla="*/ 3897 w 10000"/>
              <a:gd name="connsiteY20" fmla="*/ 6666 h 10462"/>
              <a:gd name="connsiteX21" fmla="*/ 3753 w 10000"/>
              <a:gd name="connsiteY21" fmla="*/ 8823 h 10462"/>
              <a:gd name="connsiteX22" fmla="*/ 3594 w 10000"/>
              <a:gd name="connsiteY22" fmla="*/ 9353 h 10462"/>
              <a:gd name="connsiteX23" fmla="*/ 2618 w 10000"/>
              <a:gd name="connsiteY23" fmla="*/ 9919 h 10462"/>
              <a:gd name="connsiteX24" fmla="*/ 1966 w 10000"/>
              <a:gd name="connsiteY24" fmla="*/ 10043 h 10462"/>
              <a:gd name="connsiteX25" fmla="*/ 1519 w 10000"/>
              <a:gd name="connsiteY25" fmla="*/ 10146 h 10462"/>
              <a:gd name="connsiteX26" fmla="*/ 2899 w 10000"/>
              <a:gd name="connsiteY26" fmla="*/ 10435 h 10462"/>
              <a:gd name="connsiteX27" fmla="*/ 6656 w 10000"/>
              <a:gd name="connsiteY27" fmla="*/ 10379 h 10462"/>
              <a:gd name="connsiteX28" fmla="*/ 7293 w 10000"/>
              <a:gd name="connsiteY28" fmla="*/ 10257 h 10462"/>
              <a:gd name="connsiteX29" fmla="*/ 7435 w 10000"/>
              <a:gd name="connsiteY29" fmla="*/ 10194 h 10462"/>
              <a:gd name="connsiteX30" fmla="*/ 7328 w 10000"/>
              <a:gd name="connsiteY30" fmla="*/ 10132 h 10462"/>
              <a:gd name="connsiteX31" fmla="*/ 6676 w 10000"/>
              <a:gd name="connsiteY31" fmla="*/ 9995 h 10462"/>
              <a:gd name="connsiteX32" fmla="*/ 5392 w 10000"/>
              <a:gd name="connsiteY32" fmla="*/ 9468 h 10462"/>
              <a:gd name="connsiteX33" fmla="*/ 5222 w 10000"/>
              <a:gd name="connsiteY33" fmla="*/ 8941 h 10462"/>
              <a:gd name="connsiteX34" fmla="*/ 5183 w 10000"/>
              <a:gd name="connsiteY34" fmla="*/ 7210 h 10462"/>
              <a:gd name="connsiteX35" fmla="*/ 5192 w 10000"/>
              <a:gd name="connsiteY35" fmla="*/ 6530 h 10462"/>
              <a:gd name="connsiteX36" fmla="*/ 5356 w 10000"/>
              <a:gd name="connsiteY36" fmla="*/ 6333 h 10462"/>
              <a:gd name="connsiteX37" fmla="*/ 7720 w 10000"/>
              <a:gd name="connsiteY37" fmla="*/ 5409 h 10462"/>
              <a:gd name="connsiteX38" fmla="*/ 9982 w 10000"/>
              <a:gd name="connsiteY38" fmla="*/ 5160 h 10462"/>
              <a:gd name="connsiteX39" fmla="*/ 10000 w 10000"/>
              <a:gd name="connsiteY39" fmla="*/ 5176 h 10462"/>
              <a:gd name="connsiteX40" fmla="*/ 9985 w 10000"/>
              <a:gd name="connsiteY40" fmla="*/ 4916 h 10462"/>
              <a:gd name="connsiteX41" fmla="*/ 9988 w 10000"/>
              <a:gd name="connsiteY41" fmla="*/ 4811 h 10462"/>
              <a:gd name="connsiteX42" fmla="*/ 9941 w 10000"/>
              <a:gd name="connsiteY42" fmla="*/ 4899 h 10462"/>
              <a:gd name="connsiteX43" fmla="*/ 9553 w 10000"/>
              <a:gd name="connsiteY43" fmla="*/ 4937 h 10462"/>
              <a:gd name="connsiteX44" fmla="*/ 6000 w 10000"/>
              <a:gd name="connsiteY44" fmla="*/ 5430 h 10462"/>
              <a:gd name="connsiteX45" fmla="*/ 5138 w 10000"/>
              <a:gd name="connsiteY45" fmla="*/ 5566 h 10462"/>
              <a:gd name="connsiteX46" fmla="*/ 4956 w 10000"/>
              <a:gd name="connsiteY46" fmla="*/ 4085 h 10462"/>
              <a:gd name="connsiteX47" fmla="*/ 5535 w 10000"/>
              <a:gd name="connsiteY47" fmla="*/ 3226 h 10462"/>
              <a:gd name="connsiteX48" fmla="*/ 8451 w 10000"/>
              <a:gd name="connsiteY48" fmla="*/ 558 h 10462"/>
              <a:gd name="connsiteX49" fmla="*/ 8826 w 10000"/>
              <a:gd name="connsiteY49" fmla="*/ 0 h 10462"/>
              <a:gd name="connsiteX50" fmla="*/ 7226 w 10000"/>
              <a:gd name="connsiteY50" fmla="*/ 1376 h 10462"/>
              <a:gd name="connsiteX51" fmla="*/ 5514 w 10000"/>
              <a:gd name="connsiteY51" fmla="*/ 2793 h 10462"/>
              <a:gd name="connsiteX52" fmla="*/ 4879 w 10000"/>
              <a:gd name="connsiteY52" fmla="*/ 3011 h 10462"/>
              <a:gd name="connsiteX0" fmla="*/ 4272 w 10000"/>
              <a:gd name="connsiteY0" fmla="*/ 1098 h 10462"/>
              <a:gd name="connsiteX1" fmla="*/ 4092 w 10000"/>
              <a:gd name="connsiteY1" fmla="*/ 3125 h 10462"/>
              <a:gd name="connsiteX2" fmla="*/ 3718 w 10000"/>
              <a:gd name="connsiteY2" fmla="*/ 2921 h 10462"/>
              <a:gd name="connsiteX3" fmla="*/ 2403 w 10000"/>
              <a:gd name="connsiteY3" fmla="*/ 1968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51" fmla="*/ 4879 w 10000"/>
              <a:gd name="connsiteY51" fmla="*/ 3011 h 10462"/>
              <a:gd name="connsiteX0" fmla="*/ 4846 w 10000"/>
              <a:gd name="connsiteY0" fmla="*/ 3045 h 10462"/>
              <a:gd name="connsiteX1" fmla="*/ 4092 w 10000"/>
              <a:gd name="connsiteY1" fmla="*/ 3125 h 10462"/>
              <a:gd name="connsiteX2" fmla="*/ 3718 w 10000"/>
              <a:gd name="connsiteY2" fmla="*/ 2921 h 10462"/>
              <a:gd name="connsiteX3" fmla="*/ 2403 w 10000"/>
              <a:gd name="connsiteY3" fmla="*/ 1968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51" fmla="*/ 4879 w 10000"/>
              <a:gd name="connsiteY51" fmla="*/ 3011 h 10462"/>
              <a:gd name="connsiteX0" fmla="*/ 4846 w 10000"/>
              <a:gd name="connsiteY0" fmla="*/ 3045 h 10462"/>
              <a:gd name="connsiteX1" fmla="*/ 4092 w 10000"/>
              <a:gd name="connsiteY1" fmla="*/ 3125 h 10462"/>
              <a:gd name="connsiteX2" fmla="*/ 3718 w 10000"/>
              <a:gd name="connsiteY2" fmla="*/ 2921 h 10462"/>
              <a:gd name="connsiteX3" fmla="*/ 2403 w 10000"/>
              <a:gd name="connsiteY3" fmla="*/ 1968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0" fmla="*/ 4846 w 10000"/>
              <a:gd name="connsiteY0" fmla="*/ 3045 h 10462"/>
              <a:gd name="connsiteX1" fmla="*/ 4092 w 10000"/>
              <a:gd name="connsiteY1" fmla="*/ 3125 h 10462"/>
              <a:gd name="connsiteX2" fmla="*/ 3718 w 10000"/>
              <a:gd name="connsiteY2" fmla="*/ 2921 h 10462"/>
              <a:gd name="connsiteX3" fmla="*/ 2403 w 10000"/>
              <a:gd name="connsiteY3" fmla="*/ 1968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0" fmla="*/ 4962 w 10000"/>
              <a:gd name="connsiteY0" fmla="*/ 3105 h 10462"/>
              <a:gd name="connsiteX1" fmla="*/ 4092 w 10000"/>
              <a:gd name="connsiteY1" fmla="*/ 3125 h 10462"/>
              <a:gd name="connsiteX2" fmla="*/ 3718 w 10000"/>
              <a:gd name="connsiteY2" fmla="*/ 2921 h 10462"/>
              <a:gd name="connsiteX3" fmla="*/ 2403 w 10000"/>
              <a:gd name="connsiteY3" fmla="*/ 1968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0" fmla="*/ 4962 w 10000"/>
              <a:gd name="connsiteY0" fmla="*/ 3105 h 10462"/>
              <a:gd name="connsiteX1" fmla="*/ 4092 w 10000"/>
              <a:gd name="connsiteY1" fmla="*/ 3125 h 10462"/>
              <a:gd name="connsiteX2" fmla="*/ 3718 w 10000"/>
              <a:gd name="connsiteY2" fmla="*/ 2921 h 10462"/>
              <a:gd name="connsiteX3" fmla="*/ 2403 w 10000"/>
              <a:gd name="connsiteY3" fmla="*/ 1968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0" fmla="*/ 4962 w 10000"/>
              <a:gd name="connsiteY0" fmla="*/ 3105 h 10462"/>
              <a:gd name="connsiteX1" fmla="*/ 4092 w 10000"/>
              <a:gd name="connsiteY1" fmla="*/ 3125 h 10462"/>
              <a:gd name="connsiteX2" fmla="*/ 3718 w 10000"/>
              <a:gd name="connsiteY2" fmla="*/ 2921 h 10462"/>
              <a:gd name="connsiteX3" fmla="*/ 2621 w 10000"/>
              <a:gd name="connsiteY3" fmla="*/ 1699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0" fmla="*/ 4962 w 10000"/>
              <a:gd name="connsiteY0" fmla="*/ 3105 h 10462"/>
              <a:gd name="connsiteX1" fmla="*/ 4092 w 10000"/>
              <a:gd name="connsiteY1" fmla="*/ 3125 h 10462"/>
              <a:gd name="connsiteX2" fmla="*/ 3689 w 10000"/>
              <a:gd name="connsiteY2" fmla="*/ 2637 h 10462"/>
              <a:gd name="connsiteX3" fmla="*/ 2621 w 10000"/>
              <a:gd name="connsiteY3" fmla="*/ 1699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0" fmla="*/ 4962 w 10000"/>
              <a:gd name="connsiteY0" fmla="*/ 3105 h 10462"/>
              <a:gd name="connsiteX1" fmla="*/ 4252 w 10000"/>
              <a:gd name="connsiteY1" fmla="*/ 2871 h 10462"/>
              <a:gd name="connsiteX2" fmla="*/ 3689 w 10000"/>
              <a:gd name="connsiteY2" fmla="*/ 2637 h 10462"/>
              <a:gd name="connsiteX3" fmla="*/ 2621 w 10000"/>
              <a:gd name="connsiteY3" fmla="*/ 1699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0" fmla="*/ 4962 w 10000"/>
              <a:gd name="connsiteY0" fmla="*/ 2327 h 10462"/>
              <a:gd name="connsiteX1" fmla="*/ 4252 w 10000"/>
              <a:gd name="connsiteY1" fmla="*/ 2871 h 10462"/>
              <a:gd name="connsiteX2" fmla="*/ 3689 w 10000"/>
              <a:gd name="connsiteY2" fmla="*/ 2637 h 10462"/>
              <a:gd name="connsiteX3" fmla="*/ 2621 w 10000"/>
              <a:gd name="connsiteY3" fmla="*/ 1699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0" fmla="*/ 4962 w 10000"/>
              <a:gd name="connsiteY0" fmla="*/ 2327 h 10462"/>
              <a:gd name="connsiteX1" fmla="*/ 4252 w 10000"/>
              <a:gd name="connsiteY1" fmla="*/ 2871 h 10462"/>
              <a:gd name="connsiteX2" fmla="*/ 3689 w 10000"/>
              <a:gd name="connsiteY2" fmla="*/ 2637 h 10462"/>
              <a:gd name="connsiteX3" fmla="*/ 2621 w 10000"/>
              <a:gd name="connsiteY3" fmla="*/ 1699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383 w 10000"/>
              <a:gd name="connsiteY50" fmla="*/ 2599 h 10462"/>
              <a:gd name="connsiteX0" fmla="*/ 4962 w 10000"/>
              <a:gd name="connsiteY0" fmla="*/ 2327 h 10462"/>
              <a:gd name="connsiteX1" fmla="*/ 4539 w 10000"/>
              <a:gd name="connsiteY1" fmla="*/ 2345 h 10462"/>
              <a:gd name="connsiteX2" fmla="*/ 4252 w 10000"/>
              <a:gd name="connsiteY2" fmla="*/ 2871 h 10462"/>
              <a:gd name="connsiteX3" fmla="*/ 3689 w 10000"/>
              <a:gd name="connsiteY3" fmla="*/ 2637 h 10462"/>
              <a:gd name="connsiteX4" fmla="*/ 2621 w 10000"/>
              <a:gd name="connsiteY4" fmla="*/ 1699 h 10462"/>
              <a:gd name="connsiteX5" fmla="*/ 895 w 10000"/>
              <a:gd name="connsiteY5" fmla="*/ 1274 h 10462"/>
              <a:gd name="connsiteX6" fmla="*/ 703 w 10000"/>
              <a:gd name="connsiteY6" fmla="*/ 1161 h 10462"/>
              <a:gd name="connsiteX7" fmla="*/ 629 w 10000"/>
              <a:gd name="connsiteY7" fmla="*/ 1403 h 10462"/>
              <a:gd name="connsiteX8" fmla="*/ 661 w 10000"/>
              <a:gd name="connsiteY8" fmla="*/ 1394 h 10462"/>
              <a:gd name="connsiteX9" fmla="*/ 2618 w 10000"/>
              <a:gd name="connsiteY9" fmla="*/ 2355 h 10462"/>
              <a:gd name="connsiteX10" fmla="*/ 3826 w 10000"/>
              <a:gd name="connsiteY10" fmla="*/ 3604 h 10462"/>
              <a:gd name="connsiteX11" fmla="*/ 3997 w 10000"/>
              <a:gd name="connsiteY11" fmla="*/ 4279 h 10462"/>
              <a:gd name="connsiteX12" fmla="*/ 3863 w 10000"/>
              <a:gd name="connsiteY12" fmla="*/ 5637 h 10462"/>
              <a:gd name="connsiteX13" fmla="*/ 3572 w 10000"/>
              <a:gd name="connsiteY13" fmla="*/ 5561 h 10462"/>
              <a:gd name="connsiteX14" fmla="*/ 671 w 10000"/>
              <a:gd name="connsiteY14" fmla="*/ 4968 h 10462"/>
              <a:gd name="connsiteX15" fmla="*/ 20 w 10000"/>
              <a:gd name="connsiteY15" fmla="*/ 4895 h 10462"/>
              <a:gd name="connsiteX16" fmla="*/ 20 w 10000"/>
              <a:gd name="connsiteY16" fmla="*/ 4904 h 10462"/>
              <a:gd name="connsiteX17" fmla="*/ 0 w 10000"/>
              <a:gd name="connsiteY17" fmla="*/ 5222 h 10462"/>
              <a:gd name="connsiteX18" fmla="*/ 383 w 10000"/>
              <a:gd name="connsiteY18" fmla="*/ 5227 h 10462"/>
              <a:gd name="connsiteX19" fmla="*/ 3654 w 10000"/>
              <a:gd name="connsiteY19" fmla="*/ 6179 h 10462"/>
              <a:gd name="connsiteX20" fmla="*/ 3897 w 10000"/>
              <a:gd name="connsiteY20" fmla="*/ 6666 h 10462"/>
              <a:gd name="connsiteX21" fmla="*/ 3753 w 10000"/>
              <a:gd name="connsiteY21" fmla="*/ 8823 h 10462"/>
              <a:gd name="connsiteX22" fmla="*/ 3594 w 10000"/>
              <a:gd name="connsiteY22" fmla="*/ 9353 h 10462"/>
              <a:gd name="connsiteX23" fmla="*/ 2618 w 10000"/>
              <a:gd name="connsiteY23" fmla="*/ 9919 h 10462"/>
              <a:gd name="connsiteX24" fmla="*/ 1966 w 10000"/>
              <a:gd name="connsiteY24" fmla="*/ 10043 h 10462"/>
              <a:gd name="connsiteX25" fmla="*/ 1519 w 10000"/>
              <a:gd name="connsiteY25" fmla="*/ 10146 h 10462"/>
              <a:gd name="connsiteX26" fmla="*/ 2899 w 10000"/>
              <a:gd name="connsiteY26" fmla="*/ 10435 h 10462"/>
              <a:gd name="connsiteX27" fmla="*/ 6656 w 10000"/>
              <a:gd name="connsiteY27" fmla="*/ 10379 h 10462"/>
              <a:gd name="connsiteX28" fmla="*/ 7293 w 10000"/>
              <a:gd name="connsiteY28" fmla="*/ 10257 h 10462"/>
              <a:gd name="connsiteX29" fmla="*/ 7435 w 10000"/>
              <a:gd name="connsiteY29" fmla="*/ 10194 h 10462"/>
              <a:gd name="connsiteX30" fmla="*/ 7328 w 10000"/>
              <a:gd name="connsiteY30" fmla="*/ 10132 h 10462"/>
              <a:gd name="connsiteX31" fmla="*/ 6676 w 10000"/>
              <a:gd name="connsiteY31" fmla="*/ 9995 h 10462"/>
              <a:gd name="connsiteX32" fmla="*/ 5392 w 10000"/>
              <a:gd name="connsiteY32" fmla="*/ 9468 h 10462"/>
              <a:gd name="connsiteX33" fmla="*/ 5222 w 10000"/>
              <a:gd name="connsiteY33" fmla="*/ 8941 h 10462"/>
              <a:gd name="connsiteX34" fmla="*/ 5183 w 10000"/>
              <a:gd name="connsiteY34" fmla="*/ 7210 h 10462"/>
              <a:gd name="connsiteX35" fmla="*/ 5192 w 10000"/>
              <a:gd name="connsiteY35" fmla="*/ 6530 h 10462"/>
              <a:gd name="connsiteX36" fmla="*/ 5356 w 10000"/>
              <a:gd name="connsiteY36" fmla="*/ 6333 h 10462"/>
              <a:gd name="connsiteX37" fmla="*/ 7720 w 10000"/>
              <a:gd name="connsiteY37" fmla="*/ 5409 h 10462"/>
              <a:gd name="connsiteX38" fmla="*/ 9982 w 10000"/>
              <a:gd name="connsiteY38" fmla="*/ 5160 h 10462"/>
              <a:gd name="connsiteX39" fmla="*/ 10000 w 10000"/>
              <a:gd name="connsiteY39" fmla="*/ 5176 h 10462"/>
              <a:gd name="connsiteX40" fmla="*/ 9985 w 10000"/>
              <a:gd name="connsiteY40" fmla="*/ 4916 h 10462"/>
              <a:gd name="connsiteX41" fmla="*/ 9988 w 10000"/>
              <a:gd name="connsiteY41" fmla="*/ 4811 h 10462"/>
              <a:gd name="connsiteX42" fmla="*/ 9941 w 10000"/>
              <a:gd name="connsiteY42" fmla="*/ 4899 h 10462"/>
              <a:gd name="connsiteX43" fmla="*/ 9553 w 10000"/>
              <a:gd name="connsiteY43" fmla="*/ 4937 h 10462"/>
              <a:gd name="connsiteX44" fmla="*/ 6000 w 10000"/>
              <a:gd name="connsiteY44" fmla="*/ 5430 h 10462"/>
              <a:gd name="connsiteX45" fmla="*/ 5138 w 10000"/>
              <a:gd name="connsiteY45" fmla="*/ 5566 h 10462"/>
              <a:gd name="connsiteX46" fmla="*/ 4956 w 10000"/>
              <a:gd name="connsiteY46" fmla="*/ 4085 h 10462"/>
              <a:gd name="connsiteX47" fmla="*/ 5535 w 10000"/>
              <a:gd name="connsiteY47" fmla="*/ 3226 h 10462"/>
              <a:gd name="connsiteX48" fmla="*/ 8451 w 10000"/>
              <a:gd name="connsiteY48" fmla="*/ 558 h 10462"/>
              <a:gd name="connsiteX49" fmla="*/ 8826 w 10000"/>
              <a:gd name="connsiteY49" fmla="*/ 0 h 10462"/>
              <a:gd name="connsiteX50" fmla="*/ 7226 w 10000"/>
              <a:gd name="connsiteY50" fmla="*/ 1376 h 10462"/>
              <a:gd name="connsiteX51" fmla="*/ 5383 w 10000"/>
              <a:gd name="connsiteY51" fmla="*/ 2599 h 10462"/>
              <a:gd name="connsiteX0" fmla="*/ 4860 w 10000"/>
              <a:gd name="connsiteY0" fmla="*/ 2551 h 10462"/>
              <a:gd name="connsiteX1" fmla="*/ 4539 w 10000"/>
              <a:gd name="connsiteY1" fmla="*/ 2345 h 10462"/>
              <a:gd name="connsiteX2" fmla="*/ 4252 w 10000"/>
              <a:gd name="connsiteY2" fmla="*/ 2871 h 10462"/>
              <a:gd name="connsiteX3" fmla="*/ 3689 w 10000"/>
              <a:gd name="connsiteY3" fmla="*/ 2637 h 10462"/>
              <a:gd name="connsiteX4" fmla="*/ 2621 w 10000"/>
              <a:gd name="connsiteY4" fmla="*/ 1699 h 10462"/>
              <a:gd name="connsiteX5" fmla="*/ 895 w 10000"/>
              <a:gd name="connsiteY5" fmla="*/ 1274 h 10462"/>
              <a:gd name="connsiteX6" fmla="*/ 703 w 10000"/>
              <a:gd name="connsiteY6" fmla="*/ 1161 h 10462"/>
              <a:gd name="connsiteX7" fmla="*/ 629 w 10000"/>
              <a:gd name="connsiteY7" fmla="*/ 1403 h 10462"/>
              <a:gd name="connsiteX8" fmla="*/ 661 w 10000"/>
              <a:gd name="connsiteY8" fmla="*/ 1394 h 10462"/>
              <a:gd name="connsiteX9" fmla="*/ 2618 w 10000"/>
              <a:gd name="connsiteY9" fmla="*/ 2355 h 10462"/>
              <a:gd name="connsiteX10" fmla="*/ 3826 w 10000"/>
              <a:gd name="connsiteY10" fmla="*/ 3604 h 10462"/>
              <a:gd name="connsiteX11" fmla="*/ 3997 w 10000"/>
              <a:gd name="connsiteY11" fmla="*/ 4279 h 10462"/>
              <a:gd name="connsiteX12" fmla="*/ 3863 w 10000"/>
              <a:gd name="connsiteY12" fmla="*/ 5637 h 10462"/>
              <a:gd name="connsiteX13" fmla="*/ 3572 w 10000"/>
              <a:gd name="connsiteY13" fmla="*/ 5561 h 10462"/>
              <a:gd name="connsiteX14" fmla="*/ 671 w 10000"/>
              <a:gd name="connsiteY14" fmla="*/ 4968 h 10462"/>
              <a:gd name="connsiteX15" fmla="*/ 20 w 10000"/>
              <a:gd name="connsiteY15" fmla="*/ 4895 h 10462"/>
              <a:gd name="connsiteX16" fmla="*/ 20 w 10000"/>
              <a:gd name="connsiteY16" fmla="*/ 4904 h 10462"/>
              <a:gd name="connsiteX17" fmla="*/ 0 w 10000"/>
              <a:gd name="connsiteY17" fmla="*/ 5222 h 10462"/>
              <a:gd name="connsiteX18" fmla="*/ 383 w 10000"/>
              <a:gd name="connsiteY18" fmla="*/ 5227 h 10462"/>
              <a:gd name="connsiteX19" fmla="*/ 3654 w 10000"/>
              <a:gd name="connsiteY19" fmla="*/ 6179 h 10462"/>
              <a:gd name="connsiteX20" fmla="*/ 3897 w 10000"/>
              <a:gd name="connsiteY20" fmla="*/ 6666 h 10462"/>
              <a:gd name="connsiteX21" fmla="*/ 3753 w 10000"/>
              <a:gd name="connsiteY21" fmla="*/ 8823 h 10462"/>
              <a:gd name="connsiteX22" fmla="*/ 3594 w 10000"/>
              <a:gd name="connsiteY22" fmla="*/ 9353 h 10462"/>
              <a:gd name="connsiteX23" fmla="*/ 2618 w 10000"/>
              <a:gd name="connsiteY23" fmla="*/ 9919 h 10462"/>
              <a:gd name="connsiteX24" fmla="*/ 1966 w 10000"/>
              <a:gd name="connsiteY24" fmla="*/ 10043 h 10462"/>
              <a:gd name="connsiteX25" fmla="*/ 1519 w 10000"/>
              <a:gd name="connsiteY25" fmla="*/ 10146 h 10462"/>
              <a:gd name="connsiteX26" fmla="*/ 2899 w 10000"/>
              <a:gd name="connsiteY26" fmla="*/ 10435 h 10462"/>
              <a:gd name="connsiteX27" fmla="*/ 6656 w 10000"/>
              <a:gd name="connsiteY27" fmla="*/ 10379 h 10462"/>
              <a:gd name="connsiteX28" fmla="*/ 7293 w 10000"/>
              <a:gd name="connsiteY28" fmla="*/ 10257 h 10462"/>
              <a:gd name="connsiteX29" fmla="*/ 7435 w 10000"/>
              <a:gd name="connsiteY29" fmla="*/ 10194 h 10462"/>
              <a:gd name="connsiteX30" fmla="*/ 7328 w 10000"/>
              <a:gd name="connsiteY30" fmla="*/ 10132 h 10462"/>
              <a:gd name="connsiteX31" fmla="*/ 6676 w 10000"/>
              <a:gd name="connsiteY31" fmla="*/ 9995 h 10462"/>
              <a:gd name="connsiteX32" fmla="*/ 5392 w 10000"/>
              <a:gd name="connsiteY32" fmla="*/ 9468 h 10462"/>
              <a:gd name="connsiteX33" fmla="*/ 5222 w 10000"/>
              <a:gd name="connsiteY33" fmla="*/ 8941 h 10462"/>
              <a:gd name="connsiteX34" fmla="*/ 5183 w 10000"/>
              <a:gd name="connsiteY34" fmla="*/ 7210 h 10462"/>
              <a:gd name="connsiteX35" fmla="*/ 5192 w 10000"/>
              <a:gd name="connsiteY35" fmla="*/ 6530 h 10462"/>
              <a:gd name="connsiteX36" fmla="*/ 5356 w 10000"/>
              <a:gd name="connsiteY36" fmla="*/ 6333 h 10462"/>
              <a:gd name="connsiteX37" fmla="*/ 7720 w 10000"/>
              <a:gd name="connsiteY37" fmla="*/ 5409 h 10462"/>
              <a:gd name="connsiteX38" fmla="*/ 9982 w 10000"/>
              <a:gd name="connsiteY38" fmla="*/ 5160 h 10462"/>
              <a:gd name="connsiteX39" fmla="*/ 10000 w 10000"/>
              <a:gd name="connsiteY39" fmla="*/ 5176 h 10462"/>
              <a:gd name="connsiteX40" fmla="*/ 9985 w 10000"/>
              <a:gd name="connsiteY40" fmla="*/ 4916 h 10462"/>
              <a:gd name="connsiteX41" fmla="*/ 9988 w 10000"/>
              <a:gd name="connsiteY41" fmla="*/ 4811 h 10462"/>
              <a:gd name="connsiteX42" fmla="*/ 9941 w 10000"/>
              <a:gd name="connsiteY42" fmla="*/ 4899 h 10462"/>
              <a:gd name="connsiteX43" fmla="*/ 9553 w 10000"/>
              <a:gd name="connsiteY43" fmla="*/ 4937 h 10462"/>
              <a:gd name="connsiteX44" fmla="*/ 6000 w 10000"/>
              <a:gd name="connsiteY44" fmla="*/ 5430 h 10462"/>
              <a:gd name="connsiteX45" fmla="*/ 5138 w 10000"/>
              <a:gd name="connsiteY45" fmla="*/ 5566 h 10462"/>
              <a:gd name="connsiteX46" fmla="*/ 4956 w 10000"/>
              <a:gd name="connsiteY46" fmla="*/ 4085 h 10462"/>
              <a:gd name="connsiteX47" fmla="*/ 5535 w 10000"/>
              <a:gd name="connsiteY47" fmla="*/ 3226 h 10462"/>
              <a:gd name="connsiteX48" fmla="*/ 8451 w 10000"/>
              <a:gd name="connsiteY48" fmla="*/ 558 h 10462"/>
              <a:gd name="connsiteX49" fmla="*/ 8826 w 10000"/>
              <a:gd name="connsiteY49" fmla="*/ 0 h 10462"/>
              <a:gd name="connsiteX50" fmla="*/ 7226 w 10000"/>
              <a:gd name="connsiteY50" fmla="*/ 1376 h 10462"/>
              <a:gd name="connsiteX51" fmla="*/ 5383 w 10000"/>
              <a:gd name="connsiteY51" fmla="*/ 2599 h 10462"/>
              <a:gd name="connsiteX0" fmla="*/ 4584 w 10000"/>
              <a:gd name="connsiteY0" fmla="*/ 1848 h 10462"/>
              <a:gd name="connsiteX1" fmla="*/ 4539 w 10000"/>
              <a:gd name="connsiteY1" fmla="*/ 2345 h 10462"/>
              <a:gd name="connsiteX2" fmla="*/ 4252 w 10000"/>
              <a:gd name="connsiteY2" fmla="*/ 2871 h 10462"/>
              <a:gd name="connsiteX3" fmla="*/ 3689 w 10000"/>
              <a:gd name="connsiteY3" fmla="*/ 2637 h 10462"/>
              <a:gd name="connsiteX4" fmla="*/ 2621 w 10000"/>
              <a:gd name="connsiteY4" fmla="*/ 1699 h 10462"/>
              <a:gd name="connsiteX5" fmla="*/ 895 w 10000"/>
              <a:gd name="connsiteY5" fmla="*/ 1274 h 10462"/>
              <a:gd name="connsiteX6" fmla="*/ 703 w 10000"/>
              <a:gd name="connsiteY6" fmla="*/ 1161 h 10462"/>
              <a:gd name="connsiteX7" fmla="*/ 629 w 10000"/>
              <a:gd name="connsiteY7" fmla="*/ 1403 h 10462"/>
              <a:gd name="connsiteX8" fmla="*/ 661 w 10000"/>
              <a:gd name="connsiteY8" fmla="*/ 1394 h 10462"/>
              <a:gd name="connsiteX9" fmla="*/ 2618 w 10000"/>
              <a:gd name="connsiteY9" fmla="*/ 2355 h 10462"/>
              <a:gd name="connsiteX10" fmla="*/ 3826 w 10000"/>
              <a:gd name="connsiteY10" fmla="*/ 3604 h 10462"/>
              <a:gd name="connsiteX11" fmla="*/ 3997 w 10000"/>
              <a:gd name="connsiteY11" fmla="*/ 4279 h 10462"/>
              <a:gd name="connsiteX12" fmla="*/ 3863 w 10000"/>
              <a:gd name="connsiteY12" fmla="*/ 5637 h 10462"/>
              <a:gd name="connsiteX13" fmla="*/ 3572 w 10000"/>
              <a:gd name="connsiteY13" fmla="*/ 5561 h 10462"/>
              <a:gd name="connsiteX14" fmla="*/ 671 w 10000"/>
              <a:gd name="connsiteY14" fmla="*/ 4968 h 10462"/>
              <a:gd name="connsiteX15" fmla="*/ 20 w 10000"/>
              <a:gd name="connsiteY15" fmla="*/ 4895 h 10462"/>
              <a:gd name="connsiteX16" fmla="*/ 20 w 10000"/>
              <a:gd name="connsiteY16" fmla="*/ 4904 h 10462"/>
              <a:gd name="connsiteX17" fmla="*/ 0 w 10000"/>
              <a:gd name="connsiteY17" fmla="*/ 5222 h 10462"/>
              <a:gd name="connsiteX18" fmla="*/ 383 w 10000"/>
              <a:gd name="connsiteY18" fmla="*/ 5227 h 10462"/>
              <a:gd name="connsiteX19" fmla="*/ 3654 w 10000"/>
              <a:gd name="connsiteY19" fmla="*/ 6179 h 10462"/>
              <a:gd name="connsiteX20" fmla="*/ 3897 w 10000"/>
              <a:gd name="connsiteY20" fmla="*/ 6666 h 10462"/>
              <a:gd name="connsiteX21" fmla="*/ 3753 w 10000"/>
              <a:gd name="connsiteY21" fmla="*/ 8823 h 10462"/>
              <a:gd name="connsiteX22" fmla="*/ 3594 w 10000"/>
              <a:gd name="connsiteY22" fmla="*/ 9353 h 10462"/>
              <a:gd name="connsiteX23" fmla="*/ 2618 w 10000"/>
              <a:gd name="connsiteY23" fmla="*/ 9919 h 10462"/>
              <a:gd name="connsiteX24" fmla="*/ 1966 w 10000"/>
              <a:gd name="connsiteY24" fmla="*/ 10043 h 10462"/>
              <a:gd name="connsiteX25" fmla="*/ 1519 w 10000"/>
              <a:gd name="connsiteY25" fmla="*/ 10146 h 10462"/>
              <a:gd name="connsiteX26" fmla="*/ 2899 w 10000"/>
              <a:gd name="connsiteY26" fmla="*/ 10435 h 10462"/>
              <a:gd name="connsiteX27" fmla="*/ 6656 w 10000"/>
              <a:gd name="connsiteY27" fmla="*/ 10379 h 10462"/>
              <a:gd name="connsiteX28" fmla="*/ 7293 w 10000"/>
              <a:gd name="connsiteY28" fmla="*/ 10257 h 10462"/>
              <a:gd name="connsiteX29" fmla="*/ 7435 w 10000"/>
              <a:gd name="connsiteY29" fmla="*/ 10194 h 10462"/>
              <a:gd name="connsiteX30" fmla="*/ 7328 w 10000"/>
              <a:gd name="connsiteY30" fmla="*/ 10132 h 10462"/>
              <a:gd name="connsiteX31" fmla="*/ 6676 w 10000"/>
              <a:gd name="connsiteY31" fmla="*/ 9995 h 10462"/>
              <a:gd name="connsiteX32" fmla="*/ 5392 w 10000"/>
              <a:gd name="connsiteY32" fmla="*/ 9468 h 10462"/>
              <a:gd name="connsiteX33" fmla="*/ 5222 w 10000"/>
              <a:gd name="connsiteY33" fmla="*/ 8941 h 10462"/>
              <a:gd name="connsiteX34" fmla="*/ 5183 w 10000"/>
              <a:gd name="connsiteY34" fmla="*/ 7210 h 10462"/>
              <a:gd name="connsiteX35" fmla="*/ 5192 w 10000"/>
              <a:gd name="connsiteY35" fmla="*/ 6530 h 10462"/>
              <a:gd name="connsiteX36" fmla="*/ 5356 w 10000"/>
              <a:gd name="connsiteY36" fmla="*/ 6333 h 10462"/>
              <a:gd name="connsiteX37" fmla="*/ 7720 w 10000"/>
              <a:gd name="connsiteY37" fmla="*/ 5409 h 10462"/>
              <a:gd name="connsiteX38" fmla="*/ 9982 w 10000"/>
              <a:gd name="connsiteY38" fmla="*/ 5160 h 10462"/>
              <a:gd name="connsiteX39" fmla="*/ 10000 w 10000"/>
              <a:gd name="connsiteY39" fmla="*/ 5176 h 10462"/>
              <a:gd name="connsiteX40" fmla="*/ 9985 w 10000"/>
              <a:gd name="connsiteY40" fmla="*/ 4916 h 10462"/>
              <a:gd name="connsiteX41" fmla="*/ 9988 w 10000"/>
              <a:gd name="connsiteY41" fmla="*/ 4811 h 10462"/>
              <a:gd name="connsiteX42" fmla="*/ 9941 w 10000"/>
              <a:gd name="connsiteY42" fmla="*/ 4899 h 10462"/>
              <a:gd name="connsiteX43" fmla="*/ 9553 w 10000"/>
              <a:gd name="connsiteY43" fmla="*/ 4937 h 10462"/>
              <a:gd name="connsiteX44" fmla="*/ 6000 w 10000"/>
              <a:gd name="connsiteY44" fmla="*/ 5430 h 10462"/>
              <a:gd name="connsiteX45" fmla="*/ 5138 w 10000"/>
              <a:gd name="connsiteY45" fmla="*/ 5566 h 10462"/>
              <a:gd name="connsiteX46" fmla="*/ 4956 w 10000"/>
              <a:gd name="connsiteY46" fmla="*/ 4085 h 10462"/>
              <a:gd name="connsiteX47" fmla="*/ 5535 w 10000"/>
              <a:gd name="connsiteY47" fmla="*/ 3226 h 10462"/>
              <a:gd name="connsiteX48" fmla="*/ 8451 w 10000"/>
              <a:gd name="connsiteY48" fmla="*/ 558 h 10462"/>
              <a:gd name="connsiteX49" fmla="*/ 8826 w 10000"/>
              <a:gd name="connsiteY49" fmla="*/ 0 h 10462"/>
              <a:gd name="connsiteX50" fmla="*/ 7226 w 10000"/>
              <a:gd name="connsiteY50" fmla="*/ 1376 h 10462"/>
              <a:gd name="connsiteX51" fmla="*/ 5383 w 10000"/>
              <a:gd name="connsiteY51" fmla="*/ 2599 h 10462"/>
              <a:gd name="connsiteX0" fmla="*/ 4584 w 10000"/>
              <a:gd name="connsiteY0" fmla="*/ 1848 h 10462"/>
              <a:gd name="connsiteX1" fmla="*/ 4539 w 10000"/>
              <a:gd name="connsiteY1" fmla="*/ 2345 h 10462"/>
              <a:gd name="connsiteX2" fmla="*/ 4263 w 10000"/>
              <a:gd name="connsiteY2" fmla="*/ 2211 h 10462"/>
              <a:gd name="connsiteX3" fmla="*/ 4252 w 10000"/>
              <a:gd name="connsiteY3" fmla="*/ 2871 h 10462"/>
              <a:gd name="connsiteX4" fmla="*/ 3689 w 10000"/>
              <a:gd name="connsiteY4" fmla="*/ 2637 h 10462"/>
              <a:gd name="connsiteX5" fmla="*/ 2621 w 10000"/>
              <a:gd name="connsiteY5" fmla="*/ 1699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383 w 10000"/>
              <a:gd name="connsiteY52"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383 w 10000"/>
              <a:gd name="connsiteY52"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220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383 w 10000"/>
              <a:gd name="connsiteY52"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924 w 10000"/>
              <a:gd name="connsiteY6" fmla="*/ 1065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220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383 w 10000"/>
              <a:gd name="connsiteY52"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924 w 10000"/>
              <a:gd name="connsiteY6" fmla="*/ 1065 h 10462"/>
              <a:gd name="connsiteX7" fmla="*/ 631 w 10000"/>
              <a:gd name="connsiteY7" fmla="*/ 907 h 10462"/>
              <a:gd name="connsiteX8" fmla="*/ 629 w 10000"/>
              <a:gd name="connsiteY8" fmla="*/ 1403 h 10462"/>
              <a:gd name="connsiteX9" fmla="*/ 661 w 10000"/>
              <a:gd name="connsiteY9" fmla="*/ 1394 h 10462"/>
              <a:gd name="connsiteX10" fmla="*/ 2618 w 10000"/>
              <a:gd name="connsiteY10" fmla="*/ 2220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383 w 10000"/>
              <a:gd name="connsiteY52"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924 w 10000"/>
              <a:gd name="connsiteY6" fmla="*/ 1065 h 10462"/>
              <a:gd name="connsiteX7" fmla="*/ 631 w 10000"/>
              <a:gd name="connsiteY7" fmla="*/ 907 h 10462"/>
              <a:gd name="connsiteX8" fmla="*/ 629 w 10000"/>
              <a:gd name="connsiteY8" fmla="*/ 1403 h 10462"/>
              <a:gd name="connsiteX9" fmla="*/ 545 w 10000"/>
              <a:gd name="connsiteY9" fmla="*/ 1200 h 10462"/>
              <a:gd name="connsiteX10" fmla="*/ 2618 w 10000"/>
              <a:gd name="connsiteY10" fmla="*/ 2220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383 w 10000"/>
              <a:gd name="connsiteY52"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924 w 10000"/>
              <a:gd name="connsiteY6" fmla="*/ 1065 h 10462"/>
              <a:gd name="connsiteX7" fmla="*/ 631 w 10000"/>
              <a:gd name="connsiteY7" fmla="*/ 907 h 10462"/>
              <a:gd name="connsiteX8" fmla="*/ 324 w 10000"/>
              <a:gd name="connsiteY8" fmla="*/ 999 h 10462"/>
              <a:gd name="connsiteX9" fmla="*/ 545 w 10000"/>
              <a:gd name="connsiteY9" fmla="*/ 1200 h 10462"/>
              <a:gd name="connsiteX10" fmla="*/ 2618 w 10000"/>
              <a:gd name="connsiteY10" fmla="*/ 2220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383 w 10000"/>
              <a:gd name="connsiteY52"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924 w 10000"/>
              <a:gd name="connsiteY6" fmla="*/ 1065 h 10462"/>
              <a:gd name="connsiteX7" fmla="*/ 631 w 10000"/>
              <a:gd name="connsiteY7" fmla="*/ 713 h 10462"/>
              <a:gd name="connsiteX8" fmla="*/ 324 w 10000"/>
              <a:gd name="connsiteY8" fmla="*/ 999 h 10462"/>
              <a:gd name="connsiteX9" fmla="*/ 545 w 10000"/>
              <a:gd name="connsiteY9" fmla="*/ 1200 h 10462"/>
              <a:gd name="connsiteX10" fmla="*/ 2618 w 10000"/>
              <a:gd name="connsiteY10" fmla="*/ 2220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383 w 10000"/>
              <a:gd name="connsiteY52"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924 w 10000"/>
              <a:gd name="connsiteY7" fmla="*/ 1065 h 10462"/>
              <a:gd name="connsiteX8" fmla="*/ 631 w 10000"/>
              <a:gd name="connsiteY8" fmla="*/ 713 h 10462"/>
              <a:gd name="connsiteX9" fmla="*/ 324 w 10000"/>
              <a:gd name="connsiteY9" fmla="*/ 999 h 10462"/>
              <a:gd name="connsiteX10" fmla="*/ 545 w 10000"/>
              <a:gd name="connsiteY10" fmla="*/ 1200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545 w 10000"/>
              <a:gd name="connsiteY10" fmla="*/ 1200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584 w 10000"/>
              <a:gd name="connsiteY0" fmla="*/ 1848 h 10462"/>
              <a:gd name="connsiteX1" fmla="*/ 4539 w 10000"/>
              <a:gd name="connsiteY1" fmla="*/ 2345 h 10462"/>
              <a:gd name="connsiteX2" fmla="*/ 3929 w 10000"/>
              <a:gd name="connsiteY2" fmla="*/ 2017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584 w 10000"/>
              <a:gd name="connsiteY0" fmla="*/ 1848 h 10462"/>
              <a:gd name="connsiteX1" fmla="*/ 4365 w 10000"/>
              <a:gd name="connsiteY1" fmla="*/ 1762 h 10462"/>
              <a:gd name="connsiteX2" fmla="*/ 3929 w 10000"/>
              <a:gd name="connsiteY2" fmla="*/ 2017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584 w 10000"/>
              <a:gd name="connsiteY0" fmla="*/ 1848 h 10462"/>
              <a:gd name="connsiteX1" fmla="*/ 4597 w 10000"/>
              <a:gd name="connsiteY1" fmla="*/ 1194 h 10462"/>
              <a:gd name="connsiteX2" fmla="*/ 3929 w 10000"/>
              <a:gd name="connsiteY2" fmla="*/ 2017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990 w 10000"/>
              <a:gd name="connsiteY0" fmla="*/ 1758 h 10462"/>
              <a:gd name="connsiteX1" fmla="*/ 4597 w 10000"/>
              <a:gd name="connsiteY1" fmla="*/ 1194 h 10462"/>
              <a:gd name="connsiteX2" fmla="*/ 3929 w 10000"/>
              <a:gd name="connsiteY2" fmla="*/ 2017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990 w 10000"/>
              <a:gd name="connsiteY0" fmla="*/ 1758 h 10462"/>
              <a:gd name="connsiteX1" fmla="*/ 4597 w 10000"/>
              <a:gd name="connsiteY1" fmla="*/ 1194 h 10462"/>
              <a:gd name="connsiteX2" fmla="*/ 4538 w 10000"/>
              <a:gd name="connsiteY2" fmla="*/ 2047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729 w 10000"/>
              <a:gd name="connsiteY0" fmla="*/ 1923 h 10462"/>
              <a:gd name="connsiteX1" fmla="*/ 4597 w 10000"/>
              <a:gd name="connsiteY1" fmla="*/ 1194 h 10462"/>
              <a:gd name="connsiteX2" fmla="*/ 4538 w 10000"/>
              <a:gd name="connsiteY2" fmla="*/ 2047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5048 w 10000"/>
              <a:gd name="connsiteY0" fmla="*/ 1699 h 10462"/>
              <a:gd name="connsiteX1" fmla="*/ 4597 w 10000"/>
              <a:gd name="connsiteY1" fmla="*/ 1194 h 10462"/>
              <a:gd name="connsiteX2" fmla="*/ 4538 w 10000"/>
              <a:gd name="connsiteY2" fmla="*/ 2047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5048 w 10000"/>
              <a:gd name="connsiteY0" fmla="*/ 1699 h 10462"/>
              <a:gd name="connsiteX1" fmla="*/ 4597 w 10000"/>
              <a:gd name="connsiteY1" fmla="*/ 1194 h 10462"/>
              <a:gd name="connsiteX2" fmla="*/ 4335 w 10000"/>
              <a:gd name="connsiteY2" fmla="*/ 2062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903 w 10000"/>
              <a:gd name="connsiteY0" fmla="*/ 2013 h 10462"/>
              <a:gd name="connsiteX1" fmla="*/ 4597 w 10000"/>
              <a:gd name="connsiteY1" fmla="*/ 1194 h 10462"/>
              <a:gd name="connsiteX2" fmla="*/ 4335 w 10000"/>
              <a:gd name="connsiteY2" fmla="*/ 2062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714 w 10000"/>
              <a:gd name="connsiteY0" fmla="*/ 2192 h 10462"/>
              <a:gd name="connsiteX1" fmla="*/ 4597 w 10000"/>
              <a:gd name="connsiteY1" fmla="*/ 1194 h 10462"/>
              <a:gd name="connsiteX2" fmla="*/ 4335 w 10000"/>
              <a:gd name="connsiteY2" fmla="*/ 2062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613 w 10000"/>
              <a:gd name="connsiteY0" fmla="*/ 2850 h 10462"/>
              <a:gd name="connsiteX1" fmla="*/ 4597 w 10000"/>
              <a:gd name="connsiteY1" fmla="*/ 1194 h 10462"/>
              <a:gd name="connsiteX2" fmla="*/ 4335 w 10000"/>
              <a:gd name="connsiteY2" fmla="*/ 2062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613 w 10000"/>
              <a:gd name="connsiteY0" fmla="*/ 6071 h 13683"/>
              <a:gd name="connsiteX1" fmla="*/ 4738 w 10000"/>
              <a:gd name="connsiteY1" fmla="*/ 0 h 13683"/>
              <a:gd name="connsiteX2" fmla="*/ 4335 w 10000"/>
              <a:gd name="connsiteY2" fmla="*/ 5283 h 13683"/>
              <a:gd name="connsiteX3" fmla="*/ 4078 w 10000"/>
              <a:gd name="connsiteY3" fmla="*/ 5763 h 13683"/>
              <a:gd name="connsiteX4" fmla="*/ 3689 w 10000"/>
              <a:gd name="connsiteY4" fmla="*/ 5858 h 13683"/>
              <a:gd name="connsiteX5" fmla="*/ 2621 w 10000"/>
              <a:gd name="connsiteY5" fmla="*/ 4920 h 13683"/>
              <a:gd name="connsiteX6" fmla="*/ 957 w 10000"/>
              <a:gd name="connsiteY6" fmla="*/ 4056 h 13683"/>
              <a:gd name="connsiteX7" fmla="*/ 692 w 10000"/>
              <a:gd name="connsiteY7" fmla="*/ 3867 h 13683"/>
              <a:gd name="connsiteX8" fmla="*/ 631 w 10000"/>
              <a:gd name="connsiteY8" fmla="*/ 3934 h 13683"/>
              <a:gd name="connsiteX9" fmla="*/ 324 w 10000"/>
              <a:gd name="connsiteY9" fmla="*/ 4220 h 13683"/>
              <a:gd name="connsiteX10" fmla="*/ 603 w 10000"/>
              <a:gd name="connsiteY10" fmla="*/ 4227 h 13683"/>
              <a:gd name="connsiteX11" fmla="*/ 2618 w 10000"/>
              <a:gd name="connsiteY11" fmla="*/ 5441 h 13683"/>
              <a:gd name="connsiteX12" fmla="*/ 3826 w 10000"/>
              <a:gd name="connsiteY12" fmla="*/ 6825 h 13683"/>
              <a:gd name="connsiteX13" fmla="*/ 3997 w 10000"/>
              <a:gd name="connsiteY13" fmla="*/ 7500 h 13683"/>
              <a:gd name="connsiteX14" fmla="*/ 3863 w 10000"/>
              <a:gd name="connsiteY14" fmla="*/ 8858 h 13683"/>
              <a:gd name="connsiteX15" fmla="*/ 3572 w 10000"/>
              <a:gd name="connsiteY15" fmla="*/ 8782 h 13683"/>
              <a:gd name="connsiteX16" fmla="*/ 671 w 10000"/>
              <a:gd name="connsiteY16" fmla="*/ 8189 h 13683"/>
              <a:gd name="connsiteX17" fmla="*/ 20 w 10000"/>
              <a:gd name="connsiteY17" fmla="*/ 8116 h 13683"/>
              <a:gd name="connsiteX18" fmla="*/ 20 w 10000"/>
              <a:gd name="connsiteY18" fmla="*/ 8125 h 13683"/>
              <a:gd name="connsiteX19" fmla="*/ 0 w 10000"/>
              <a:gd name="connsiteY19" fmla="*/ 8443 h 13683"/>
              <a:gd name="connsiteX20" fmla="*/ 383 w 10000"/>
              <a:gd name="connsiteY20" fmla="*/ 8448 h 13683"/>
              <a:gd name="connsiteX21" fmla="*/ 3654 w 10000"/>
              <a:gd name="connsiteY21" fmla="*/ 9400 h 13683"/>
              <a:gd name="connsiteX22" fmla="*/ 3897 w 10000"/>
              <a:gd name="connsiteY22" fmla="*/ 9887 h 13683"/>
              <a:gd name="connsiteX23" fmla="*/ 3753 w 10000"/>
              <a:gd name="connsiteY23" fmla="*/ 12044 h 13683"/>
              <a:gd name="connsiteX24" fmla="*/ 3594 w 10000"/>
              <a:gd name="connsiteY24" fmla="*/ 12574 h 13683"/>
              <a:gd name="connsiteX25" fmla="*/ 2618 w 10000"/>
              <a:gd name="connsiteY25" fmla="*/ 13140 h 13683"/>
              <a:gd name="connsiteX26" fmla="*/ 1966 w 10000"/>
              <a:gd name="connsiteY26" fmla="*/ 13264 h 13683"/>
              <a:gd name="connsiteX27" fmla="*/ 1519 w 10000"/>
              <a:gd name="connsiteY27" fmla="*/ 13367 h 13683"/>
              <a:gd name="connsiteX28" fmla="*/ 2899 w 10000"/>
              <a:gd name="connsiteY28" fmla="*/ 13656 h 13683"/>
              <a:gd name="connsiteX29" fmla="*/ 6656 w 10000"/>
              <a:gd name="connsiteY29" fmla="*/ 13600 h 13683"/>
              <a:gd name="connsiteX30" fmla="*/ 7293 w 10000"/>
              <a:gd name="connsiteY30" fmla="*/ 13478 h 13683"/>
              <a:gd name="connsiteX31" fmla="*/ 7435 w 10000"/>
              <a:gd name="connsiteY31" fmla="*/ 13415 h 13683"/>
              <a:gd name="connsiteX32" fmla="*/ 7328 w 10000"/>
              <a:gd name="connsiteY32" fmla="*/ 13353 h 13683"/>
              <a:gd name="connsiteX33" fmla="*/ 6676 w 10000"/>
              <a:gd name="connsiteY33" fmla="*/ 13216 h 13683"/>
              <a:gd name="connsiteX34" fmla="*/ 5392 w 10000"/>
              <a:gd name="connsiteY34" fmla="*/ 12689 h 13683"/>
              <a:gd name="connsiteX35" fmla="*/ 5222 w 10000"/>
              <a:gd name="connsiteY35" fmla="*/ 12162 h 13683"/>
              <a:gd name="connsiteX36" fmla="*/ 5183 w 10000"/>
              <a:gd name="connsiteY36" fmla="*/ 10431 h 13683"/>
              <a:gd name="connsiteX37" fmla="*/ 5192 w 10000"/>
              <a:gd name="connsiteY37" fmla="*/ 9751 h 13683"/>
              <a:gd name="connsiteX38" fmla="*/ 5356 w 10000"/>
              <a:gd name="connsiteY38" fmla="*/ 9554 h 13683"/>
              <a:gd name="connsiteX39" fmla="*/ 7720 w 10000"/>
              <a:gd name="connsiteY39" fmla="*/ 8630 h 13683"/>
              <a:gd name="connsiteX40" fmla="*/ 9982 w 10000"/>
              <a:gd name="connsiteY40" fmla="*/ 8381 h 13683"/>
              <a:gd name="connsiteX41" fmla="*/ 10000 w 10000"/>
              <a:gd name="connsiteY41" fmla="*/ 8397 h 13683"/>
              <a:gd name="connsiteX42" fmla="*/ 9985 w 10000"/>
              <a:gd name="connsiteY42" fmla="*/ 8137 h 13683"/>
              <a:gd name="connsiteX43" fmla="*/ 9988 w 10000"/>
              <a:gd name="connsiteY43" fmla="*/ 8032 h 13683"/>
              <a:gd name="connsiteX44" fmla="*/ 9941 w 10000"/>
              <a:gd name="connsiteY44" fmla="*/ 8120 h 13683"/>
              <a:gd name="connsiteX45" fmla="*/ 9553 w 10000"/>
              <a:gd name="connsiteY45" fmla="*/ 8158 h 13683"/>
              <a:gd name="connsiteX46" fmla="*/ 6000 w 10000"/>
              <a:gd name="connsiteY46" fmla="*/ 8651 h 13683"/>
              <a:gd name="connsiteX47" fmla="*/ 5138 w 10000"/>
              <a:gd name="connsiteY47" fmla="*/ 8787 h 13683"/>
              <a:gd name="connsiteX48" fmla="*/ 4956 w 10000"/>
              <a:gd name="connsiteY48" fmla="*/ 7306 h 13683"/>
              <a:gd name="connsiteX49" fmla="*/ 5535 w 10000"/>
              <a:gd name="connsiteY49" fmla="*/ 6447 h 13683"/>
              <a:gd name="connsiteX50" fmla="*/ 8451 w 10000"/>
              <a:gd name="connsiteY50" fmla="*/ 3779 h 13683"/>
              <a:gd name="connsiteX51" fmla="*/ 8826 w 10000"/>
              <a:gd name="connsiteY51" fmla="*/ 3221 h 13683"/>
              <a:gd name="connsiteX52" fmla="*/ 7226 w 10000"/>
              <a:gd name="connsiteY52" fmla="*/ 4597 h 13683"/>
              <a:gd name="connsiteX53" fmla="*/ 5383 w 10000"/>
              <a:gd name="connsiteY53" fmla="*/ 5820 h 13683"/>
              <a:gd name="connsiteX0" fmla="*/ 4613 w 10000"/>
              <a:gd name="connsiteY0" fmla="*/ 6071 h 13683"/>
              <a:gd name="connsiteX1" fmla="*/ 4738 w 10000"/>
              <a:gd name="connsiteY1" fmla="*/ 0 h 13683"/>
              <a:gd name="connsiteX2" fmla="*/ 4290 w 10000"/>
              <a:gd name="connsiteY2" fmla="*/ 5064 h 13683"/>
              <a:gd name="connsiteX3" fmla="*/ 4078 w 10000"/>
              <a:gd name="connsiteY3" fmla="*/ 5763 h 13683"/>
              <a:gd name="connsiteX4" fmla="*/ 3689 w 10000"/>
              <a:gd name="connsiteY4" fmla="*/ 5858 h 13683"/>
              <a:gd name="connsiteX5" fmla="*/ 2621 w 10000"/>
              <a:gd name="connsiteY5" fmla="*/ 4920 h 13683"/>
              <a:gd name="connsiteX6" fmla="*/ 957 w 10000"/>
              <a:gd name="connsiteY6" fmla="*/ 4056 h 13683"/>
              <a:gd name="connsiteX7" fmla="*/ 692 w 10000"/>
              <a:gd name="connsiteY7" fmla="*/ 3867 h 13683"/>
              <a:gd name="connsiteX8" fmla="*/ 631 w 10000"/>
              <a:gd name="connsiteY8" fmla="*/ 3934 h 13683"/>
              <a:gd name="connsiteX9" fmla="*/ 324 w 10000"/>
              <a:gd name="connsiteY9" fmla="*/ 4220 h 13683"/>
              <a:gd name="connsiteX10" fmla="*/ 603 w 10000"/>
              <a:gd name="connsiteY10" fmla="*/ 4227 h 13683"/>
              <a:gd name="connsiteX11" fmla="*/ 2618 w 10000"/>
              <a:gd name="connsiteY11" fmla="*/ 5441 h 13683"/>
              <a:gd name="connsiteX12" fmla="*/ 3826 w 10000"/>
              <a:gd name="connsiteY12" fmla="*/ 6825 h 13683"/>
              <a:gd name="connsiteX13" fmla="*/ 3997 w 10000"/>
              <a:gd name="connsiteY13" fmla="*/ 7500 h 13683"/>
              <a:gd name="connsiteX14" fmla="*/ 3863 w 10000"/>
              <a:gd name="connsiteY14" fmla="*/ 8858 h 13683"/>
              <a:gd name="connsiteX15" fmla="*/ 3572 w 10000"/>
              <a:gd name="connsiteY15" fmla="*/ 8782 h 13683"/>
              <a:gd name="connsiteX16" fmla="*/ 671 w 10000"/>
              <a:gd name="connsiteY16" fmla="*/ 8189 h 13683"/>
              <a:gd name="connsiteX17" fmla="*/ 20 w 10000"/>
              <a:gd name="connsiteY17" fmla="*/ 8116 h 13683"/>
              <a:gd name="connsiteX18" fmla="*/ 20 w 10000"/>
              <a:gd name="connsiteY18" fmla="*/ 8125 h 13683"/>
              <a:gd name="connsiteX19" fmla="*/ 0 w 10000"/>
              <a:gd name="connsiteY19" fmla="*/ 8443 h 13683"/>
              <a:gd name="connsiteX20" fmla="*/ 383 w 10000"/>
              <a:gd name="connsiteY20" fmla="*/ 8448 h 13683"/>
              <a:gd name="connsiteX21" fmla="*/ 3654 w 10000"/>
              <a:gd name="connsiteY21" fmla="*/ 9400 h 13683"/>
              <a:gd name="connsiteX22" fmla="*/ 3897 w 10000"/>
              <a:gd name="connsiteY22" fmla="*/ 9887 h 13683"/>
              <a:gd name="connsiteX23" fmla="*/ 3753 w 10000"/>
              <a:gd name="connsiteY23" fmla="*/ 12044 h 13683"/>
              <a:gd name="connsiteX24" fmla="*/ 3594 w 10000"/>
              <a:gd name="connsiteY24" fmla="*/ 12574 h 13683"/>
              <a:gd name="connsiteX25" fmla="*/ 2618 w 10000"/>
              <a:gd name="connsiteY25" fmla="*/ 13140 h 13683"/>
              <a:gd name="connsiteX26" fmla="*/ 1966 w 10000"/>
              <a:gd name="connsiteY26" fmla="*/ 13264 h 13683"/>
              <a:gd name="connsiteX27" fmla="*/ 1519 w 10000"/>
              <a:gd name="connsiteY27" fmla="*/ 13367 h 13683"/>
              <a:gd name="connsiteX28" fmla="*/ 2899 w 10000"/>
              <a:gd name="connsiteY28" fmla="*/ 13656 h 13683"/>
              <a:gd name="connsiteX29" fmla="*/ 6656 w 10000"/>
              <a:gd name="connsiteY29" fmla="*/ 13600 h 13683"/>
              <a:gd name="connsiteX30" fmla="*/ 7293 w 10000"/>
              <a:gd name="connsiteY30" fmla="*/ 13478 h 13683"/>
              <a:gd name="connsiteX31" fmla="*/ 7435 w 10000"/>
              <a:gd name="connsiteY31" fmla="*/ 13415 h 13683"/>
              <a:gd name="connsiteX32" fmla="*/ 7328 w 10000"/>
              <a:gd name="connsiteY32" fmla="*/ 13353 h 13683"/>
              <a:gd name="connsiteX33" fmla="*/ 6676 w 10000"/>
              <a:gd name="connsiteY33" fmla="*/ 13216 h 13683"/>
              <a:gd name="connsiteX34" fmla="*/ 5392 w 10000"/>
              <a:gd name="connsiteY34" fmla="*/ 12689 h 13683"/>
              <a:gd name="connsiteX35" fmla="*/ 5222 w 10000"/>
              <a:gd name="connsiteY35" fmla="*/ 12162 h 13683"/>
              <a:gd name="connsiteX36" fmla="*/ 5183 w 10000"/>
              <a:gd name="connsiteY36" fmla="*/ 10431 h 13683"/>
              <a:gd name="connsiteX37" fmla="*/ 5192 w 10000"/>
              <a:gd name="connsiteY37" fmla="*/ 9751 h 13683"/>
              <a:gd name="connsiteX38" fmla="*/ 5356 w 10000"/>
              <a:gd name="connsiteY38" fmla="*/ 9554 h 13683"/>
              <a:gd name="connsiteX39" fmla="*/ 7720 w 10000"/>
              <a:gd name="connsiteY39" fmla="*/ 8630 h 13683"/>
              <a:gd name="connsiteX40" fmla="*/ 9982 w 10000"/>
              <a:gd name="connsiteY40" fmla="*/ 8381 h 13683"/>
              <a:gd name="connsiteX41" fmla="*/ 10000 w 10000"/>
              <a:gd name="connsiteY41" fmla="*/ 8397 h 13683"/>
              <a:gd name="connsiteX42" fmla="*/ 9985 w 10000"/>
              <a:gd name="connsiteY42" fmla="*/ 8137 h 13683"/>
              <a:gd name="connsiteX43" fmla="*/ 9988 w 10000"/>
              <a:gd name="connsiteY43" fmla="*/ 8032 h 13683"/>
              <a:gd name="connsiteX44" fmla="*/ 9941 w 10000"/>
              <a:gd name="connsiteY44" fmla="*/ 8120 h 13683"/>
              <a:gd name="connsiteX45" fmla="*/ 9553 w 10000"/>
              <a:gd name="connsiteY45" fmla="*/ 8158 h 13683"/>
              <a:gd name="connsiteX46" fmla="*/ 6000 w 10000"/>
              <a:gd name="connsiteY46" fmla="*/ 8651 h 13683"/>
              <a:gd name="connsiteX47" fmla="*/ 5138 w 10000"/>
              <a:gd name="connsiteY47" fmla="*/ 8787 h 13683"/>
              <a:gd name="connsiteX48" fmla="*/ 4956 w 10000"/>
              <a:gd name="connsiteY48" fmla="*/ 7306 h 13683"/>
              <a:gd name="connsiteX49" fmla="*/ 5535 w 10000"/>
              <a:gd name="connsiteY49" fmla="*/ 6447 h 13683"/>
              <a:gd name="connsiteX50" fmla="*/ 8451 w 10000"/>
              <a:gd name="connsiteY50" fmla="*/ 3779 h 13683"/>
              <a:gd name="connsiteX51" fmla="*/ 8826 w 10000"/>
              <a:gd name="connsiteY51" fmla="*/ 3221 h 13683"/>
              <a:gd name="connsiteX52" fmla="*/ 7226 w 10000"/>
              <a:gd name="connsiteY52" fmla="*/ 4597 h 13683"/>
              <a:gd name="connsiteX53" fmla="*/ 5383 w 10000"/>
              <a:gd name="connsiteY53" fmla="*/ 5820 h 13683"/>
              <a:gd name="connsiteX0" fmla="*/ 4613 w 10000"/>
              <a:gd name="connsiteY0" fmla="*/ 6386 h 13998"/>
              <a:gd name="connsiteX1" fmla="*/ 4730 w 10000"/>
              <a:gd name="connsiteY1" fmla="*/ 1173 h 13998"/>
              <a:gd name="connsiteX2" fmla="*/ 4738 w 10000"/>
              <a:gd name="connsiteY2" fmla="*/ 315 h 13998"/>
              <a:gd name="connsiteX3" fmla="*/ 4290 w 10000"/>
              <a:gd name="connsiteY3" fmla="*/ 5379 h 13998"/>
              <a:gd name="connsiteX4" fmla="*/ 4078 w 10000"/>
              <a:gd name="connsiteY4" fmla="*/ 6078 h 13998"/>
              <a:gd name="connsiteX5" fmla="*/ 3689 w 10000"/>
              <a:gd name="connsiteY5" fmla="*/ 6173 h 13998"/>
              <a:gd name="connsiteX6" fmla="*/ 2621 w 10000"/>
              <a:gd name="connsiteY6" fmla="*/ 5235 h 13998"/>
              <a:gd name="connsiteX7" fmla="*/ 957 w 10000"/>
              <a:gd name="connsiteY7" fmla="*/ 4371 h 13998"/>
              <a:gd name="connsiteX8" fmla="*/ 692 w 10000"/>
              <a:gd name="connsiteY8" fmla="*/ 4182 h 13998"/>
              <a:gd name="connsiteX9" fmla="*/ 631 w 10000"/>
              <a:gd name="connsiteY9" fmla="*/ 4249 h 13998"/>
              <a:gd name="connsiteX10" fmla="*/ 324 w 10000"/>
              <a:gd name="connsiteY10" fmla="*/ 4535 h 13998"/>
              <a:gd name="connsiteX11" fmla="*/ 603 w 10000"/>
              <a:gd name="connsiteY11" fmla="*/ 4542 h 13998"/>
              <a:gd name="connsiteX12" fmla="*/ 2618 w 10000"/>
              <a:gd name="connsiteY12" fmla="*/ 5756 h 13998"/>
              <a:gd name="connsiteX13" fmla="*/ 3826 w 10000"/>
              <a:gd name="connsiteY13" fmla="*/ 7140 h 13998"/>
              <a:gd name="connsiteX14" fmla="*/ 3997 w 10000"/>
              <a:gd name="connsiteY14" fmla="*/ 7815 h 13998"/>
              <a:gd name="connsiteX15" fmla="*/ 3863 w 10000"/>
              <a:gd name="connsiteY15" fmla="*/ 9173 h 13998"/>
              <a:gd name="connsiteX16" fmla="*/ 3572 w 10000"/>
              <a:gd name="connsiteY16" fmla="*/ 9097 h 13998"/>
              <a:gd name="connsiteX17" fmla="*/ 671 w 10000"/>
              <a:gd name="connsiteY17" fmla="*/ 8504 h 13998"/>
              <a:gd name="connsiteX18" fmla="*/ 20 w 10000"/>
              <a:gd name="connsiteY18" fmla="*/ 8431 h 13998"/>
              <a:gd name="connsiteX19" fmla="*/ 20 w 10000"/>
              <a:gd name="connsiteY19" fmla="*/ 8440 h 13998"/>
              <a:gd name="connsiteX20" fmla="*/ 0 w 10000"/>
              <a:gd name="connsiteY20" fmla="*/ 8758 h 13998"/>
              <a:gd name="connsiteX21" fmla="*/ 383 w 10000"/>
              <a:gd name="connsiteY21" fmla="*/ 8763 h 13998"/>
              <a:gd name="connsiteX22" fmla="*/ 3654 w 10000"/>
              <a:gd name="connsiteY22" fmla="*/ 9715 h 13998"/>
              <a:gd name="connsiteX23" fmla="*/ 3897 w 10000"/>
              <a:gd name="connsiteY23" fmla="*/ 10202 h 13998"/>
              <a:gd name="connsiteX24" fmla="*/ 3753 w 10000"/>
              <a:gd name="connsiteY24" fmla="*/ 12359 h 13998"/>
              <a:gd name="connsiteX25" fmla="*/ 3594 w 10000"/>
              <a:gd name="connsiteY25" fmla="*/ 12889 h 13998"/>
              <a:gd name="connsiteX26" fmla="*/ 2618 w 10000"/>
              <a:gd name="connsiteY26" fmla="*/ 13455 h 13998"/>
              <a:gd name="connsiteX27" fmla="*/ 1966 w 10000"/>
              <a:gd name="connsiteY27" fmla="*/ 13579 h 13998"/>
              <a:gd name="connsiteX28" fmla="*/ 1519 w 10000"/>
              <a:gd name="connsiteY28" fmla="*/ 13682 h 13998"/>
              <a:gd name="connsiteX29" fmla="*/ 2899 w 10000"/>
              <a:gd name="connsiteY29" fmla="*/ 13971 h 13998"/>
              <a:gd name="connsiteX30" fmla="*/ 6656 w 10000"/>
              <a:gd name="connsiteY30" fmla="*/ 13915 h 13998"/>
              <a:gd name="connsiteX31" fmla="*/ 7293 w 10000"/>
              <a:gd name="connsiteY31" fmla="*/ 13793 h 13998"/>
              <a:gd name="connsiteX32" fmla="*/ 7435 w 10000"/>
              <a:gd name="connsiteY32" fmla="*/ 13730 h 13998"/>
              <a:gd name="connsiteX33" fmla="*/ 7328 w 10000"/>
              <a:gd name="connsiteY33" fmla="*/ 13668 h 13998"/>
              <a:gd name="connsiteX34" fmla="*/ 6676 w 10000"/>
              <a:gd name="connsiteY34" fmla="*/ 13531 h 13998"/>
              <a:gd name="connsiteX35" fmla="*/ 5392 w 10000"/>
              <a:gd name="connsiteY35" fmla="*/ 13004 h 13998"/>
              <a:gd name="connsiteX36" fmla="*/ 5222 w 10000"/>
              <a:gd name="connsiteY36" fmla="*/ 12477 h 13998"/>
              <a:gd name="connsiteX37" fmla="*/ 5183 w 10000"/>
              <a:gd name="connsiteY37" fmla="*/ 10746 h 13998"/>
              <a:gd name="connsiteX38" fmla="*/ 5192 w 10000"/>
              <a:gd name="connsiteY38" fmla="*/ 10066 h 13998"/>
              <a:gd name="connsiteX39" fmla="*/ 5356 w 10000"/>
              <a:gd name="connsiteY39" fmla="*/ 9869 h 13998"/>
              <a:gd name="connsiteX40" fmla="*/ 7720 w 10000"/>
              <a:gd name="connsiteY40" fmla="*/ 8945 h 13998"/>
              <a:gd name="connsiteX41" fmla="*/ 9982 w 10000"/>
              <a:gd name="connsiteY41" fmla="*/ 8696 h 13998"/>
              <a:gd name="connsiteX42" fmla="*/ 10000 w 10000"/>
              <a:gd name="connsiteY42" fmla="*/ 8712 h 13998"/>
              <a:gd name="connsiteX43" fmla="*/ 9985 w 10000"/>
              <a:gd name="connsiteY43" fmla="*/ 8452 h 13998"/>
              <a:gd name="connsiteX44" fmla="*/ 9988 w 10000"/>
              <a:gd name="connsiteY44" fmla="*/ 8347 h 13998"/>
              <a:gd name="connsiteX45" fmla="*/ 9941 w 10000"/>
              <a:gd name="connsiteY45" fmla="*/ 8435 h 13998"/>
              <a:gd name="connsiteX46" fmla="*/ 9553 w 10000"/>
              <a:gd name="connsiteY46" fmla="*/ 8473 h 13998"/>
              <a:gd name="connsiteX47" fmla="*/ 6000 w 10000"/>
              <a:gd name="connsiteY47" fmla="*/ 8966 h 13998"/>
              <a:gd name="connsiteX48" fmla="*/ 5138 w 10000"/>
              <a:gd name="connsiteY48" fmla="*/ 9102 h 13998"/>
              <a:gd name="connsiteX49" fmla="*/ 4956 w 10000"/>
              <a:gd name="connsiteY49" fmla="*/ 7621 h 13998"/>
              <a:gd name="connsiteX50" fmla="*/ 5535 w 10000"/>
              <a:gd name="connsiteY50" fmla="*/ 6762 h 13998"/>
              <a:gd name="connsiteX51" fmla="*/ 8451 w 10000"/>
              <a:gd name="connsiteY51" fmla="*/ 4094 h 13998"/>
              <a:gd name="connsiteX52" fmla="*/ 8826 w 10000"/>
              <a:gd name="connsiteY52" fmla="*/ 3536 h 13998"/>
              <a:gd name="connsiteX53" fmla="*/ 7226 w 10000"/>
              <a:gd name="connsiteY53" fmla="*/ 4912 h 13998"/>
              <a:gd name="connsiteX54" fmla="*/ 5383 w 10000"/>
              <a:gd name="connsiteY54" fmla="*/ 6135 h 13998"/>
              <a:gd name="connsiteX0" fmla="*/ 4613 w 10000"/>
              <a:gd name="connsiteY0" fmla="*/ 6621 h 14233"/>
              <a:gd name="connsiteX1" fmla="*/ 5003 w 10000"/>
              <a:gd name="connsiteY1" fmla="*/ 735 h 14233"/>
              <a:gd name="connsiteX2" fmla="*/ 4738 w 10000"/>
              <a:gd name="connsiteY2" fmla="*/ 550 h 14233"/>
              <a:gd name="connsiteX3" fmla="*/ 4290 w 10000"/>
              <a:gd name="connsiteY3" fmla="*/ 5614 h 14233"/>
              <a:gd name="connsiteX4" fmla="*/ 4078 w 10000"/>
              <a:gd name="connsiteY4" fmla="*/ 6313 h 14233"/>
              <a:gd name="connsiteX5" fmla="*/ 3689 w 10000"/>
              <a:gd name="connsiteY5" fmla="*/ 6408 h 14233"/>
              <a:gd name="connsiteX6" fmla="*/ 2621 w 10000"/>
              <a:gd name="connsiteY6" fmla="*/ 5470 h 14233"/>
              <a:gd name="connsiteX7" fmla="*/ 957 w 10000"/>
              <a:gd name="connsiteY7" fmla="*/ 4606 h 14233"/>
              <a:gd name="connsiteX8" fmla="*/ 692 w 10000"/>
              <a:gd name="connsiteY8" fmla="*/ 4417 h 14233"/>
              <a:gd name="connsiteX9" fmla="*/ 631 w 10000"/>
              <a:gd name="connsiteY9" fmla="*/ 4484 h 14233"/>
              <a:gd name="connsiteX10" fmla="*/ 324 w 10000"/>
              <a:gd name="connsiteY10" fmla="*/ 4770 h 14233"/>
              <a:gd name="connsiteX11" fmla="*/ 603 w 10000"/>
              <a:gd name="connsiteY11" fmla="*/ 4777 h 14233"/>
              <a:gd name="connsiteX12" fmla="*/ 2618 w 10000"/>
              <a:gd name="connsiteY12" fmla="*/ 5991 h 14233"/>
              <a:gd name="connsiteX13" fmla="*/ 3826 w 10000"/>
              <a:gd name="connsiteY13" fmla="*/ 7375 h 14233"/>
              <a:gd name="connsiteX14" fmla="*/ 3997 w 10000"/>
              <a:gd name="connsiteY14" fmla="*/ 8050 h 14233"/>
              <a:gd name="connsiteX15" fmla="*/ 3863 w 10000"/>
              <a:gd name="connsiteY15" fmla="*/ 9408 h 14233"/>
              <a:gd name="connsiteX16" fmla="*/ 3572 w 10000"/>
              <a:gd name="connsiteY16" fmla="*/ 9332 h 14233"/>
              <a:gd name="connsiteX17" fmla="*/ 671 w 10000"/>
              <a:gd name="connsiteY17" fmla="*/ 8739 h 14233"/>
              <a:gd name="connsiteX18" fmla="*/ 20 w 10000"/>
              <a:gd name="connsiteY18" fmla="*/ 8666 h 14233"/>
              <a:gd name="connsiteX19" fmla="*/ 20 w 10000"/>
              <a:gd name="connsiteY19" fmla="*/ 8675 h 14233"/>
              <a:gd name="connsiteX20" fmla="*/ 0 w 10000"/>
              <a:gd name="connsiteY20" fmla="*/ 8993 h 14233"/>
              <a:gd name="connsiteX21" fmla="*/ 383 w 10000"/>
              <a:gd name="connsiteY21" fmla="*/ 8998 h 14233"/>
              <a:gd name="connsiteX22" fmla="*/ 3654 w 10000"/>
              <a:gd name="connsiteY22" fmla="*/ 9950 h 14233"/>
              <a:gd name="connsiteX23" fmla="*/ 3897 w 10000"/>
              <a:gd name="connsiteY23" fmla="*/ 10437 h 14233"/>
              <a:gd name="connsiteX24" fmla="*/ 3753 w 10000"/>
              <a:gd name="connsiteY24" fmla="*/ 12594 h 14233"/>
              <a:gd name="connsiteX25" fmla="*/ 3594 w 10000"/>
              <a:gd name="connsiteY25" fmla="*/ 13124 h 14233"/>
              <a:gd name="connsiteX26" fmla="*/ 2618 w 10000"/>
              <a:gd name="connsiteY26" fmla="*/ 13690 h 14233"/>
              <a:gd name="connsiteX27" fmla="*/ 1966 w 10000"/>
              <a:gd name="connsiteY27" fmla="*/ 13814 h 14233"/>
              <a:gd name="connsiteX28" fmla="*/ 1519 w 10000"/>
              <a:gd name="connsiteY28" fmla="*/ 13917 h 14233"/>
              <a:gd name="connsiteX29" fmla="*/ 2899 w 10000"/>
              <a:gd name="connsiteY29" fmla="*/ 14206 h 14233"/>
              <a:gd name="connsiteX30" fmla="*/ 6656 w 10000"/>
              <a:gd name="connsiteY30" fmla="*/ 14150 h 14233"/>
              <a:gd name="connsiteX31" fmla="*/ 7293 w 10000"/>
              <a:gd name="connsiteY31" fmla="*/ 14028 h 14233"/>
              <a:gd name="connsiteX32" fmla="*/ 7435 w 10000"/>
              <a:gd name="connsiteY32" fmla="*/ 13965 h 14233"/>
              <a:gd name="connsiteX33" fmla="*/ 7328 w 10000"/>
              <a:gd name="connsiteY33" fmla="*/ 13903 h 14233"/>
              <a:gd name="connsiteX34" fmla="*/ 6676 w 10000"/>
              <a:gd name="connsiteY34" fmla="*/ 13766 h 14233"/>
              <a:gd name="connsiteX35" fmla="*/ 5392 w 10000"/>
              <a:gd name="connsiteY35" fmla="*/ 13239 h 14233"/>
              <a:gd name="connsiteX36" fmla="*/ 5222 w 10000"/>
              <a:gd name="connsiteY36" fmla="*/ 12712 h 14233"/>
              <a:gd name="connsiteX37" fmla="*/ 5183 w 10000"/>
              <a:gd name="connsiteY37" fmla="*/ 10981 h 14233"/>
              <a:gd name="connsiteX38" fmla="*/ 5192 w 10000"/>
              <a:gd name="connsiteY38" fmla="*/ 10301 h 14233"/>
              <a:gd name="connsiteX39" fmla="*/ 5356 w 10000"/>
              <a:gd name="connsiteY39" fmla="*/ 10104 h 14233"/>
              <a:gd name="connsiteX40" fmla="*/ 7720 w 10000"/>
              <a:gd name="connsiteY40" fmla="*/ 9180 h 14233"/>
              <a:gd name="connsiteX41" fmla="*/ 9982 w 10000"/>
              <a:gd name="connsiteY41" fmla="*/ 8931 h 14233"/>
              <a:gd name="connsiteX42" fmla="*/ 10000 w 10000"/>
              <a:gd name="connsiteY42" fmla="*/ 8947 h 14233"/>
              <a:gd name="connsiteX43" fmla="*/ 9985 w 10000"/>
              <a:gd name="connsiteY43" fmla="*/ 8687 h 14233"/>
              <a:gd name="connsiteX44" fmla="*/ 9988 w 10000"/>
              <a:gd name="connsiteY44" fmla="*/ 8582 h 14233"/>
              <a:gd name="connsiteX45" fmla="*/ 9941 w 10000"/>
              <a:gd name="connsiteY45" fmla="*/ 8670 h 14233"/>
              <a:gd name="connsiteX46" fmla="*/ 9553 w 10000"/>
              <a:gd name="connsiteY46" fmla="*/ 8708 h 14233"/>
              <a:gd name="connsiteX47" fmla="*/ 6000 w 10000"/>
              <a:gd name="connsiteY47" fmla="*/ 9201 h 14233"/>
              <a:gd name="connsiteX48" fmla="*/ 5138 w 10000"/>
              <a:gd name="connsiteY48" fmla="*/ 9337 h 14233"/>
              <a:gd name="connsiteX49" fmla="*/ 4956 w 10000"/>
              <a:gd name="connsiteY49" fmla="*/ 7856 h 14233"/>
              <a:gd name="connsiteX50" fmla="*/ 5535 w 10000"/>
              <a:gd name="connsiteY50" fmla="*/ 6997 h 14233"/>
              <a:gd name="connsiteX51" fmla="*/ 8451 w 10000"/>
              <a:gd name="connsiteY51" fmla="*/ 4329 h 14233"/>
              <a:gd name="connsiteX52" fmla="*/ 8826 w 10000"/>
              <a:gd name="connsiteY52" fmla="*/ 3771 h 14233"/>
              <a:gd name="connsiteX53" fmla="*/ 7226 w 10000"/>
              <a:gd name="connsiteY53" fmla="*/ 5147 h 14233"/>
              <a:gd name="connsiteX54" fmla="*/ 5383 w 10000"/>
              <a:gd name="connsiteY54" fmla="*/ 6370 h 14233"/>
              <a:gd name="connsiteX0" fmla="*/ 4613 w 10000"/>
              <a:gd name="connsiteY0" fmla="*/ 6568 h 14180"/>
              <a:gd name="connsiteX1" fmla="*/ 5003 w 10000"/>
              <a:gd name="connsiteY1" fmla="*/ 682 h 14180"/>
              <a:gd name="connsiteX2" fmla="*/ 3965 w 10000"/>
              <a:gd name="connsiteY2" fmla="*/ 606 h 14180"/>
              <a:gd name="connsiteX3" fmla="*/ 4290 w 10000"/>
              <a:gd name="connsiteY3" fmla="*/ 5561 h 14180"/>
              <a:gd name="connsiteX4" fmla="*/ 4078 w 10000"/>
              <a:gd name="connsiteY4" fmla="*/ 6260 h 14180"/>
              <a:gd name="connsiteX5" fmla="*/ 3689 w 10000"/>
              <a:gd name="connsiteY5" fmla="*/ 6355 h 14180"/>
              <a:gd name="connsiteX6" fmla="*/ 2621 w 10000"/>
              <a:gd name="connsiteY6" fmla="*/ 5417 h 14180"/>
              <a:gd name="connsiteX7" fmla="*/ 957 w 10000"/>
              <a:gd name="connsiteY7" fmla="*/ 4553 h 14180"/>
              <a:gd name="connsiteX8" fmla="*/ 692 w 10000"/>
              <a:gd name="connsiteY8" fmla="*/ 4364 h 14180"/>
              <a:gd name="connsiteX9" fmla="*/ 631 w 10000"/>
              <a:gd name="connsiteY9" fmla="*/ 4431 h 14180"/>
              <a:gd name="connsiteX10" fmla="*/ 324 w 10000"/>
              <a:gd name="connsiteY10" fmla="*/ 4717 h 14180"/>
              <a:gd name="connsiteX11" fmla="*/ 603 w 10000"/>
              <a:gd name="connsiteY11" fmla="*/ 4724 h 14180"/>
              <a:gd name="connsiteX12" fmla="*/ 2618 w 10000"/>
              <a:gd name="connsiteY12" fmla="*/ 5938 h 14180"/>
              <a:gd name="connsiteX13" fmla="*/ 3826 w 10000"/>
              <a:gd name="connsiteY13" fmla="*/ 7322 h 14180"/>
              <a:gd name="connsiteX14" fmla="*/ 3997 w 10000"/>
              <a:gd name="connsiteY14" fmla="*/ 7997 h 14180"/>
              <a:gd name="connsiteX15" fmla="*/ 3863 w 10000"/>
              <a:gd name="connsiteY15" fmla="*/ 9355 h 14180"/>
              <a:gd name="connsiteX16" fmla="*/ 3572 w 10000"/>
              <a:gd name="connsiteY16" fmla="*/ 9279 h 14180"/>
              <a:gd name="connsiteX17" fmla="*/ 671 w 10000"/>
              <a:gd name="connsiteY17" fmla="*/ 8686 h 14180"/>
              <a:gd name="connsiteX18" fmla="*/ 20 w 10000"/>
              <a:gd name="connsiteY18" fmla="*/ 8613 h 14180"/>
              <a:gd name="connsiteX19" fmla="*/ 20 w 10000"/>
              <a:gd name="connsiteY19" fmla="*/ 8622 h 14180"/>
              <a:gd name="connsiteX20" fmla="*/ 0 w 10000"/>
              <a:gd name="connsiteY20" fmla="*/ 8940 h 14180"/>
              <a:gd name="connsiteX21" fmla="*/ 383 w 10000"/>
              <a:gd name="connsiteY21" fmla="*/ 8945 h 14180"/>
              <a:gd name="connsiteX22" fmla="*/ 3654 w 10000"/>
              <a:gd name="connsiteY22" fmla="*/ 9897 h 14180"/>
              <a:gd name="connsiteX23" fmla="*/ 3897 w 10000"/>
              <a:gd name="connsiteY23" fmla="*/ 10384 h 14180"/>
              <a:gd name="connsiteX24" fmla="*/ 3753 w 10000"/>
              <a:gd name="connsiteY24" fmla="*/ 12541 h 14180"/>
              <a:gd name="connsiteX25" fmla="*/ 3594 w 10000"/>
              <a:gd name="connsiteY25" fmla="*/ 13071 h 14180"/>
              <a:gd name="connsiteX26" fmla="*/ 2618 w 10000"/>
              <a:gd name="connsiteY26" fmla="*/ 13637 h 14180"/>
              <a:gd name="connsiteX27" fmla="*/ 1966 w 10000"/>
              <a:gd name="connsiteY27" fmla="*/ 13761 h 14180"/>
              <a:gd name="connsiteX28" fmla="*/ 1519 w 10000"/>
              <a:gd name="connsiteY28" fmla="*/ 13864 h 14180"/>
              <a:gd name="connsiteX29" fmla="*/ 2899 w 10000"/>
              <a:gd name="connsiteY29" fmla="*/ 14153 h 14180"/>
              <a:gd name="connsiteX30" fmla="*/ 6656 w 10000"/>
              <a:gd name="connsiteY30" fmla="*/ 14097 h 14180"/>
              <a:gd name="connsiteX31" fmla="*/ 7293 w 10000"/>
              <a:gd name="connsiteY31" fmla="*/ 13975 h 14180"/>
              <a:gd name="connsiteX32" fmla="*/ 7435 w 10000"/>
              <a:gd name="connsiteY32" fmla="*/ 13912 h 14180"/>
              <a:gd name="connsiteX33" fmla="*/ 7328 w 10000"/>
              <a:gd name="connsiteY33" fmla="*/ 13850 h 14180"/>
              <a:gd name="connsiteX34" fmla="*/ 6676 w 10000"/>
              <a:gd name="connsiteY34" fmla="*/ 13713 h 14180"/>
              <a:gd name="connsiteX35" fmla="*/ 5392 w 10000"/>
              <a:gd name="connsiteY35" fmla="*/ 13186 h 14180"/>
              <a:gd name="connsiteX36" fmla="*/ 5222 w 10000"/>
              <a:gd name="connsiteY36" fmla="*/ 12659 h 14180"/>
              <a:gd name="connsiteX37" fmla="*/ 5183 w 10000"/>
              <a:gd name="connsiteY37" fmla="*/ 10928 h 14180"/>
              <a:gd name="connsiteX38" fmla="*/ 5192 w 10000"/>
              <a:gd name="connsiteY38" fmla="*/ 10248 h 14180"/>
              <a:gd name="connsiteX39" fmla="*/ 5356 w 10000"/>
              <a:gd name="connsiteY39" fmla="*/ 10051 h 14180"/>
              <a:gd name="connsiteX40" fmla="*/ 7720 w 10000"/>
              <a:gd name="connsiteY40" fmla="*/ 9127 h 14180"/>
              <a:gd name="connsiteX41" fmla="*/ 9982 w 10000"/>
              <a:gd name="connsiteY41" fmla="*/ 8878 h 14180"/>
              <a:gd name="connsiteX42" fmla="*/ 10000 w 10000"/>
              <a:gd name="connsiteY42" fmla="*/ 8894 h 14180"/>
              <a:gd name="connsiteX43" fmla="*/ 9985 w 10000"/>
              <a:gd name="connsiteY43" fmla="*/ 8634 h 14180"/>
              <a:gd name="connsiteX44" fmla="*/ 9988 w 10000"/>
              <a:gd name="connsiteY44" fmla="*/ 8529 h 14180"/>
              <a:gd name="connsiteX45" fmla="*/ 9941 w 10000"/>
              <a:gd name="connsiteY45" fmla="*/ 8617 h 14180"/>
              <a:gd name="connsiteX46" fmla="*/ 9553 w 10000"/>
              <a:gd name="connsiteY46" fmla="*/ 8655 h 14180"/>
              <a:gd name="connsiteX47" fmla="*/ 6000 w 10000"/>
              <a:gd name="connsiteY47" fmla="*/ 9148 h 14180"/>
              <a:gd name="connsiteX48" fmla="*/ 5138 w 10000"/>
              <a:gd name="connsiteY48" fmla="*/ 9284 h 14180"/>
              <a:gd name="connsiteX49" fmla="*/ 4956 w 10000"/>
              <a:gd name="connsiteY49" fmla="*/ 7803 h 14180"/>
              <a:gd name="connsiteX50" fmla="*/ 5535 w 10000"/>
              <a:gd name="connsiteY50" fmla="*/ 6944 h 14180"/>
              <a:gd name="connsiteX51" fmla="*/ 8451 w 10000"/>
              <a:gd name="connsiteY51" fmla="*/ 4276 h 14180"/>
              <a:gd name="connsiteX52" fmla="*/ 8826 w 10000"/>
              <a:gd name="connsiteY52" fmla="*/ 3718 h 14180"/>
              <a:gd name="connsiteX53" fmla="*/ 7226 w 10000"/>
              <a:gd name="connsiteY53" fmla="*/ 5094 h 14180"/>
              <a:gd name="connsiteX54" fmla="*/ 5383 w 10000"/>
              <a:gd name="connsiteY54" fmla="*/ 6317 h 14180"/>
              <a:gd name="connsiteX0" fmla="*/ 4613 w 10000"/>
              <a:gd name="connsiteY0" fmla="*/ 6490 h 14102"/>
              <a:gd name="connsiteX1" fmla="*/ 4412 w 10000"/>
              <a:gd name="connsiteY1" fmla="*/ 760 h 14102"/>
              <a:gd name="connsiteX2" fmla="*/ 3965 w 10000"/>
              <a:gd name="connsiteY2" fmla="*/ 528 h 14102"/>
              <a:gd name="connsiteX3" fmla="*/ 4290 w 10000"/>
              <a:gd name="connsiteY3" fmla="*/ 5483 h 14102"/>
              <a:gd name="connsiteX4" fmla="*/ 4078 w 10000"/>
              <a:gd name="connsiteY4" fmla="*/ 6182 h 14102"/>
              <a:gd name="connsiteX5" fmla="*/ 3689 w 10000"/>
              <a:gd name="connsiteY5" fmla="*/ 6277 h 14102"/>
              <a:gd name="connsiteX6" fmla="*/ 2621 w 10000"/>
              <a:gd name="connsiteY6" fmla="*/ 5339 h 14102"/>
              <a:gd name="connsiteX7" fmla="*/ 957 w 10000"/>
              <a:gd name="connsiteY7" fmla="*/ 4475 h 14102"/>
              <a:gd name="connsiteX8" fmla="*/ 692 w 10000"/>
              <a:gd name="connsiteY8" fmla="*/ 4286 h 14102"/>
              <a:gd name="connsiteX9" fmla="*/ 631 w 10000"/>
              <a:gd name="connsiteY9" fmla="*/ 4353 h 14102"/>
              <a:gd name="connsiteX10" fmla="*/ 324 w 10000"/>
              <a:gd name="connsiteY10" fmla="*/ 4639 h 14102"/>
              <a:gd name="connsiteX11" fmla="*/ 603 w 10000"/>
              <a:gd name="connsiteY11" fmla="*/ 4646 h 14102"/>
              <a:gd name="connsiteX12" fmla="*/ 2618 w 10000"/>
              <a:gd name="connsiteY12" fmla="*/ 5860 h 14102"/>
              <a:gd name="connsiteX13" fmla="*/ 3826 w 10000"/>
              <a:gd name="connsiteY13" fmla="*/ 7244 h 14102"/>
              <a:gd name="connsiteX14" fmla="*/ 3997 w 10000"/>
              <a:gd name="connsiteY14" fmla="*/ 7919 h 14102"/>
              <a:gd name="connsiteX15" fmla="*/ 3863 w 10000"/>
              <a:gd name="connsiteY15" fmla="*/ 9277 h 14102"/>
              <a:gd name="connsiteX16" fmla="*/ 3572 w 10000"/>
              <a:gd name="connsiteY16" fmla="*/ 9201 h 14102"/>
              <a:gd name="connsiteX17" fmla="*/ 671 w 10000"/>
              <a:gd name="connsiteY17" fmla="*/ 8608 h 14102"/>
              <a:gd name="connsiteX18" fmla="*/ 20 w 10000"/>
              <a:gd name="connsiteY18" fmla="*/ 8535 h 14102"/>
              <a:gd name="connsiteX19" fmla="*/ 20 w 10000"/>
              <a:gd name="connsiteY19" fmla="*/ 8544 h 14102"/>
              <a:gd name="connsiteX20" fmla="*/ 0 w 10000"/>
              <a:gd name="connsiteY20" fmla="*/ 8862 h 14102"/>
              <a:gd name="connsiteX21" fmla="*/ 383 w 10000"/>
              <a:gd name="connsiteY21" fmla="*/ 8867 h 14102"/>
              <a:gd name="connsiteX22" fmla="*/ 3654 w 10000"/>
              <a:gd name="connsiteY22" fmla="*/ 9819 h 14102"/>
              <a:gd name="connsiteX23" fmla="*/ 3897 w 10000"/>
              <a:gd name="connsiteY23" fmla="*/ 10306 h 14102"/>
              <a:gd name="connsiteX24" fmla="*/ 3753 w 10000"/>
              <a:gd name="connsiteY24" fmla="*/ 12463 h 14102"/>
              <a:gd name="connsiteX25" fmla="*/ 3594 w 10000"/>
              <a:gd name="connsiteY25" fmla="*/ 12993 h 14102"/>
              <a:gd name="connsiteX26" fmla="*/ 2618 w 10000"/>
              <a:gd name="connsiteY26" fmla="*/ 13559 h 14102"/>
              <a:gd name="connsiteX27" fmla="*/ 1966 w 10000"/>
              <a:gd name="connsiteY27" fmla="*/ 13683 h 14102"/>
              <a:gd name="connsiteX28" fmla="*/ 1519 w 10000"/>
              <a:gd name="connsiteY28" fmla="*/ 13786 h 14102"/>
              <a:gd name="connsiteX29" fmla="*/ 2899 w 10000"/>
              <a:gd name="connsiteY29" fmla="*/ 14075 h 14102"/>
              <a:gd name="connsiteX30" fmla="*/ 6656 w 10000"/>
              <a:gd name="connsiteY30" fmla="*/ 14019 h 14102"/>
              <a:gd name="connsiteX31" fmla="*/ 7293 w 10000"/>
              <a:gd name="connsiteY31" fmla="*/ 13897 h 14102"/>
              <a:gd name="connsiteX32" fmla="*/ 7435 w 10000"/>
              <a:gd name="connsiteY32" fmla="*/ 13834 h 14102"/>
              <a:gd name="connsiteX33" fmla="*/ 7328 w 10000"/>
              <a:gd name="connsiteY33" fmla="*/ 13772 h 14102"/>
              <a:gd name="connsiteX34" fmla="*/ 6676 w 10000"/>
              <a:gd name="connsiteY34" fmla="*/ 13635 h 14102"/>
              <a:gd name="connsiteX35" fmla="*/ 5392 w 10000"/>
              <a:gd name="connsiteY35" fmla="*/ 13108 h 14102"/>
              <a:gd name="connsiteX36" fmla="*/ 5222 w 10000"/>
              <a:gd name="connsiteY36" fmla="*/ 12581 h 14102"/>
              <a:gd name="connsiteX37" fmla="*/ 5183 w 10000"/>
              <a:gd name="connsiteY37" fmla="*/ 10850 h 14102"/>
              <a:gd name="connsiteX38" fmla="*/ 5192 w 10000"/>
              <a:gd name="connsiteY38" fmla="*/ 10170 h 14102"/>
              <a:gd name="connsiteX39" fmla="*/ 5356 w 10000"/>
              <a:gd name="connsiteY39" fmla="*/ 9973 h 14102"/>
              <a:gd name="connsiteX40" fmla="*/ 7720 w 10000"/>
              <a:gd name="connsiteY40" fmla="*/ 9049 h 14102"/>
              <a:gd name="connsiteX41" fmla="*/ 9982 w 10000"/>
              <a:gd name="connsiteY41" fmla="*/ 8800 h 14102"/>
              <a:gd name="connsiteX42" fmla="*/ 10000 w 10000"/>
              <a:gd name="connsiteY42" fmla="*/ 8816 h 14102"/>
              <a:gd name="connsiteX43" fmla="*/ 9985 w 10000"/>
              <a:gd name="connsiteY43" fmla="*/ 8556 h 14102"/>
              <a:gd name="connsiteX44" fmla="*/ 9988 w 10000"/>
              <a:gd name="connsiteY44" fmla="*/ 8451 h 14102"/>
              <a:gd name="connsiteX45" fmla="*/ 9941 w 10000"/>
              <a:gd name="connsiteY45" fmla="*/ 8539 h 14102"/>
              <a:gd name="connsiteX46" fmla="*/ 9553 w 10000"/>
              <a:gd name="connsiteY46" fmla="*/ 8577 h 14102"/>
              <a:gd name="connsiteX47" fmla="*/ 6000 w 10000"/>
              <a:gd name="connsiteY47" fmla="*/ 9070 h 14102"/>
              <a:gd name="connsiteX48" fmla="*/ 5138 w 10000"/>
              <a:gd name="connsiteY48" fmla="*/ 9206 h 14102"/>
              <a:gd name="connsiteX49" fmla="*/ 4956 w 10000"/>
              <a:gd name="connsiteY49" fmla="*/ 7725 h 14102"/>
              <a:gd name="connsiteX50" fmla="*/ 5535 w 10000"/>
              <a:gd name="connsiteY50" fmla="*/ 6866 h 14102"/>
              <a:gd name="connsiteX51" fmla="*/ 8451 w 10000"/>
              <a:gd name="connsiteY51" fmla="*/ 4198 h 14102"/>
              <a:gd name="connsiteX52" fmla="*/ 8826 w 10000"/>
              <a:gd name="connsiteY52" fmla="*/ 3640 h 14102"/>
              <a:gd name="connsiteX53" fmla="*/ 7226 w 10000"/>
              <a:gd name="connsiteY53" fmla="*/ 5016 h 14102"/>
              <a:gd name="connsiteX54" fmla="*/ 5383 w 10000"/>
              <a:gd name="connsiteY54" fmla="*/ 6239 h 14102"/>
              <a:gd name="connsiteX0" fmla="*/ 4613 w 10000"/>
              <a:gd name="connsiteY0" fmla="*/ 6580 h 14192"/>
              <a:gd name="connsiteX1" fmla="*/ 4412 w 10000"/>
              <a:gd name="connsiteY1" fmla="*/ 850 h 14192"/>
              <a:gd name="connsiteX2" fmla="*/ 4200 w 10000"/>
              <a:gd name="connsiteY2" fmla="*/ 100 h 14192"/>
              <a:gd name="connsiteX3" fmla="*/ 3965 w 10000"/>
              <a:gd name="connsiteY3" fmla="*/ 618 h 14192"/>
              <a:gd name="connsiteX4" fmla="*/ 4290 w 10000"/>
              <a:gd name="connsiteY4" fmla="*/ 5573 h 14192"/>
              <a:gd name="connsiteX5" fmla="*/ 4078 w 10000"/>
              <a:gd name="connsiteY5" fmla="*/ 6272 h 14192"/>
              <a:gd name="connsiteX6" fmla="*/ 3689 w 10000"/>
              <a:gd name="connsiteY6" fmla="*/ 6367 h 14192"/>
              <a:gd name="connsiteX7" fmla="*/ 2621 w 10000"/>
              <a:gd name="connsiteY7" fmla="*/ 5429 h 14192"/>
              <a:gd name="connsiteX8" fmla="*/ 957 w 10000"/>
              <a:gd name="connsiteY8" fmla="*/ 4565 h 14192"/>
              <a:gd name="connsiteX9" fmla="*/ 692 w 10000"/>
              <a:gd name="connsiteY9" fmla="*/ 4376 h 14192"/>
              <a:gd name="connsiteX10" fmla="*/ 631 w 10000"/>
              <a:gd name="connsiteY10" fmla="*/ 4443 h 14192"/>
              <a:gd name="connsiteX11" fmla="*/ 324 w 10000"/>
              <a:gd name="connsiteY11" fmla="*/ 4729 h 14192"/>
              <a:gd name="connsiteX12" fmla="*/ 603 w 10000"/>
              <a:gd name="connsiteY12" fmla="*/ 4736 h 14192"/>
              <a:gd name="connsiteX13" fmla="*/ 2618 w 10000"/>
              <a:gd name="connsiteY13" fmla="*/ 5950 h 14192"/>
              <a:gd name="connsiteX14" fmla="*/ 3826 w 10000"/>
              <a:gd name="connsiteY14" fmla="*/ 7334 h 14192"/>
              <a:gd name="connsiteX15" fmla="*/ 3997 w 10000"/>
              <a:gd name="connsiteY15" fmla="*/ 8009 h 14192"/>
              <a:gd name="connsiteX16" fmla="*/ 3863 w 10000"/>
              <a:gd name="connsiteY16" fmla="*/ 9367 h 14192"/>
              <a:gd name="connsiteX17" fmla="*/ 3572 w 10000"/>
              <a:gd name="connsiteY17" fmla="*/ 9291 h 14192"/>
              <a:gd name="connsiteX18" fmla="*/ 671 w 10000"/>
              <a:gd name="connsiteY18" fmla="*/ 8698 h 14192"/>
              <a:gd name="connsiteX19" fmla="*/ 20 w 10000"/>
              <a:gd name="connsiteY19" fmla="*/ 8625 h 14192"/>
              <a:gd name="connsiteX20" fmla="*/ 20 w 10000"/>
              <a:gd name="connsiteY20" fmla="*/ 8634 h 14192"/>
              <a:gd name="connsiteX21" fmla="*/ 0 w 10000"/>
              <a:gd name="connsiteY21" fmla="*/ 8952 h 14192"/>
              <a:gd name="connsiteX22" fmla="*/ 383 w 10000"/>
              <a:gd name="connsiteY22" fmla="*/ 8957 h 14192"/>
              <a:gd name="connsiteX23" fmla="*/ 3654 w 10000"/>
              <a:gd name="connsiteY23" fmla="*/ 9909 h 14192"/>
              <a:gd name="connsiteX24" fmla="*/ 3897 w 10000"/>
              <a:gd name="connsiteY24" fmla="*/ 10396 h 14192"/>
              <a:gd name="connsiteX25" fmla="*/ 3753 w 10000"/>
              <a:gd name="connsiteY25" fmla="*/ 12553 h 14192"/>
              <a:gd name="connsiteX26" fmla="*/ 3594 w 10000"/>
              <a:gd name="connsiteY26" fmla="*/ 13083 h 14192"/>
              <a:gd name="connsiteX27" fmla="*/ 2618 w 10000"/>
              <a:gd name="connsiteY27" fmla="*/ 13649 h 14192"/>
              <a:gd name="connsiteX28" fmla="*/ 1966 w 10000"/>
              <a:gd name="connsiteY28" fmla="*/ 13773 h 14192"/>
              <a:gd name="connsiteX29" fmla="*/ 1519 w 10000"/>
              <a:gd name="connsiteY29" fmla="*/ 13876 h 14192"/>
              <a:gd name="connsiteX30" fmla="*/ 2899 w 10000"/>
              <a:gd name="connsiteY30" fmla="*/ 14165 h 14192"/>
              <a:gd name="connsiteX31" fmla="*/ 6656 w 10000"/>
              <a:gd name="connsiteY31" fmla="*/ 14109 h 14192"/>
              <a:gd name="connsiteX32" fmla="*/ 7293 w 10000"/>
              <a:gd name="connsiteY32" fmla="*/ 13987 h 14192"/>
              <a:gd name="connsiteX33" fmla="*/ 7435 w 10000"/>
              <a:gd name="connsiteY33" fmla="*/ 13924 h 14192"/>
              <a:gd name="connsiteX34" fmla="*/ 7328 w 10000"/>
              <a:gd name="connsiteY34" fmla="*/ 13862 h 14192"/>
              <a:gd name="connsiteX35" fmla="*/ 6676 w 10000"/>
              <a:gd name="connsiteY35" fmla="*/ 13725 h 14192"/>
              <a:gd name="connsiteX36" fmla="*/ 5392 w 10000"/>
              <a:gd name="connsiteY36" fmla="*/ 13198 h 14192"/>
              <a:gd name="connsiteX37" fmla="*/ 5222 w 10000"/>
              <a:gd name="connsiteY37" fmla="*/ 12671 h 14192"/>
              <a:gd name="connsiteX38" fmla="*/ 5183 w 10000"/>
              <a:gd name="connsiteY38" fmla="*/ 10940 h 14192"/>
              <a:gd name="connsiteX39" fmla="*/ 5192 w 10000"/>
              <a:gd name="connsiteY39" fmla="*/ 10260 h 14192"/>
              <a:gd name="connsiteX40" fmla="*/ 5356 w 10000"/>
              <a:gd name="connsiteY40" fmla="*/ 10063 h 14192"/>
              <a:gd name="connsiteX41" fmla="*/ 7720 w 10000"/>
              <a:gd name="connsiteY41" fmla="*/ 9139 h 14192"/>
              <a:gd name="connsiteX42" fmla="*/ 9982 w 10000"/>
              <a:gd name="connsiteY42" fmla="*/ 8890 h 14192"/>
              <a:gd name="connsiteX43" fmla="*/ 10000 w 10000"/>
              <a:gd name="connsiteY43" fmla="*/ 8906 h 14192"/>
              <a:gd name="connsiteX44" fmla="*/ 9985 w 10000"/>
              <a:gd name="connsiteY44" fmla="*/ 8646 h 14192"/>
              <a:gd name="connsiteX45" fmla="*/ 9988 w 10000"/>
              <a:gd name="connsiteY45" fmla="*/ 8541 h 14192"/>
              <a:gd name="connsiteX46" fmla="*/ 9941 w 10000"/>
              <a:gd name="connsiteY46" fmla="*/ 8629 h 14192"/>
              <a:gd name="connsiteX47" fmla="*/ 9553 w 10000"/>
              <a:gd name="connsiteY47" fmla="*/ 8667 h 14192"/>
              <a:gd name="connsiteX48" fmla="*/ 6000 w 10000"/>
              <a:gd name="connsiteY48" fmla="*/ 9160 h 14192"/>
              <a:gd name="connsiteX49" fmla="*/ 5138 w 10000"/>
              <a:gd name="connsiteY49" fmla="*/ 9296 h 14192"/>
              <a:gd name="connsiteX50" fmla="*/ 4956 w 10000"/>
              <a:gd name="connsiteY50" fmla="*/ 7815 h 14192"/>
              <a:gd name="connsiteX51" fmla="*/ 5535 w 10000"/>
              <a:gd name="connsiteY51" fmla="*/ 6956 h 14192"/>
              <a:gd name="connsiteX52" fmla="*/ 8451 w 10000"/>
              <a:gd name="connsiteY52" fmla="*/ 4288 h 14192"/>
              <a:gd name="connsiteX53" fmla="*/ 8826 w 10000"/>
              <a:gd name="connsiteY53" fmla="*/ 3730 h 14192"/>
              <a:gd name="connsiteX54" fmla="*/ 7226 w 10000"/>
              <a:gd name="connsiteY54" fmla="*/ 5106 h 14192"/>
              <a:gd name="connsiteX55" fmla="*/ 5383 w 10000"/>
              <a:gd name="connsiteY55" fmla="*/ 6329 h 14192"/>
              <a:gd name="connsiteX0" fmla="*/ 4613 w 10000"/>
              <a:gd name="connsiteY0" fmla="*/ 6593 h 14205"/>
              <a:gd name="connsiteX1" fmla="*/ 4412 w 10000"/>
              <a:gd name="connsiteY1" fmla="*/ 863 h 14205"/>
              <a:gd name="connsiteX2" fmla="*/ 4200 w 10000"/>
              <a:gd name="connsiteY2" fmla="*/ 113 h 14205"/>
              <a:gd name="connsiteX3" fmla="*/ 3965 w 10000"/>
              <a:gd name="connsiteY3" fmla="*/ 631 h 14205"/>
              <a:gd name="connsiteX4" fmla="*/ 4290 w 10000"/>
              <a:gd name="connsiteY4" fmla="*/ 5586 h 14205"/>
              <a:gd name="connsiteX5" fmla="*/ 4078 w 10000"/>
              <a:gd name="connsiteY5" fmla="*/ 6285 h 14205"/>
              <a:gd name="connsiteX6" fmla="*/ 3689 w 10000"/>
              <a:gd name="connsiteY6" fmla="*/ 6380 h 14205"/>
              <a:gd name="connsiteX7" fmla="*/ 2621 w 10000"/>
              <a:gd name="connsiteY7" fmla="*/ 5442 h 14205"/>
              <a:gd name="connsiteX8" fmla="*/ 957 w 10000"/>
              <a:gd name="connsiteY8" fmla="*/ 4578 h 14205"/>
              <a:gd name="connsiteX9" fmla="*/ 692 w 10000"/>
              <a:gd name="connsiteY9" fmla="*/ 4389 h 14205"/>
              <a:gd name="connsiteX10" fmla="*/ 631 w 10000"/>
              <a:gd name="connsiteY10" fmla="*/ 4456 h 14205"/>
              <a:gd name="connsiteX11" fmla="*/ 324 w 10000"/>
              <a:gd name="connsiteY11" fmla="*/ 4742 h 14205"/>
              <a:gd name="connsiteX12" fmla="*/ 603 w 10000"/>
              <a:gd name="connsiteY12" fmla="*/ 4749 h 14205"/>
              <a:gd name="connsiteX13" fmla="*/ 2618 w 10000"/>
              <a:gd name="connsiteY13" fmla="*/ 5963 h 14205"/>
              <a:gd name="connsiteX14" fmla="*/ 3826 w 10000"/>
              <a:gd name="connsiteY14" fmla="*/ 7347 h 14205"/>
              <a:gd name="connsiteX15" fmla="*/ 3997 w 10000"/>
              <a:gd name="connsiteY15" fmla="*/ 8022 h 14205"/>
              <a:gd name="connsiteX16" fmla="*/ 3863 w 10000"/>
              <a:gd name="connsiteY16" fmla="*/ 9380 h 14205"/>
              <a:gd name="connsiteX17" fmla="*/ 3572 w 10000"/>
              <a:gd name="connsiteY17" fmla="*/ 9304 h 14205"/>
              <a:gd name="connsiteX18" fmla="*/ 671 w 10000"/>
              <a:gd name="connsiteY18" fmla="*/ 8711 h 14205"/>
              <a:gd name="connsiteX19" fmla="*/ 20 w 10000"/>
              <a:gd name="connsiteY19" fmla="*/ 8638 h 14205"/>
              <a:gd name="connsiteX20" fmla="*/ 20 w 10000"/>
              <a:gd name="connsiteY20" fmla="*/ 8647 h 14205"/>
              <a:gd name="connsiteX21" fmla="*/ 0 w 10000"/>
              <a:gd name="connsiteY21" fmla="*/ 8965 h 14205"/>
              <a:gd name="connsiteX22" fmla="*/ 383 w 10000"/>
              <a:gd name="connsiteY22" fmla="*/ 8970 h 14205"/>
              <a:gd name="connsiteX23" fmla="*/ 3654 w 10000"/>
              <a:gd name="connsiteY23" fmla="*/ 9922 h 14205"/>
              <a:gd name="connsiteX24" fmla="*/ 3897 w 10000"/>
              <a:gd name="connsiteY24" fmla="*/ 10409 h 14205"/>
              <a:gd name="connsiteX25" fmla="*/ 3753 w 10000"/>
              <a:gd name="connsiteY25" fmla="*/ 12566 h 14205"/>
              <a:gd name="connsiteX26" fmla="*/ 3594 w 10000"/>
              <a:gd name="connsiteY26" fmla="*/ 13096 h 14205"/>
              <a:gd name="connsiteX27" fmla="*/ 2618 w 10000"/>
              <a:gd name="connsiteY27" fmla="*/ 13662 h 14205"/>
              <a:gd name="connsiteX28" fmla="*/ 1966 w 10000"/>
              <a:gd name="connsiteY28" fmla="*/ 13786 h 14205"/>
              <a:gd name="connsiteX29" fmla="*/ 1519 w 10000"/>
              <a:gd name="connsiteY29" fmla="*/ 13889 h 14205"/>
              <a:gd name="connsiteX30" fmla="*/ 2899 w 10000"/>
              <a:gd name="connsiteY30" fmla="*/ 14178 h 14205"/>
              <a:gd name="connsiteX31" fmla="*/ 6656 w 10000"/>
              <a:gd name="connsiteY31" fmla="*/ 14122 h 14205"/>
              <a:gd name="connsiteX32" fmla="*/ 7293 w 10000"/>
              <a:gd name="connsiteY32" fmla="*/ 14000 h 14205"/>
              <a:gd name="connsiteX33" fmla="*/ 7435 w 10000"/>
              <a:gd name="connsiteY33" fmla="*/ 13937 h 14205"/>
              <a:gd name="connsiteX34" fmla="*/ 7328 w 10000"/>
              <a:gd name="connsiteY34" fmla="*/ 13875 h 14205"/>
              <a:gd name="connsiteX35" fmla="*/ 6676 w 10000"/>
              <a:gd name="connsiteY35" fmla="*/ 13738 h 14205"/>
              <a:gd name="connsiteX36" fmla="*/ 5392 w 10000"/>
              <a:gd name="connsiteY36" fmla="*/ 13211 h 14205"/>
              <a:gd name="connsiteX37" fmla="*/ 5222 w 10000"/>
              <a:gd name="connsiteY37" fmla="*/ 12684 h 14205"/>
              <a:gd name="connsiteX38" fmla="*/ 5183 w 10000"/>
              <a:gd name="connsiteY38" fmla="*/ 10953 h 14205"/>
              <a:gd name="connsiteX39" fmla="*/ 5192 w 10000"/>
              <a:gd name="connsiteY39" fmla="*/ 10273 h 14205"/>
              <a:gd name="connsiteX40" fmla="*/ 5356 w 10000"/>
              <a:gd name="connsiteY40" fmla="*/ 10076 h 14205"/>
              <a:gd name="connsiteX41" fmla="*/ 7720 w 10000"/>
              <a:gd name="connsiteY41" fmla="*/ 9152 h 14205"/>
              <a:gd name="connsiteX42" fmla="*/ 9982 w 10000"/>
              <a:gd name="connsiteY42" fmla="*/ 8903 h 14205"/>
              <a:gd name="connsiteX43" fmla="*/ 10000 w 10000"/>
              <a:gd name="connsiteY43" fmla="*/ 8919 h 14205"/>
              <a:gd name="connsiteX44" fmla="*/ 9985 w 10000"/>
              <a:gd name="connsiteY44" fmla="*/ 8659 h 14205"/>
              <a:gd name="connsiteX45" fmla="*/ 9988 w 10000"/>
              <a:gd name="connsiteY45" fmla="*/ 8554 h 14205"/>
              <a:gd name="connsiteX46" fmla="*/ 9941 w 10000"/>
              <a:gd name="connsiteY46" fmla="*/ 8642 h 14205"/>
              <a:gd name="connsiteX47" fmla="*/ 9553 w 10000"/>
              <a:gd name="connsiteY47" fmla="*/ 8680 h 14205"/>
              <a:gd name="connsiteX48" fmla="*/ 6000 w 10000"/>
              <a:gd name="connsiteY48" fmla="*/ 9173 h 14205"/>
              <a:gd name="connsiteX49" fmla="*/ 5138 w 10000"/>
              <a:gd name="connsiteY49" fmla="*/ 9309 h 14205"/>
              <a:gd name="connsiteX50" fmla="*/ 4956 w 10000"/>
              <a:gd name="connsiteY50" fmla="*/ 7828 h 14205"/>
              <a:gd name="connsiteX51" fmla="*/ 5535 w 10000"/>
              <a:gd name="connsiteY51" fmla="*/ 6969 h 14205"/>
              <a:gd name="connsiteX52" fmla="*/ 8451 w 10000"/>
              <a:gd name="connsiteY52" fmla="*/ 4301 h 14205"/>
              <a:gd name="connsiteX53" fmla="*/ 8826 w 10000"/>
              <a:gd name="connsiteY53" fmla="*/ 3743 h 14205"/>
              <a:gd name="connsiteX54" fmla="*/ 7226 w 10000"/>
              <a:gd name="connsiteY54" fmla="*/ 5119 h 14205"/>
              <a:gd name="connsiteX55" fmla="*/ 5383 w 10000"/>
              <a:gd name="connsiteY55" fmla="*/ 6342 h 14205"/>
              <a:gd name="connsiteX0" fmla="*/ 4613 w 10000"/>
              <a:gd name="connsiteY0" fmla="*/ 6723 h 14335"/>
              <a:gd name="connsiteX1" fmla="*/ 4412 w 10000"/>
              <a:gd name="connsiteY1" fmla="*/ 993 h 14335"/>
              <a:gd name="connsiteX2" fmla="*/ 4139 w 10000"/>
              <a:gd name="connsiteY2" fmla="*/ 71 h 14335"/>
              <a:gd name="connsiteX3" fmla="*/ 3965 w 10000"/>
              <a:gd name="connsiteY3" fmla="*/ 761 h 14335"/>
              <a:gd name="connsiteX4" fmla="*/ 4290 w 10000"/>
              <a:gd name="connsiteY4" fmla="*/ 5716 h 14335"/>
              <a:gd name="connsiteX5" fmla="*/ 4078 w 10000"/>
              <a:gd name="connsiteY5" fmla="*/ 6415 h 14335"/>
              <a:gd name="connsiteX6" fmla="*/ 3689 w 10000"/>
              <a:gd name="connsiteY6" fmla="*/ 6510 h 14335"/>
              <a:gd name="connsiteX7" fmla="*/ 2621 w 10000"/>
              <a:gd name="connsiteY7" fmla="*/ 5572 h 14335"/>
              <a:gd name="connsiteX8" fmla="*/ 957 w 10000"/>
              <a:gd name="connsiteY8" fmla="*/ 4708 h 14335"/>
              <a:gd name="connsiteX9" fmla="*/ 692 w 10000"/>
              <a:gd name="connsiteY9" fmla="*/ 4519 h 14335"/>
              <a:gd name="connsiteX10" fmla="*/ 631 w 10000"/>
              <a:gd name="connsiteY10" fmla="*/ 4586 h 14335"/>
              <a:gd name="connsiteX11" fmla="*/ 324 w 10000"/>
              <a:gd name="connsiteY11" fmla="*/ 4872 h 14335"/>
              <a:gd name="connsiteX12" fmla="*/ 603 w 10000"/>
              <a:gd name="connsiteY12" fmla="*/ 4879 h 14335"/>
              <a:gd name="connsiteX13" fmla="*/ 2618 w 10000"/>
              <a:gd name="connsiteY13" fmla="*/ 6093 h 14335"/>
              <a:gd name="connsiteX14" fmla="*/ 3826 w 10000"/>
              <a:gd name="connsiteY14" fmla="*/ 7477 h 14335"/>
              <a:gd name="connsiteX15" fmla="*/ 3997 w 10000"/>
              <a:gd name="connsiteY15" fmla="*/ 8152 h 14335"/>
              <a:gd name="connsiteX16" fmla="*/ 3863 w 10000"/>
              <a:gd name="connsiteY16" fmla="*/ 9510 h 14335"/>
              <a:gd name="connsiteX17" fmla="*/ 3572 w 10000"/>
              <a:gd name="connsiteY17" fmla="*/ 9434 h 14335"/>
              <a:gd name="connsiteX18" fmla="*/ 671 w 10000"/>
              <a:gd name="connsiteY18" fmla="*/ 8841 h 14335"/>
              <a:gd name="connsiteX19" fmla="*/ 20 w 10000"/>
              <a:gd name="connsiteY19" fmla="*/ 8768 h 14335"/>
              <a:gd name="connsiteX20" fmla="*/ 20 w 10000"/>
              <a:gd name="connsiteY20" fmla="*/ 8777 h 14335"/>
              <a:gd name="connsiteX21" fmla="*/ 0 w 10000"/>
              <a:gd name="connsiteY21" fmla="*/ 9095 h 14335"/>
              <a:gd name="connsiteX22" fmla="*/ 383 w 10000"/>
              <a:gd name="connsiteY22" fmla="*/ 9100 h 14335"/>
              <a:gd name="connsiteX23" fmla="*/ 3654 w 10000"/>
              <a:gd name="connsiteY23" fmla="*/ 10052 h 14335"/>
              <a:gd name="connsiteX24" fmla="*/ 3897 w 10000"/>
              <a:gd name="connsiteY24" fmla="*/ 10539 h 14335"/>
              <a:gd name="connsiteX25" fmla="*/ 3753 w 10000"/>
              <a:gd name="connsiteY25" fmla="*/ 12696 h 14335"/>
              <a:gd name="connsiteX26" fmla="*/ 3594 w 10000"/>
              <a:gd name="connsiteY26" fmla="*/ 13226 h 14335"/>
              <a:gd name="connsiteX27" fmla="*/ 2618 w 10000"/>
              <a:gd name="connsiteY27" fmla="*/ 13792 h 14335"/>
              <a:gd name="connsiteX28" fmla="*/ 1966 w 10000"/>
              <a:gd name="connsiteY28" fmla="*/ 13916 h 14335"/>
              <a:gd name="connsiteX29" fmla="*/ 1519 w 10000"/>
              <a:gd name="connsiteY29" fmla="*/ 14019 h 14335"/>
              <a:gd name="connsiteX30" fmla="*/ 2899 w 10000"/>
              <a:gd name="connsiteY30" fmla="*/ 14308 h 14335"/>
              <a:gd name="connsiteX31" fmla="*/ 6656 w 10000"/>
              <a:gd name="connsiteY31" fmla="*/ 14252 h 14335"/>
              <a:gd name="connsiteX32" fmla="*/ 7293 w 10000"/>
              <a:gd name="connsiteY32" fmla="*/ 14130 h 14335"/>
              <a:gd name="connsiteX33" fmla="*/ 7435 w 10000"/>
              <a:gd name="connsiteY33" fmla="*/ 14067 h 14335"/>
              <a:gd name="connsiteX34" fmla="*/ 7328 w 10000"/>
              <a:gd name="connsiteY34" fmla="*/ 14005 h 14335"/>
              <a:gd name="connsiteX35" fmla="*/ 6676 w 10000"/>
              <a:gd name="connsiteY35" fmla="*/ 13868 h 14335"/>
              <a:gd name="connsiteX36" fmla="*/ 5392 w 10000"/>
              <a:gd name="connsiteY36" fmla="*/ 13341 h 14335"/>
              <a:gd name="connsiteX37" fmla="*/ 5222 w 10000"/>
              <a:gd name="connsiteY37" fmla="*/ 12814 h 14335"/>
              <a:gd name="connsiteX38" fmla="*/ 5183 w 10000"/>
              <a:gd name="connsiteY38" fmla="*/ 11083 h 14335"/>
              <a:gd name="connsiteX39" fmla="*/ 5192 w 10000"/>
              <a:gd name="connsiteY39" fmla="*/ 10403 h 14335"/>
              <a:gd name="connsiteX40" fmla="*/ 5356 w 10000"/>
              <a:gd name="connsiteY40" fmla="*/ 10206 h 14335"/>
              <a:gd name="connsiteX41" fmla="*/ 7720 w 10000"/>
              <a:gd name="connsiteY41" fmla="*/ 9282 h 14335"/>
              <a:gd name="connsiteX42" fmla="*/ 9982 w 10000"/>
              <a:gd name="connsiteY42" fmla="*/ 9033 h 14335"/>
              <a:gd name="connsiteX43" fmla="*/ 10000 w 10000"/>
              <a:gd name="connsiteY43" fmla="*/ 9049 h 14335"/>
              <a:gd name="connsiteX44" fmla="*/ 9985 w 10000"/>
              <a:gd name="connsiteY44" fmla="*/ 8789 h 14335"/>
              <a:gd name="connsiteX45" fmla="*/ 9988 w 10000"/>
              <a:gd name="connsiteY45" fmla="*/ 8684 h 14335"/>
              <a:gd name="connsiteX46" fmla="*/ 9941 w 10000"/>
              <a:gd name="connsiteY46" fmla="*/ 8772 h 14335"/>
              <a:gd name="connsiteX47" fmla="*/ 9553 w 10000"/>
              <a:gd name="connsiteY47" fmla="*/ 8810 h 14335"/>
              <a:gd name="connsiteX48" fmla="*/ 6000 w 10000"/>
              <a:gd name="connsiteY48" fmla="*/ 9303 h 14335"/>
              <a:gd name="connsiteX49" fmla="*/ 5138 w 10000"/>
              <a:gd name="connsiteY49" fmla="*/ 9439 h 14335"/>
              <a:gd name="connsiteX50" fmla="*/ 4956 w 10000"/>
              <a:gd name="connsiteY50" fmla="*/ 7958 h 14335"/>
              <a:gd name="connsiteX51" fmla="*/ 5535 w 10000"/>
              <a:gd name="connsiteY51" fmla="*/ 7099 h 14335"/>
              <a:gd name="connsiteX52" fmla="*/ 8451 w 10000"/>
              <a:gd name="connsiteY52" fmla="*/ 4431 h 14335"/>
              <a:gd name="connsiteX53" fmla="*/ 8826 w 10000"/>
              <a:gd name="connsiteY53" fmla="*/ 3873 h 14335"/>
              <a:gd name="connsiteX54" fmla="*/ 7226 w 10000"/>
              <a:gd name="connsiteY54" fmla="*/ 5249 h 14335"/>
              <a:gd name="connsiteX55" fmla="*/ 5383 w 10000"/>
              <a:gd name="connsiteY55" fmla="*/ 6472 h 14335"/>
              <a:gd name="connsiteX0" fmla="*/ 4613 w 10000"/>
              <a:gd name="connsiteY0" fmla="*/ 6723 h 14335"/>
              <a:gd name="connsiteX1" fmla="*/ 4412 w 10000"/>
              <a:gd name="connsiteY1" fmla="*/ 993 h 14335"/>
              <a:gd name="connsiteX2" fmla="*/ 4139 w 10000"/>
              <a:gd name="connsiteY2" fmla="*/ 71 h 14335"/>
              <a:gd name="connsiteX3" fmla="*/ 3965 w 10000"/>
              <a:gd name="connsiteY3" fmla="*/ 761 h 14335"/>
              <a:gd name="connsiteX4" fmla="*/ 4260 w 10000"/>
              <a:gd name="connsiteY4" fmla="*/ 5622 h 14335"/>
              <a:gd name="connsiteX5" fmla="*/ 4078 w 10000"/>
              <a:gd name="connsiteY5" fmla="*/ 6415 h 14335"/>
              <a:gd name="connsiteX6" fmla="*/ 3689 w 10000"/>
              <a:gd name="connsiteY6" fmla="*/ 6510 h 14335"/>
              <a:gd name="connsiteX7" fmla="*/ 2621 w 10000"/>
              <a:gd name="connsiteY7" fmla="*/ 5572 h 14335"/>
              <a:gd name="connsiteX8" fmla="*/ 957 w 10000"/>
              <a:gd name="connsiteY8" fmla="*/ 4708 h 14335"/>
              <a:gd name="connsiteX9" fmla="*/ 692 w 10000"/>
              <a:gd name="connsiteY9" fmla="*/ 4519 h 14335"/>
              <a:gd name="connsiteX10" fmla="*/ 631 w 10000"/>
              <a:gd name="connsiteY10" fmla="*/ 4586 h 14335"/>
              <a:gd name="connsiteX11" fmla="*/ 324 w 10000"/>
              <a:gd name="connsiteY11" fmla="*/ 4872 h 14335"/>
              <a:gd name="connsiteX12" fmla="*/ 603 w 10000"/>
              <a:gd name="connsiteY12" fmla="*/ 4879 h 14335"/>
              <a:gd name="connsiteX13" fmla="*/ 2618 w 10000"/>
              <a:gd name="connsiteY13" fmla="*/ 6093 h 14335"/>
              <a:gd name="connsiteX14" fmla="*/ 3826 w 10000"/>
              <a:gd name="connsiteY14" fmla="*/ 7477 h 14335"/>
              <a:gd name="connsiteX15" fmla="*/ 3997 w 10000"/>
              <a:gd name="connsiteY15" fmla="*/ 8152 h 14335"/>
              <a:gd name="connsiteX16" fmla="*/ 3863 w 10000"/>
              <a:gd name="connsiteY16" fmla="*/ 9510 h 14335"/>
              <a:gd name="connsiteX17" fmla="*/ 3572 w 10000"/>
              <a:gd name="connsiteY17" fmla="*/ 9434 h 14335"/>
              <a:gd name="connsiteX18" fmla="*/ 671 w 10000"/>
              <a:gd name="connsiteY18" fmla="*/ 8841 h 14335"/>
              <a:gd name="connsiteX19" fmla="*/ 20 w 10000"/>
              <a:gd name="connsiteY19" fmla="*/ 8768 h 14335"/>
              <a:gd name="connsiteX20" fmla="*/ 20 w 10000"/>
              <a:gd name="connsiteY20" fmla="*/ 8777 h 14335"/>
              <a:gd name="connsiteX21" fmla="*/ 0 w 10000"/>
              <a:gd name="connsiteY21" fmla="*/ 9095 h 14335"/>
              <a:gd name="connsiteX22" fmla="*/ 383 w 10000"/>
              <a:gd name="connsiteY22" fmla="*/ 9100 h 14335"/>
              <a:gd name="connsiteX23" fmla="*/ 3654 w 10000"/>
              <a:gd name="connsiteY23" fmla="*/ 10052 h 14335"/>
              <a:gd name="connsiteX24" fmla="*/ 3897 w 10000"/>
              <a:gd name="connsiteY24" fmla="*/ 10539 h 14335"/>
              <a:gd name="connsiteX25" fmla="*/ 3753 w 10000"/>
              <a:gd name="connsiteY25" fmla="*/ 12696 h 14335"/>
              <a:gd name="connsiteX26" fmla="*/ 3594 w 10000"/>
              <a:gd name="connsiteY26" fmla="*/ 13226 h 14335"/>
              <a:gd name="connsiteX27" fmla="*/ 2618 w 10000"/>
              <a:gd name="connsiteY27" fmla="*/ 13792 h 14335"/>
              <a:gd name="connsiteX28" fmla="*/ 1966 w 10000"/>
              <a:gd name="connsiteY28" fmla="*/ 13916 h 14335"/>
              <a:gd name="connsiteX29" fmla="*/ 1519 w 10000"/>
              <a:gd name="connsiteY29" fmla="*/ 14019 h 14335"/>
              <a:gd name="connsiteX30" fmla="*/ 2899 w 10000"/>
              <a:gd name="connsiteY30" fmla="*/ 14308 h 14335"/>
              <a:gd name="connsiteX31" fmla="*/ 6656 w 10000"/>
              <a:gd name="connsiteY31" fmla="*/ 14252 h 14335"/>
              <a:gd name="connsiteX32" fmla="*/ 7293 w 10000"/>
              <a:gd name="connsiteY32" fmla="*/ 14130 h 14335"/>
              <a:gd name="connsiteX33" fmla="*/ 7435 w 10000"/>
              <a:gd name="connsiteY33" fmla="*/ 14067 h 14335"/>
              <a:gd name="connsiteX34" fmla="*/ 7328 w 10000"/>
              <a:gd name="connsiteY34" fmla="*/ 14005 h 14335"/>
              <a:gd name="connsiteX35" fmla="*/ 6676 w 10000"/>
              <a:gd name="connsiteY35" fmla="*/ 13868 h 14335"/>
              <a:gd name="connsiteX36" fmla="*/ 5392 w 10000"/>
              <a:gd name="connsiteY36" fmla="*/ 13341 h 14335"/>
              <a:gd name="connsiteX37" fmla="*/ 5222 w 10000"/>
              <a:gd name="connsiteY37" fmla="*/ 12814 h 14335"/>
              <a:gd name="connsiteX38" fmla="*/ 5183 w 10000"/>
              <a:gd name="connsiteY38" fmla="*/ 11083 h 14335"/>
              <a:gd name="connsiteX39" fmla="*/ 5192 w 10000"/>
              <a:gd name="connsiteY39" fmla="*/ 10403 h 14335"/>
              <a:gd name="connsiteX40" fmla="*/ 5356 w 10000"/>
              <a:gd name="connsiteY40" fmla="*/ 10206 h 14335"/>
              <a:gd name="connsiteX41" fmla="*/ 7720 w 10000"/>
              <a:gd name="connsiteY41" fmla="*/ 9282 h 14335"/>
              <a:gd name="connsiteX42" fmla="*/ 9982 w 10000"/>
              <a:gd name="connsiteY42" fmla="*/ 9033 h 14335"/>
              <a:gd name="connsiteX43" fmla="*/ 10000 w 10000"/>
              <a:gd name="connsiteY43" fmla="*/ 9049 h 14335"/>
              <a:gd name="connsiteX44" fmla="*/ 9985 w 10000"/>
              <a:gd name="connsiteY44" fmla="*/ 8789 h 14335"/>
              <a:gd name="connsiteX45" fmla="*/ 9988 w 10000"/>
              <a:gd name="connsiteY45" fmla="*/ 8684 h 14335"/>
              <a:gd name="connsiteX46" fmla="*/ 9941 w 10000"/>
              <a:gd name="connsiteY46" fmla="*/ 8772 h 14335"/>
              <a:gd name="connsiteX47" fmla="*/ 9553 w 10000"/>
              <a:gd name="connsiteY47" fmla="*/ 8810 h 14335"/>
              <a:gd name="connsiteX48" fmla="*/ 6000 w 10000"/>
              <a:gd name="connsiteY48" fmla="*/ 9303 h 14335"/>
              <a:gd name="connsiteX49" fmla="*/ 5138 w 10000"/>
              <a:gd name="connsiteY49" fmla="*/ 9439 h 14335"/>
              <a:gd name="connsiteX50" fmla="*/ 4956 w 10000"/>
              <a:gd name="connsiteY50" fmla="*/ 7958 h 14335"/>
              <a:gd name="connsiteX51" fmla="*/ 5535 w 10000"/>
              <a:gd name="connsiteY51" fmla="*/ 7099 h 14335"/>
              <a:gd name="connsiteX52" fmla="*/ 8451 w 10000"/>
              <a:gd name="connsiteY52" fmla="*/ 4431 h 14335"/>
              <a:gd name="connsiteX53" fmla="*/ 8826 w 10000"/>
              <a:gd name="connsiteY53" fmla="*/ 3873 h 14335"/>
              <a:gd name="connsiteX54" fmla="*/ 7226 w 10000"/>
              <a:gd name="connsiteY54" fmla="*/ 5249 h 14335"/>
              <a:gd name="connsiteX55" fmla="*/ 5383 w 10000"/>
              <a:gd name="connsiteY55" fmla="*/ 6472 h 14335"/>
              <a:gd name="connsiteX0" fmla="*/ 4613 w 10000"/>
              <a:gd name="connsiteY0" fmla="*/ 6723 h 14335"/>
              <a:gd name="connsiteX1" fmla="*/ 4412 w 10000"/>
              <a:gd name="connsiteY1" fmla="*/ 993 h 14335"/>
              <a:gd name="connsiteX2" fmla="*/ 4139 w 10000"/>
              <a:gd name="connsiteY2" fmla="*/ 71 h 14335"/>
              <a:gd name="connsiteX3" fmla="*/ 3965 w 10000"/>
              <a:gd name="connsiteY3" fmla="*/ 761 h 14335"/>
              <a:gd name="connsiteX4" fmla="*/ 4260 w 10000"/>
              <a:gd name="connsiteY4" fmla="*/ 5622 h 14335"/>
              <a:gd name="connsiteX5" fmla="*/ 4078 w 10000"/>
              <a:gd name="connsiteY5" fmla="*/ 6415 h 14335"/>
              <a:gd name="connsiteX6" fmla="*/ 3689 w 10000"/>
              <a:gd name="connsiteY6" fmla="*/ 6510 h 14335"/>
              <a:gd name="connsiteX7" fmla="*/ 2621 w 10000"/>
              <a:gd name="connsiteY7" fmla="*/ 5572 h 14335"/>
              <a:gd name="connsiteX8" fmla="*/ 957 w 10000"/>
              <a:gd name="connsiteY8" fmla="*/ 4708 h 14335"/>
              <a:gd name="connsiteX9" fmla="*/ 692 w 10000"/>
              <a:gd name="connsiteY9" fmla="*/ 4519 h 14335"/>
              <a:gd name="connsiteX10" fmla="*/ 631 w 10000"/>
              <a:gd name="connsiteY10" fmla="*/ 4586 h 14335"/>
              <a:gd name="connsiteX11" fmla="*/ 324 w 10000"/>
              <a:gd name="connsiteY11" fmla="*/ 4872 h 14335"/>
              <a:gd name="connsiteX12" fmla="*/ 603 w 10000"/>
              <a:gd name="connsiteY12" fmla="*/ 4879 h 14335"/>
              <a:gd name="connsiteX13" fmla="*/ 2618 w 10000"/>
              <a:gd name="connsiteY13" fmla="*/ 6093 h 14335"/>
              <a:gd name="connsiteX14" fmla="*/ 3826 w 10000"/>
              <a:gd name="connsiteY14" fmla="*/ 7477 h 14335"/>
              <a:gd name="connsiteX15" fmla="*/ 3997 w 10000"/>
              <a:gd name="connsiteY15" fmla="*/ 8152 h 14335"/>
              <a:gd name="connsiteX16" fmla="*/ 3863 w 10000"/>
              <a:gd name="connsiteY16" fmla="*/ 9510 h 14335"/>
              <a:gd name="connsiteX17" fmla="*/ 3572 w 10000"/>
              <a:gd name="connsiteY17" fmla="*/ 9434 h 14335"/>
              <a:gd name="connsiteX18" fmla="*/ 671 w 10000"/>
              <a:gd name="connsiteY18" fmla="*/ 8841 h 14335"/>
              <a:gd name="connsiteX19" fmla="*/ 20 w 10000"/>
              <a:gd name="connsiteY19" fmla="*/ 8768 h 14335"/>
              <a:gd name="connsiteX20" fmla="*/ 20 w 10000"/>
              <a:gd name="connsiteY20" fmla="*/ 8777 h 14335"/>
              <a:gd name="connsiteX21" fmla="*/ 0 w 10000"/>
              <a:gd name="connsiteY21" fmla="*/ 9095 h 14335"/>
              <a:gd name="connsiteX22" fmla="*/ 383 w 10000"/>
              <a:gd name="connsiteY22" fmla="*/ 9100 h 14335"/>
              <a:gd name="connsiteX23" fmla="*/ 3654 w 10000"/>
              <a:gd name="connsiteY23" fmla="*/ 10052 h 14335"/>
              <a:gd name="connsiteX24" fmla="*/ 3897 w 10000"/>
              <a:gd name="connsiteY24" fmla="*/ 10539 h 14335"/>
              <a:gd name="connsiteX25" fmla="*/ 3753 w 10000"/>
              <a:gd name="connsiteY25" fmla="*/ 12696 h 14335"/>
              <a:gd name="connsiteX26" fmla="*/ 3594 w 10000"/>
              <a:gd name="connsiteY26" fmla="*/ 13226 h 14335"/>
              <a:gd name="connsiteX27" fmla="*/ 2618 w 10000"/>
              <a:gd name="connsiteY27" fmla="*/ 13792 h 14335"/>
              <a:gd name="connsiteX28" fmla="*/ 1966 w 10000"/>
              <a:gd name="connsiteY28" fmla="*/ 13916 h 14335"/>
              <a:gd name="connsiteX29" fmla="*/ 1519 w 10000"/>
              <a:gd name="connsiteY29" fmla="*/ 14019 h 14335"/>
              <a:gd name="connsiteX30" fmla="*/ 2899 w 10000"/>
              <a:gd name="connsiteY30" fmla="*/ 14308 h 14335"/>
              <a:gd name="connsiteX31" fmla="*/ 6656 w 10000"/>
              <a:gd name="connsiteY31" fmla="*/ 14252 h 14335"/>
              <a:gd name="connsiteX32" fmla="*/ 7293 w 10000"/>
              <a:gd name="connsiteY32" fmla="*/ 14130 h 14335"/>
              <a:gd name="connsiteX33" fmla="*/ 7435 w 10000"/>
              <a:gd name="connsiteY33" fmla="*/ 14067 h 14335"/>
              <a:gd name="connsiteX34" fmla="*/ 7328 w 10000"/>
              <a:gd name="connsiteY34" fmla="*/ 14005 h 14335"/>
              <a:gd name="connsiteX35" fmla="*/ 6676 w 10000"/>
              <a:gd name="connsiteY35" fmla="*/ 13868 h 14335"/>
              <a:gd name="connsiteX36" fmla="*/ 5392 w 10000"/>
              <a:gd name="connsiteY36" fmla="*/ 13341 h 14335"/>
              <a:gd name="connsiteX37" fmla="*/ 5222 w 10000"/>
              <a:gd name="connsiteY37" fmla="*/ 12814 h 14335"/>
              <a:gd name="connsiteX38" fmla="*/ 5183 w 10000"/>
              <a:gd name="connsiteY38" fmla="*/ 11083 h 14335"/>
              <a:gd name="connsiteX39" fmla="*/ 5192 w 10000"/>
              <a:gd name="connsiteY39" fmla="*/ 10403 h 14335"/>
              <a:gd name="connsiteX40" fmla="*/ 5356 w 10000"/>
              <a:gd name="connsiteY40" fmla="*/ 10206 h 14335"/>
              <a:gd name="connsiteX41" fmla="*/ 7720 w 10000"/>
              <a:gd name="connsiteY41" fmla="*/ 9282 h 14335"/>
              <a:gd name="connsiteX42" fmla="*/ 9982 w 10000"/>
              <a:gd name="connsiteY42" fmla="*/ 9033 h 14335"/>
              <a:gd name="connsiteX43" fmla="*/ 10000 w 10000"/>
              <a:gd name="connsiteY43" fmla="*/ 9049 h 14335"/>
              <a:gd name="connsiteX44" fmla="*/ 9985 w 10000"/>
              <a:gd name="connsiteY44" fmla="*/ 8789 h 14335"/>
              <a:gd name="connsiteX45" fmla="*/ 9988 w 10000"/>
              <a:gd name="connsiteY45" fmla="*/ 8684 h 14335"/>
              <a:gd name="connsiteX46" fmla="*/ 9941 w 10000"/>
              <a:gd name="connsiteY46" fmla="*/ 8772 h 14335"/>
              <a:gd name="connsiteX47" fmla="*/ 9553 w 10000"/>
              <a:gd name="connsiteY47" fmla="*/ 8810 h 14335"/>
              <a:gd name="connsiteX48" fmla="*/ 6000 w 10000"/>
              <a:gd name="connsiteY48" fmla="*/ 9303 h 14335"/>
              <a:gd name="connsiteX49" fmla="*/ 5138 w 10000"/>
              <a:gd name="connsiteY49" fmla="*/ 9439 h 14335"/>
              <a:gd name="connsiteX50" fmla="*/ 4956 w 10000"/>
              <a:gd name="connsiteY50" fmla="*/ 7958 h 14335"/>
              <a:gd name="connsiteX51" fmla="*/ 5535 w 10000"/>
              <a:gd name="connsiteY51" fmla="*/ 7099 h 14335"/>
              <a:gd name="connsiteX52" fmla="*/ 8451 w 10000"/>
              <a:gd name="connsiteY52" fmla="*/ 4431 h 14335"/>
              <a:gd name="connsiteX53" fmla="*/ 8826 w 10000"/>
              <a:gd name="connsiteY53" fmla="*/ 3873 h 14335"/>
              <a:gd name="connsiteX54" fmla="*/ 7226 w 10000"/>
              <a:gd name="connsiteY54" fmla="*/ 5249 h 14335"/>
              <a:gd name="connsiteX55" fmla="*/ 5383 w 10000"/>
              <a:gd name="connsiteY55" fmla="*/ 6472 h 14335"/>
              <a:gd name="connsiteX0" fmla="*/ 4613 w 10000"/>
              <a:gd name="connsiteY0" fmla="*/ 6723 h 14335"/>
              <a:gd name="connsiteX1" fmla="*/ 4412 w 10000"/>
              <a:gd name="connsiteY1" fmla="*/ 993 h 14335"/>
              <a:gd name="connsiteX2" fmla="*/ 4139 w 10000"/>
              <a:gd name="connsiteY2" fmla="*/ 71 h 14335"/>
              <a:gd name="connsiteX3" fmla="*/ 3965 w 10000"/>
              <a:gd name="connsiteY3" fmla="*/ 761 h 14335"/>
              <a:gd name="connsiteX4" fmla="*/ 4260 w 10000"/>
              <a:gd name="connsiteY4" fmla="*/ 5622 h 14335"/>
              <a:gd name="connsiteX5" fmla="*/ 4078 w 10000"/>
              <a:gd name="connsiteY5" fmla="*/ 6415 h 14335"/>
              <a:gd name="connsiteX6" fmla="*/ 3689 w 10000"/>
              <a:gd name="connsiteY6" fmla="*/ 6510 h 14335"/>
              <a:gd name="connsiteX7" fmla="*/ 2621 w 10000"/>
              <a:gd name="connsiteY7" fmla="*/ 5572 h 14335"/>
              <a:gd name="connsiteX8" fmla="*/ 957 w 10000"/>
              <a:gd name="connsiteY8" fmla="*/ 4708 h 14335"/>
              <a:gd name="connsiteX9" fmla="*/ 692 w 10000"/>
              <a:gd name="connsiteY9" fmla="*/ 4519 h 14335"/>
              <a:gd name="connsiteX10" fmla="*/ 631 w 10000"/>
              <a:gd name="connsiteY10" fmla="*/ 4586 h 14335"/>
              <a:gd name="connsiteX11" fmla="*/ 324 w 10000"/>
              <a:gd name="connsiteY11" fmla="*/ 4872 h 14335"/>
              <a:gd name="connsiteX12" fmla="*/ 603 w 10000"/>
              <a:gd name="connsiteY12" fmla="*/ 4879 h 14335"/>
              <a:gd name="connsiteX13" fmla="*/ 2618 w 10000"/>
              <a:gd name="connsiteY13" fmla="*/ 6093 h 14335"/>
              <a:gd name="connsiteX14" fmla="*/ 3826 w 10000"/>
              <a:gd name="connsiteY14" fmla="*/ 7477 h 14335"/>
              <a:gd name="connsiteX15" fmla="*/ 3997 w 10000"/>
              <a:gd name="connsiteY15" fmla="*/ 8152 h 14335"/>
              <a:gd name="connsiteX16" fmla="*/ 3863 w 10000"/>
              <a:gd name="connsiteY16" fmla="*/ 9510 h 14335"/>
              <a:gd name="connsiteX17" fmla="*/ 3572 w 10000"/>
              <a:gd name="connsiteY17" fmla="*/ 9434 h 14335"/>
              <a:gd name="connsiteX18" fmla="*/ 671 w 10000"/>
              <a:gd name="connsiteY18" fmla="*/ 8841 h 14335"/>
              <a:gd name="connsiteX19" fmla="*/ 20 w 10000"/>
              <a:gd name="connsiteY19" fmla="*/ 8768 h 14335"/>
              <a:gd name="connsiteX20" fmla="*/ 20 w 10000"/>
              <a:gd name="connsiteY20" fmla="*/ 8777 h 14335"/>
              <a:gd name="connsiteX21" fmla="*/ 0 w 10000"/>
              <a:gd name="connsiteY21" fmla="*/ 9095 h 14335"/>
              <a:gd name="connsiteX22" fmla="*/ 383 w 10000"/>
              <a:gd name="connsiteY22" fmla="*/ 9100 h 14335"/>
              <a:gd name="connsiteX23" fmla="*/ 3654 w 10000"/>
              <a:gd name="connsiteY23" fmla="*/ 10052 h 14335"/>
              <a:gd name="connsiteX24" fmla="*/ 3897 w 10000"/>
              <a:gd name="connsiteY24" fmla="*/ 10539 h 14335"/>
              <a:gd name="connsiteX25" fmla="*/ 3753 w 10000"/>
              <a:gd name="connsiteY25" fmla="*/ 12696 h 14335"/>
              <a:gd name="connsiteX26" fmla="*/ 3594 w 10000"/>
              <a:gd name="connsiteY26" fmla="*/ 13226 h 14335"/>
              <a:gd name="connsiteX27" fmla="*/ 2618 w 10000"/>
              <a:gd name="connsiteY27" fmla="*/ 13792 h 14335"/>
              <a:gd name="connsiteX28" fmla="*/ 1966 w 10000"/>
              <a:gd name="connsiteY28" fmla="*/ 13916 h 14335"/>
              <a:gd name="connsiteX29" fmla="*/ 1519 w 10000"/>
              <a:gd name="connsiteY29" fmla="*/ 14019 h 14335"/>
              <a:gd name="connsiteX30" fmla="*/ 2899 w 10000"/>
              <a:gd name="connsiteY30" fmla="*/ 14308 h 14335"/>
              <a:gd name="connsiteX31" fmla="*/ 6656 w 10000"/>
              <a:gd name="connsiteY31" fmla="*/ 14252 h 14335"/>
              <a:gd name="connsiteX32" fmla="*/ 7293 w 10000"/>
              <a:gd name="connsiteY32" fmla="*/ 14130 h 14335"/>
              <a:gd name="connsiteX33" fmla="*/ 7435 w 10000"/>
              <a:gd name="connsiteY33" fmla="*/ 14067 h 14335"/>
              <a:gd name="connsiteX34" fmla="*/ 7328 w 10000"/>
              <a:gd name="connsiteY34" fmla="*/ 14005 h 14335"/>
              <a:gd name="connsiteX35" fmla="*/ 6676 w 10000"/>
              <a:gd name="connsiteY35" fmla="*/ 13868 h 14335"/>
              <a:gd name="connsiteX36" fmla="*/ 5392 w 10000"/>
              <a:gd name="connsiteY36" fmla="*/ 13341 h 14335"/>
              <a:gd name="connsiteX37" fmla="*/ 5222 w 10000"/>
              <a:gd name="connsiteY37" fmla="*/ 12814 h 14335"/>
              <a:gd name="connsiteX38" fmla="*/ 5183 w 10000"/>
              <a:gd name="connsiteY38" fmla="*/ 11083 h 14335"/>
              <a:gd name="connsiteX39" fmla="*/ 5192 w 10000"/>
              <a:gd name="connsiteY39" fmla="*/ 10403 h 14335"/>
              <a:gd name="connsiteX40" fmla="*/ 5356 w 10000"/>
              <a:gd name="connsiteY40" fmla="*/ 10206 h 14335"/>
              <a:gd name="connsiteX41" fmla="*/ 7720 w 10000"/>
              <a:gd name="connsiteY41" fmla="*/ 9282 h 14335"/>
              <a:gd name="connsiteX42" fmla="*/ 9982 w 10000"/>
              <a:gd name="connsiteY42" fmla="*/ 9033 h 14335"/>
              <a:gd name="connsiteX43" fmla="*/ 10000 w 10000"/>
              <a:gd name="connsiteY43" fmla="*/ 9049 h 14335"/>
              <a:gd name="connsiteX44" fmla="*/ 9985 w 10000"/>
              <a:gd name="connsiteY44" fmla="*/ 8789 h 14335"/>
              <a:gd name="connsiteX45" fmla="*/ 9988 w 10000"/>
              <a:gd name="connsiteY45" fmla="*/ 8684 h 14335"/>
              <a:gd name="connsiteX46" fmla="*/ 9941 w 10000"/>
              <a:gd name="connsiteY46" fmla="*/ 8772 h 14335"/>
              <a:gd name="connsiteX47" fmla="*/ 9553 w 10000"/>
              <a:gd name="connsiteY47" fmla="*/ 8810 h 14335"/>
              <a:gd name="connsiteX48" fmla="*/ 6000 w 10000"/>
              <a:gd name="connsiteY48" fmla="*/ 9303 h 14335"/>
              <a:gd name="connsiteX49" fmla="*/ 5138 w 10000"/>
              <a:gd name="connsiteY49" fmla="*/ 9439 h 14335"/>
              <a:gd name="connsiteX50" fmla="*/ 4956 w 10000"/>
              <a:gd name="connsiteY50" fmla="*/ 7958 h 14335"/>
              <a:gd name="connsiteX51" fmla="*/ 5535 w 10000"/>
              <a:gd name="connsiteY51" fmla="*/ 7099 h 14335"/>
              <a:gd name="connsiteX52" fmla="*/ 8451 w 10000"/>
              <a:gd name="connsiteY52" fmla="*/ 4431 h 14335"/>
              <a:gd name="connsiteX53" fmla="*/ 8826 w 10000"/>
              <a:gd name="connsiteY53" fmla="*/ 3873 h 14335"/>
              <a:gd name="connsiteX54" fmla="*/ 7226 w 10000"/>
              <a:gd name="connsiteY54" fmla="*/ 5249 h 14335"/>
              <a:gd name="connsiteX55" fmla="*/ 5383 w 10000"/>
              <a:gd name="connsiteY55" fmla="*/ 6472 h 14335"/>
              <a:gd name="connsiteX0" fmla="*/ 4613 w 10000"/>
              <a:gd name="connsiteY0" fmla="*/ 6723 h 14335"/>
              <a:gd name="connsiteX1" fmla="*/ 4412 w 10000"/>
              <a:gd name="connsiteY1" fmla="*/ 993 h 14335"/>
              <a:gd name="connsiteX2" fmla="*/ 4139 w 10000"/>
              <a:gd name="connsiteY2" fmla="*/ 71 h 14335"/>
              <a:gd name="connsiteX3" fmla="*/ 4056 w 10000"/>
              <a:gd name="connsiteY3" fmla="*/ 745 h 14335"/>
              <a:gd name="connsiteX4" fmla="*/ 4260 w 10000"/>
              <a:gd name="connsiteY4" fmla="*/ 5622 h 14335"/>
              <a:gd name="connsiteX5" fmla="*/ 4078 w 10000"/>
              <a:gd name="connsiteY5" fmla="*/ 6415 h 14335"/>
              <a:gd name="connsiteX6" fmla="*/ 3689 w 10000"/>
              <a:gd name="connsiteY6" fmla="*/ 6510 h 14335"/>
              <a:gd name="connsiteX7" fmla="*/ 2621 w 10000"/>
              <a:gd name="connsiteY7" fmla="*/ 5572 h 14335"/>
              <a:gd name="connsiteX8" fmla="*/ 957 w 10000"/>
              <a:gd name="connsiteY8" fmla="*/ 4708 h 14335"/>
              <a:gd name="connsiteX9" fmla="*/ 692 w 10000"/>
              <a:gd name="connsiteY9" fmla="*/ 4519 h 14335"/>
              <a:gd name="connsiteX10" fmla="*/ 631 w 10000"/>
              <a:gd name="connsiteY10" fmla="*/ 4586 h 14335"/>
              <a:gd name="connsiteX11" fmla="*/ 324 w 10000"/>
              <a:gd name="connsiteY11" fmla="*/ 4872 h 14335"/>
              <a:gd name="connsiteX12" fmla="*/ 603 w 10000"/>
              <a:gd name="connsiteY12" fmla="*/ 4879 h 14335"/>
              <a:gd name="connsiteX13" fmla="*/ 2618 w 10000"/>
              <a:gd name="connsiteY13" fmla="*/ 6093 h 14335"/>
              <a:gd name="connsiteX14" fmla="*/ 3826 w 10000"/>
              <a:gd name="connsiteY14" fmla="*/ 7477 h 14335"/>
              <a:gd name="connsiteX15" fmla="*/ 3997 w 10000"/>
              <a:gd name="connsiteY15" fmla="*/ 8152 h 14335"/>
              <a:gd name="connsiteX16" fmla="*/ 3863 w 10000"/>
              <a:gd name="connsiteY16" fmla="*/ 9510 h 14335"/>
              <a:gd name="connsiteX17" fmla="*/ 3572 w 10000"/>
              <a:gd name="connsiteY17" fmla="*/ 9434 h 14335"/>
              <a:gd name="connsiteX18" fmla="*/ 671 w 10000"/>
              <a:gd name="connsiteY18" fmla="*/ 8841 h 14335"/>
              <a:gd name="connsiteX19" fmla="*/ 20 w 10000"/>
              <a:gd name="connsiteY19" fmla="*/ 8768 h 14335"/>
              <a:gd name="connsiteX20" fmla="*/ 20 w 10000"/>
              <a:gd name="connsiteY20" fmla="*/ 8777 h 14335"/>
              <a:gd name="connsiteX21" fmla="*/ 0 w 10000"/>
              <a:gd name="connsiteY21" fmla="*/ 9095 h 14335"/>
              <a:gd name="connsiteX22" fmla="*/ 383 w 10000"/>
              <a:gd name="connsiteY22" fmla="*/ 9100 h 14335"/>
              <a:gd name="connsiteX23" fmla="*/ 3654 w 10000"/>
              <a:gd name="connsiteY23" fmla="*/ 10052 h 14335"/>
              <a:gd name="connsiteX24" fmla="*/ 3897 w 10000"/>
              <a:gd name="connsiteY24" fmla="*/ 10539 h 14335"/>
              <a:gd name="connsiteX25" fmla="*/ 3753 w 10000"/>
              <a:gd name="connsiteY25" fmla="*/ 12696 h 14335"/>
              <a:gd name="connsiteX26" fmla="*/ 3594 w 10000"/>
              <a:gd name="connsiteY26" fmla="*/ 13226 h 14335"/>
              <a:gd name="connsiteX27" fmla="*/ 2618 w 10000"/>
              <a:gd name="connsiteY27" fmla="*/ 13792 h 14335"/>
              <a:gd name="connsiteX28" fmla="*/ 1966 w 10000"/>
              <a:gd name="connsiteY28" fmla="*/ 13916 h 14335"/>
              <a:gd name="connsiteX29" fmla="*/ 1519 w 10000"/>
              <a:gd name="connsiteY29" fmla="*/ 14019 h 14335"/>
              <a:gd name="connsiteX30" fmla="*/ 2899 w 10000"/>
              <a:gd name="connsiteY30" fmla="*/ 14308 h 14335"/>
              <a:gd name="connsiteX31" fmla="*/ 6656 w 10000"/>
              <a:gd name="connsiteY31" fmla="*/ 14252 h 14335"/>
              <a:gd name="connsiteX32" fmla="*/ 7293 w 10000"/>
              <a:gd name="connsiteY32" fmla="*/ 14130 h 14335"/>
              <a:gd name="connsiteX33" fmla="*/ 7435 w 10000"/>
              <a:gd name="connsiteY33" fmla="*/ 14067 h 14335"/>
              <a:gd name="connsiteX34" fmla="*/ 7328 w 10000"/>
              <a:gd name="connsiteY34" fmla="*/ 14005 h 14335"/>
              <a:gd name="connsiteX35" fmla="*/ 6676 w 10000"/>
              <a:gd name="connsiteY35" fmla="*/ 13868 h 14335"/>
              <a:gd name="connsiteX36" fmla="*/ 5392 w 10000"/>
              <a:gd name="connsiteY36" fmla="*/ 13341 h 14335"/>
              <a:gd name="connsiteX37" fmla="*/ 5222 w 10000"/>
              <a:gd name="connsiteY37" fmla="*/ 12814 h 14335"/>
              <a:gd name="connsiteX38" fmla="*/ 5183 w 10000"/>
              <a:gd name="connsiteY38" fmla="*/ 11083 h 14335"/>
              <a:gd name="connsiteX39" fmla="*/ 5192 w 10000"/>
              <a:gd name="connsiteY39" fmla="*/ 10403 h 14335"/>
              <a:gd name="connsiteX40" fmla="*/ 5356 w 10000"/>
              <a:gd name="connsiteY40" fmla="*/ 10206 h 14335"/>
              <a:gd name="connsiteX41" fmla="*/ 7720 w 10000"/>
              <a:gd name="connsiteY41" fmla="*/ 9282 h 14335"/>
              <a:gd name="connsiteX42" fmla="*/ 9982 w 10000"/>
              <a:gd name="connsiteY42" fmla="*/ 9033 h 14335"/>
              <a:gd name="connsiteX43" fmla="*/ 10000 w 10000"/>
              <a:gd name="connsiteY43" fmla="*/ 9049 h 14335"/>
              <a:gd name="connsiteX44" fmla="*/ 9985 w 10000"/>
              <a:gd name="connsiteY44" fmla="*/ 8789 h 14335"/>
              <a:gd name="connsiteX45" fmla="*/ 9988 w 10000"/>
              <a:gd name="connsiteY45" fmla="*/ 8684 h 14335"/>
              <a:gd name="connsiteX46" fmla="*/ 9941 w 10000"/>
              <a:gd name="connsiteY46" fmla="*/ 8772 h 14335"/>
              <a:gd name="connsiteX47" fmla="*/ 9553 w 10000"/>
              <a:gd name="connsiteY47" fmla="*/ 8810 h 14335"/>
              <a:gd name="connsiteX48" fmla="*/ 6000 w 10000"/>
              <a:gd name="connsiteY48" fmla="*/ 9303 h 14335"/>
              <a:gd name="connsiteX49" fmla="*/ 5138 w 10000"/>
              <a:gd name="connsiteY49" fmla="*/ 9439 h 14335"/>
              <a:gd name="connsiteX50" fmla="*/ 4956 w 10000"/>
              <a:gd name="connsiteY50" fmla="*/ 7958 h 14335"/>
              <a:gd name="connsiteX51" fmla="*/ 5535 w 10000"/>
              <a:gd name="connsiteY51" fmla="*/ 7099 h 14335"/>
              <a:gd name="connsiteX52" fmla="*/ 8451 w 10000"/>
              <a:gd name="connsiteY52" fmla="*/ 4431 h 14335"/>
              <a:gd name="connsiteX53" fmla="*/ 8826 w 10000"/>
              <a:gd name="connsiteY53" fmla="*/ 3873 h 14335"/>
              <a:gd name="connsiteX54" fmla="*/ 7226 w 10000"/>
              <a:gd name="connsiteY54" fmla="*/ 5249 h 14335"/>
              <a:gd name="connsiteX55" fmla="*/ 5383 w 10000"/>
              <a:gd name="connsiteY55" fmla="*/ 6472 h 14335"/>
              <a:gd name="connsiteX0" fmla="*/ 4613 w 10000"/>
              <a:gd name="connsiteY0" fmla="*/ 6723 h 14335"/>
              <a:gd name="connsiteX1" fmla="*/ 4412 w 10000"/>
              <a:gd name="connsiteY1" fmla="*/ 993 h 14335"/>
              <a:gd name="connsiteX2" fmla="*/ 4139 w 10000"/>
              <a:gd name="connsiteY2" fmla="*/ 71 h 14335"/>
              <a:gd name="connsiteX3" fmla="*/ 4056 w 10000"/>
              <a:gd name="connsiteY3" fmla="*/ 745 h 14335"/>
              <a:gd name="connsiteX4" fmla="*/ 4260 w 10000"/>
              <a:gd name="connsiteY4" fmla="*/ 5622 h 14335"/>
              <a:gd name="connsiteX5" fmla="*/ 4078 w 10000"/>
              <a:gd name="connsiteY5" fmla="*/ 6415 h 14335"/>
              <a:gd name="connsiteX6" fmla="*/ 3689 w 10000"/>
              <a:gd name="connsiteY6" fmla="*/ 6510 h 14335"/>
              <a:gd name="connsiteX7" fmla="*/ 2621 w 10000"/>
              <a:gd name="connsiteY7" fmla="*/ 5572 h 14335"/>
              <a:gd name="connsiteX8" fmla="*/ 957 w 10000"/>
              <a:gd name="connsiteY8" fmla="*/ 4708 h 14335"/>
              <a:gd name="connsiteX9" fmla="*/ 692 w 10000"/>
              <a:gd name="connsiteY9" fmla="*/ 4519 h 14335"/>
              <a:gd name="connsiteX10" fmla="*/ 631 w 10000"/>
              <a:gd name="connsiteY10" fmla="*/ 4586 h 14335"/>
              <a:gd name="connsiteX11" fmla="*/ 324 w 10000"/>
              <a:gd name="connsiteY11" fmla="*/ 4872 h 14335"/>
              <a:gd name="connsiteX12" fmla="*/ 603 w 10000"/>
              <a:gd name="connsiteY12" fmla="*/ 4879 h 14335"/>
              <a:gd name="connsiteX13" fmla="*/ 2618 w 10000"/>
              <a:gd name="connsiteY13" fmla="*/ 6093 h 14335"/>
              <a:gd name="connsiteX14" fmla="*/ 3826 w 10000"/>
              <a:gd name="connsiteY14" fmla="*/ 7477 h 14335"/>
              <a:gd name="connsiteX15" fmla="*/ 3997 w 10000"/>
              <a:gd name="connsiteY15" fmla="*/ 8152 h 14335"/>
              <a:gd name="connsiteX16" fmla="*/ 3863 w 10000"/>
              <a:gd name="connsiteY16" fmla="*/ 9510 h 14335"/>
              <a:gd name="connsiteX17" fmla="*/ 3572 w 10000"/>
              <a:gd name="connsiteY17" fmla="*/ 9434 h 14335"/>
              <a:gd name="connsiteX18" fmla="*/ 671 w 10000"/>
              <a:gd name="connsiteY18" fmla="*/ 8841 h 14335"/>
              <a:gd name="connsiteX19" fmla="*/ 20 w 10000"/>
              <a:gd name="connsiteY19" fmla="*/ 8768 h 14335"/>
              <a:gd name="connsiteX20" fmla="*/ 20 w 10000"/>
              <a:gd name="connsiteY20" fmla="*/ 8777 h 14335"/>
              <a:gd name="connsiteX21" fmla="*/ 0 w 10000"/>
              <a:gd name="connsiteY21" fmla="*/ 9095 h 14335"/>
              <a:gd name="connsiteX22" fmla="*/ 383 w 10000"/>
              <a:gd name="connsiteY22" fmla="*/ 9100 h 14335"/>
              <a:gd name="connsiteX23" fmla="*/ 3654 w 10000"/>
              <a:gd name="connsiteY23" fmla="*/ 10052 h 14335"/>
              <a:gd name="connsiteX24" fmla="*/ 3897 w 10000"/>
              <a:gd name="connsiteY24" fmla="*/ 10539 h 14335"/>
              <a:gd name="connsiteX25" fmla="*/ 3753 w 10000"/>
              <a:gd name="connsiteY25" fmla="*/ 12696 h 14335"/>
              <a:gd name="connsiteX26" fmla="*/ 3594 w 10000"/>
              <a:gd name="connsiteY26" fmla="*/ 13226 h 14335"/>
              <a:gd name="connsiteX27" fmla="*/ 2618 w 10000"/>
              <a:gd name="connsiteY27" fmla="*/ 13792 h 14335"/>
              <a:gd name="connsiteX28" fmla="*/ 1966 w 10000"/>
              <a:gd name="connsiteY28" fmla="*/ 13916 h 14335"/>
              <a:gd name="connsiteX29" fmla="*/ 1519 w 10000"/>
              <a:gd name="connsiteY29" fmla="*/ 14019 h 14335"/>
              <a:gd name="connsiteX30" fmla="*/ 2899 w 10000"/>
              <a:gd name="connsiteY30" fmla="*/ 14308 h 14335"/>
              <a:gd name="connsiteX31" fmla="*/ 6656 w 10000"/>
              <a:gd name="connsiteY31" fmla="*/ 14252 h 14335"/>
              <a:gd name="connsiteX32" fmla="*/ 7293 w 10000"/>
              <a:gd name="connsiteY32" fmla="*/ 14130 h 14335"/>
              <a:gd name="connsiteX33" fmla="*/ 7435 w 10000"/>
              <a:gd name="connsiteY33" fmla="*/ 14067 h 14335"/>
              <a:gd name="connsiteX34" fmla="*/ 7328 w 10000"/>
              <a:gd name="connsiteY34" fmla="*/ 14005 h 14335"/>
              <a:gd name="connsiteX35" fmla="*/ 6676 w 10000"/>
              <a:gd name="connsiteY35" fmla="*/ 13868 h 14335"/>
              <a:gd name="connsiteX36" fmla="*/ 5392 w 10000"/>
              <a:gd name="connsiteY36" fmla="*/ 13341 h 14335"/>
              <a:gd name="connsiteX37" fmla="*/ 5222 w 10000"/>
              <a:gd name="connsiteY37" fmla="*/ 12814 h 14335"/>
              <a:gd name="connsiteX38" fmla="*/ 5183 w 10000"/>
              <a:gd name="connsiteY38" fmla="*/ 11083 h 14335"/>
              <a:gd name="connsiteX39" fmla="*/ 5192 w 10000"/>
              <a:gd name="connsiteY39" fmla="*/ 10403 h 14335"/>
              <a:gd name="connsiteX40" fmla="*/ 5356 w 10000"/>
              <a:gd name="connsiteY40" fmla="*/ 10206 h 14335"/>
              <a:gd name="connsiteX41" fmla="*/ 7720 w 10000"/>
              <a:gd name="connsiteY41" fmla="*/ 9282 h 14335"/>
              <a:gd name="connsiteX42" fmla="*/ 9982 w 10000"/>
              <a:gd name="connsiteY42" fmla="*/ 9033 h 14335"/>
              <a:gd name="connsiteX43" fmla="*/ 10000 w 10000"/>
              <a:gd name="connsiteY43" fmla="*/ 9049 h 14335"/>
              <a:gd name="connsiteX44" fmla="*/ 9985 w 10000"/>
              <a:gd name="connsiteY44" fmla="*/ 8789 h 14335"/>
              <a:gd name="connsiteX45" fmla="*/ 9988 w 10000"/>
              <a:gd name="connsiteY45" fmla="*/ 8684 h 14335"/>
              <a:gd name="connsiteX46" fmla="*/ 9941 w 10000"/>
              <a:gd name="connsiteY46" fmla="*/ 8772 h 14335"/>
              <a:gd name="connsiteX47" fmla="*/ 9553 w 10000"/>
              <a:gd name="connsiteY47" fmla="*/ 8810 h 14335"/>
              <a:gd name="connsiteX48" fmla="*/ 6000 w 10000"/>
              <a:gd name="connsiteY48" fmla="*/ 9303 h 14335"/>
              <a:gd name="connsiteX49" fmla="*/ 5138 w 10000"/>
              <a:gd name="connsiteY49" fmla="*/ 9439 h 14335"/>
              <a:gd name="connsiteX50" fmla="*/ 4956 w 10000"/>
              <a:gd name="connsiteY50" fmla="*/ 7958 h 14335"/>
              <a:gd name="connsiteX51" fmla="*/ 5535 w 10000"/>
              <a:gd name="connsiteY51" fmla="*/ 7099 h 14335"/>
              <a:gd name="connsiteX52" fmla="*/ 8451 w 10000"/>
              <a:gd name="connsiteY52" fmla="*/ 4431 h 14335"/>
              <a:gd name="connsiteX53" fmla="*/ 8826 w 10000"/>
              <a:gd name="connsiteY53" fmla="*/ 3873 h 14335"/>
              <a:gd name="connsiteX54" fmla="*/ 7226 w 10000"/>
              <a:gd name="connsiteY54" fmla="*/ 5249 h 14335"/>
              <a:gd name="connsiteX55" fmla="*/ 5383 w 10000"/>
              <a:gd name="connsiteY55" fmla="*/ 6472 h 14335"/>
              <a:gd name="connsiteX0" fmla="*/ 4613 w 10000"/>
              <a:gd name="connsiteY0" fmla="*/ 6723 h 14335"/>
              <a:gd name="connsiteX1" fmla="*/ 4412 w 10000"/>
              <a:gd name="connsiteY1" fmla="*/ 993 h 14335"/>
              <a:gd name="connsiteX2" fmla="*/ 4139 w 10000"/>
              <a:gd name="connsiteY2" fmla="*/ 71 h 14335"/>
              <a:gd name="connsiteX3" fmla="*/ 4056 w 10000"/>
              <a:gd name="connsiteY3" fmla="*/ 745 h 14335"/>
              <a:gd name="connsiteX4" fmla="*/ 4260 w 10000"/>
              <a:gd name="connsiteY4" fmla="*/ 5622 h 14335"/>
              <a:gd name="connsiteX5" fmla="*/ 4078 w 10000"/>
              <a:gd name="connsiteY5" fmla="*/ 6415 h 14335"/>
              <a:gd name="connsiteX6" fmla="*/ 3689 w 10000"/>
              <a:gd name="connsiteY6" fmla="*/ 6510 h 14335"/>
              <a:gd name="connsiteX7" fmla="*/ 2621 w 10000"/>
              <a:gd name="connsiteY7" fmla="*/ 5572 h 14335"/>
              <a:gd name="connsiteX8" fmla="*/ 957 w 10000"/>
              <a:gd name="connsiteY8" fmla="*/ 4708 h 14335"/>
              <a:gd name="connsiteX9" fmla="*/ 692 w 10000"/>
              <a:gd name="connsiteY9" fmla="*/ 4519 h 14335"/>
              <a:gd name="connsiteX10" fmla="*/ 631 w 10000"/>
              <a:gd name="connsiteY10" fmla="*/ 4586 h 14335"/>
              <a:gd name="connsiteX11" fmla="*/ 324 w 10000"/>
              <a:gd name="connsiteY11" fmla="*/ 4872 h 14335"/>
              <a:gd name="connsiteX12" fmla="*/ 603 w 10000"/>
              <a:gd name="connsiteY12" fmla="*/ 4879 h 14335"/>
              <a:gd name="connsiteX13" fmla="*/ 2618 w 10000"/>
              <a:gd name="connsiteY13" fmla="*/ 6093 h 14335"/>
              <a:gd name="connsiteX14" fmla="*/ 3826 w 10000"/>
              <a:gd name="connsiteY14" fmla="*/ 7477 h 14335"/>
              <a:gd name="connsiteX15" fmla="*/ 3997 w 10000"/>
              <a:gd name="connsiteY15" fmla="*/ 8152 h 14335"/>
              <a:gd name="connsiteX16" fmla="*/ 3863 w 10000"/>
              <a:gd name="connsiteY16" fmla="*/ 9510 h 14335"/>
              <a:gd name="connsiteX17" fmla="*/ 3572 w 10000"/>
              <a:gd name="connsiteY17" fmla="*/ 9434 h 14335"/>
              <a:gd name="connsiteX18" fmla="*/ 671 w 10000"/>
              <a:gd name="connsiteY18" fmla="*/ 8841 h 14335"/>
              <a:gd name="connsiteX19" fmla="*/ 20 w 10000"/>
              <a:gd name="connsiteY19" fmla="*/ 8768 h 14335"/>
              <a:gd name="connsiteX20" fmla="*/ 20 w 10000"/>
              <a:gd name="connsiteY20" fmla="*/ 8777 h 14335"/>
              <a:gd name="connsiteX21" fmla="*/ 0 w 10000"/>
              <a:gd name="connsiteY21" fmla="*/ 9095 h 14335"/>
              <a:gd name="connsiteX22" fmla="*/ 383 w 10000"/>
              <a:gd name="connsiteY22" fmla="*/ 9100 h 14335"/>
              <a:gd name="connsiteX23" fmla="*/ 3654 w 10000"/>
              <a:gd name="connsiteY23" fmla="*/ 10052 h 14335"/>
              <a:gd name="connsiteX24" fmla="*/ 3897 w 10000"/>
              <a:gd name="connsiteY24" fmla="*/ 10539 h 14335"/>
              <a:gd name="connsiteX25" fmla="*/ 3753 w 10000"/>
              <a:gd name="connsiteY25" fmla="*/ 12696 h 14335"/>
              <a:gd name="connsiteX26" fmla="*/ 3594 w 10000"/>
              <a:gd name="connsiteY26" fmla="*/ 13226 h 14335"/>
              <a:gd name="connsiteX27" fmla="*/ 2618 w 10000"/>
              <a:gd name="connsiteY27" fmla="*/ 13792 h 14335"/>
              <a:gd name="connsiteX28" fmla="*/ 1966 w 10000"/>
              <a:gd name="connsiteY28" fmla="*/ 13916 h 14335"/>
              <a:gd name="connsiteX29" fmla="*/ 1519 w 10000"/>
              <a:gd name="connsiteY29" fmla="*/ 14019 h 14335"/>
              <a:gd name="connsiteX30" fmla="*/ 2899 w 10000"/>
              <a:gd name="connsiteY30" fmla="*/ 14308 h 14335"/>
              <a:gd name="connsiteX31" fmla="*/ 6656 w 10000"/>
              <a:gd name="connsiteY31" fmla="*/ 14252 h 14335"/>
              <a:gd name="connsiteX32" fmla="*/ 7293 w 10000"/>
              <a:gd name="connsiteY32" fmla="*/ 14130 h 14335"/>
              <a:gd name="connsiteX33" fmla="*/ 7435 w 10000"/>
              <a:gd name="connsiteY33" fmla="*/ 14067 h 14335"/>
              <a:gd name="connsiteX34" fmla="*/ 7328 w 10000"/>
              <a:gd name="connsiteY34" fmla="*/ 14005 h 14335"/>
              <a:gd name="connsiteX35" fmla="*/ 6676 w 10000"/>
              <a:gd name="connsiteY35" fmla="*/ 13868 h 14335"/>
              <a:gd name="connsiteX36" fmla="*/ 5392 w 10000"/>
              <a:gd name="connsiteY36" fmla="*/ 13341 h 14335"/>
              <a:gd name="connsiteX37" fmla="*/ 5222 w 10000"/>
              <a:gd name="connsiteY37" fmla="*/ 12814 h 14335"/>
              <a:gd name="connsiteX38" fmla="*/ 5183 w 10000"/>
              <a:gd name="connsiteY38" fmla="*/ 11083 h 14335"/>
              <a:gd name="connsiteX39" fmla="*/ 5192 w 10000"/>
              <a:gd name="connsiteY39" fmla="*/ 10403 h 14335"/>
              <a:gd name="connsiteX40" fmla="*/ 5356 w 10000"/>
              <a:gd name="connsiteY40" fmla="*/ 10206 h 14335"/>
              <a:gd name="connsiteX41" fmla="*/ 7720 w 10000"/>
              <a:gd name="connsiteY41" fmla="*/ 9282 h 14335"/>
              <a:gd name="connsiteX42" fmla="*/ 9982 w 10000"/>
              <a:gd name="connsiteY42" fmla="*/ 9033 h 14335"/>
              <a:gd name="connsiteX43" fmla="*/ 10000 w 10000"/>
              <a:gd name="connsiteY43" fmla="*/ 9049 h 14335"/>
              <a:gd name="connsiteX44" fmla="*/ 9985 w 10000"/>
              <a:gd name="connsiteY44" fmla="*/ 8789 h 14335"/>
              <a:gd name="connsiteX45" fmla="*/ 9988 w 10000"/>
              <a:gd name="connsiteY45" fmla="*/ 8684 h 14335"/>
              <a:gd name="connsiteX46" fmla="*/ 9941 w 10000"/>
              <a:gd name="connsiteY46" fmla="*/ 8772 h 14335"/>
              <a:gd name="connsiteX47" fmla="*/ 9553 w 10000"/>
              <a:gd name="connsiteY47" fmla="*/ 8810 h 14335"/>
              <a:gd name="connsiteX48" fmla="*/ 6000 w 10000"/>
              <a:gd name="connsiteY48" fmla="*/ 9303 h 14335"/>
              <a:gd name="connsiteX49" fmla="*/ 5138 w 10000"/>
              <a:gd name="connsiteY49" fmla="*/ 9439 h 14335"/>
              <a:gd name="connsiteX50" fmla="*/ 4956 w 10000"/>
              <a:gd name="connsiteY50" fmla="*/ 7958 h 14335"/>
              <a:gd name="connsiteX51" fmla="*/ 5535 w 10000"/>
              <a:gd name="connsiteY51" fmla="*/ 7099 h 14335"/>
              <a:gd name="connsiteX52" fmla="*/ 8451 w 10000"/>
              <a:gd name="connsiteY52" fmla="*/ 4431 h 14335"/>
              <a:gd name="connsiteX53" fmla="*/ 8826 w 10000"/>
              <a:gd name="connsiteY53" fmla="*/ 3873 h 14335"/>
              <a:gd name="connsiteX54" fmla="*/ 7226 w 10000"/>
              <a:gd name="connsiteY54" fmla="*/ 5249 h 14335"/>
              <a:gd name="connsiteX55" fmla="*/ 5383 w 10000"/>
              <a:gd name="connsiteY55" fmla="*/ 6472 h 14335"/>
              <a:gd name="connsiteX0" fmla="*/ 4613 w 10000"/>
              <a:gd name="connsiteY0" fmla="*/ 6740 h 14352"/>
              <a:gd name="connsiteX1" fmla="*/ 4412 w 10000"/>
              <a:gd name="connsiteY1" fmla="*/ 1010 h 14352"/>
              <a:gd name="connsiteX2" fmla="*/ 4139 w 10000"/>
              <a:gd name="connsiteY2" fmla="*/ 88 h 14352"/>
              <a:gd name="connsiteX3" fmla="*/ 4056 w 10000"/>
              <a:gd name="connsiteY3" fmla="*/ 762 h 14352"/>
              <a:gd name="connsiteX4" fmla="*/ 4260 w 10000"/>
              <a:gd name="connsiteY4" fmla="*/ 5639 h 14352"/>
              <a:gd name="connsiteX5" fmla="*/ 4078 w 10000"/>
              <a:gd name="connsiteY5" fmla="*/ 6432 h 14352"/>
              <a:gd name="connsiteX6" fmla="*/ 3689 w 10000"/>
              <a:gd name="connsiteY6" fmla="*/ 6527 h 14352"/>
              <a:gd name="connsiteX7" fmla="*/ 2621 w 10000"/>
              <a:gd name="connsiteY7" fmla="*/ 5589 h 14352"/>
              <a:gd name="connsiteX8" fmla="*/ 957 w 10000"/>
              <a:gd name="connsiteY8" fmla="*/ 4725 h 14352"/>
              <a:gd name="connsiteX9" fmla="*/ 692 w 10000"/>
              <a:gd name="connsiteY9" fmla="*/ 4536 h 14352"/>
              <a:gd name="connsiteX10" fmla="*/ 631 w 10000"/>
              <a:gd name="connsiteY10" fmla="*/ 4603 h 14352"/>
              <a:gd name="connsiteX11" fmla="*/ 324 w 10000"/>
              <a:gd name="connsiteY11" fmla="*/ 4889 h 14352"/>
              <a:gd name="connsiteX12" fmla="*/ 603 w 10000"/>
              <a:gd name="connsiteY12" fmla="*/ 4896 h 14352"/>
              <a:gd name="connsiteX13" fmla="*/ 2618 w 10000"/>
              <a:gd name="connsiteY13" fmla="*/ 6110 h 14352"/>
              <a:gd name="connsiteX14" fmla="*/ 3826 w 10000"/>
              <a:gd name="connsiteY14" fmla="*/ 7494 h 14352"/>
              <a:gd name="connsiteX15" fmla="*/ 3997 w 10000"/>
              <a:gd name="connsiteY15" fmla="*/ 8169 h 14352"/>
              <a:gd name="connsiteX16" fmla="*/ 3863 w 10000"/>
              <a:gd name="connsiteY16" fmla="*/ 9527 h 14352"/>
              <a:gd name="connsiteX17" fmla="*/ 3572 w 10000"/>
              <a:gd name="connsiteY17" fmla="*/ 9451 h 14352"/>
              <a:gd name="connsiteX18" fmla="*/ 671 w 10000"/>
              <a:gd name="connsiteY18" fmla="*/ 8858 h 14352"/>
              <a:gd name="connsiteX19" fmla="*/ 20 w 10000"/>
              <a:gd name="connsiteY19" fmla="*/ 8785 h 14352"/>
              <a:gd name="connsiteX20" fmla="*/ 20 w 10000"/>
              <a:gd name="connsiteY20" fmla="*/ 8794 h 14352"/>
              <a:gd name="connsiteX21" fmla="*/ 0 w 10000"/>
              <a:gd name="connsiteY21" fmla="*/ 9112 h 14352"/>
              <a:gd name="connsiteX22" fmla="*/ 383 w 10000"/>
              <a:gd name="connsiteY22" fmla="*/ 9117 h 14352"/>
              <a:gd name="connsiteX23" fmla="*/ 3654 w 10000"/>
              <a:gd name="connsiteY23" fmla="*/ 10069 h 14352"/>
              <a:gd name="connsiteX24" fmla="*/ 3897 w 10000"/>
              <a:gd name="connsiteY24" fmla="*/ 10556 h 14352"/>
              <a:gd name="connsiteX25" fmla="*/ 3753 w 10000"/>
              <a:gd name="connsiteY25" fmla="*/ 12713 h 14352"/>
              <a:gd name="connsiteX26" fmla="*/ 3594 w 10000"/>
              <a:gd name="connsiteY26" fmla="*/ 13243 h 14352"/>
              <a:gd name="connsiteX27" fmla="*/ 2618 w 10000"/>
              <a:gd name="connsiteY27" fmla="*/ 13809 h 14352"/>
              <a:gd name="connsiteX28" fmla="*/ 1966 w 10000"/>
              <a:gd name="connsiteY28" fmla="*/ 13933 h 14352"/>
              <a:gd name="connsiteX29" fmla="*/ 1519 w 10000"/>
              <a:gd name="connsiteY29" fmla="*/ 14036 h 14352"/>
              <a:gd name="connsiteX30" fmla="*/ 2899 w 10000"/>
              <a:gd name="connsiteY30" fmla="*/ 14325 h 14352"/>
              <a:gd name="connsiteX31" fmla="*/ 6656 w 10000"/>
              <a:gd name="connsiteY31" fmla="*/ 14269 h 14352"/>
              <a:gd name="connsiteX32" fmla="*/ 7293 w 10000"/>
              <a:gd name="connsiteY32" fmla="*/ 14147 h 14352"/>
              <a:gd name="connsiteX33" fmla="*/ 7435 w 10000"/>
              <a:gd name="connsiteY33" fmla="*/ 14084 h 14352"/>
              <a:gd name="connsiteX34" fmla="*/ 7328 w 10000"/>
              <a:gd name="connsiteY34" fmla="*/ 14022 h 14352"/>
              <a:gd name="connsiteX35" fmla="*/ 6676 w 10000"/>
              <a:gd name="connsiteY35" fmla="*/ 13885 h 14352"/>
              <a:gd name="connsiteX36" fmla="*/ 5392 w 10000"/>
              <a:gd name="connsiteY36" fmla="*/ 13358 h 14352"/>
              <a:gd name="connsiteX37" fmla="*/ 5222 w 10000"/>
              <a:gd name="connsiteY37" fmla="*/ 12831 h 14352"/>
              <a:gd name="connsiteX38" fmla="*/ 5183 w 10000"/>
              <a:gd name="connsiteY38" fmla="*/ 11100 h 14352"/>
              <a:gd name="connsiteX39" fmla="*/ 5192 w 10000"/>
              <a:gd name="connsiteY39" fmla="*/ 10420 h 14352"/>
              <a:gd name="connsiteX40" fmla="*/ 5356 w 10000"/>
              <a:gd name="connsiteY40" fmla="*/ 10223 h 14352"/>
              <a:gd name="connsiteX41" fmla="*/ 7720 w 10000"/>
              <a:gd name="connsiteY41" fmla="*/ 9299 h 14352"/>
              <a:gd name="connsiteX42" fmla="*/ 9982 w 10000"/>
              <a:gd name="connsiteY42" fmla="*/ 9050 h 14352"/>
              <a:gd name="connsiteX43" fmla="*/ 10000 w 10000"/>
              <a:gd name="connsiteY43" fmla="*/ 9066 h 14352"/>
              <a:gd name="connsiteX44" fmla="*/ 9985 w 10000"/>
              <a:gd name="connsiteY44" fmla="*/ 8806 h 14352"/>
              <a:gd name="connsiteX45" fmla="*/ 9988 w 10000"/>
              <a:gd name="connsiteY45" fmla="*/ 8701 h 14352"/>
              <a:gd name="connsiteX46" fmla="*/ 9941 w 10000"/>
              <a:gd name="connsiteY46" fmla="*/ 8789 h 14352"/>
              <a:gd name="connsiteX47" fmla="*/ 9553 w 10000"/>
              <a:gd name="connsiteY47" fmla="*/ 8827 h 14352"/>
              <a:gd name="connsiteX48" fmla="*/ 6000 w 10000"/>
              <a:gd name="connsiteY48" fmla="*/ 9320 h 14352"/>
              <a:gd name="connsiteX49" fmla="*/ 5138 w 10000"/>
              <a:gd name="connsiteY49" fmla="*/ 9456 h 14352"/>
              <a:gd name="connsiteX50" fmla="*/ 4956 w 10000"/>
              <a:gd name="connsiteY50" fmla="*/ 7975 h 14352"/>
              <a:gd name="connsiteX51" fmla="*/ 5535 w 10000"/>
              <a:gd name="connsiteY51" fmla="*/ 7116 h 14352"/>
              <a:gd name="connsiteX52" fmla="*/ 8451 w 10000"/>
              <a:gd name="connsiteY52" fmla="*/ 4448 h 14352"/>
              <a:gd name="connsiteX53" fmla="*/ 8826 w 10000"/>
              <a:gd name="connsiteY53" fmla="*/ 3890 h 14352"/>
              <a:gd name="connsiteX54" fmla="*/ 7226 w 10000"/>
              <a:gd name="connsiteY54" fmla="*/ 5266 h 14352"/>
              <a:gd name="connsiteX55" fmla="*/ 5383 w 10000"/>
              <a:gd name="connsiteY55" fmla="*/ 6489 h 14352"/>
              <a:gd name="connsiteX0" fmla="*/ 4613 w 10000"/>
              <a:gd name="connsiteY0" fmla="*/ 6740 h 14352"/>
              <a:gd name="connsiteX1" fmla="*/ 4412 w 10000"/>
              <a:gd name="connsiteY1" fmla="*/ 1010 h 14352"/>
              <a:gd name="connsiteX2" fmla="*/ 4139 w 10000"/>
              <a:gd name="connsiteY2" fmla="*/ 88 h 14352"/>
              <a:gd name="connsiteX3" fmla="*/ 4056 w 10000"/>
              <a:gd name="connsiteY3" fmla="*/ 762 h 14352"/>
              <a:gd name="connsiteX4" fmla="*/ 4260 w 10000"/>
              <a:gd name="connsiteY4" fmla="*/ 5639 h 14352"/>
              <a:gd name="connsiteX5" fmla="*/ 4078 w 10000"/>
              <a:gd name="connsiteY5" fmla="*/ 6432 h 14352"/>
              <a:gd name="connsiteX6" fmla="*/ 3689 w 10000"/>
              <a:gd name="connsiteY6" fmla="*/ 6527 h 14352"/>
              <a:gd name="connsiteX7" fmla="*/ 2621 w 10000"/>
              <a:gd name="connsiteY7" fmla="*/ 5589 h 14352"/>
              <a:gd name="connsiteX8" fmla="*/ 957 w 10000"/>
              <a:gd name="connsiteY8" fmla="*/ 4725 h 14352"/>
              <a:gd name="connsiteX9" fmla="*/ 692 w 10000"/>
              <a:gd name="connsiteY9" fmla="*/ 4536 h 14352"/>
              <a:gd name="connsiteX10" fmla="*/ 631 w 10000"/>
              <a:gd name="connsiteY10" fmla="*/ 4603 h 14352"/>
              <a:gd name="connsiteX11" fmla="*/ 324 w 10000"/>
              <a:gd name="connsiteY11" fmla="*/ 4889 h 14352"/>
              <a:gd name="connsiteX12" fmla="*/ 603 w 10000"/>
              <a:gd name="connsiteY12" fmla="*/ 4896 h 14352"/>
              <a:gd name="connsiteX13" fmla="*/ 2618 w 10000"/>
              <a:gd name="connsiteY13" fmla="*/ 6110 h 14352"/>
              <a:gd name="connsiteX14" fmla="*/ 3826 w 10000"/>
              <a:gd name="connsiteY14" fmla="*/ 7494 h 14352"/>
              <a:gd name="connsiteX15" fmla="*/ 3997 w 10000"/>
              <a:gd name="connsiteY15" fmla="*/ 8169 h 14352"/>
              <a:gd name="connsiteX16" fmla="*/ 3863 w 10000"/>
              <a:gd name="connsiteY16" fmla="*/ 9527 h 14352"/>
              <a:gd name="connsiteX17" fmla="*/ 3572 w 10000"/>
              <a:gd name="connsiteY17" fmla="*/ 9451 h 14352"/>
              <a:gd name="connsiteX18" fmla="*/ 671 w 10000"/>
              <a:gd name="connsiteY18" fmla="*/ 8858 h 14352"/>
              <a:gd name="connsiteX19" fmla="*/ 20 w 10000"/>
              <a:gd name="connsiteY19" fmla="*/ 8785 h 14352"/>
              <a:gd name="connsiteX20" fmla="*/ 20 w 10000"/>
              <a:gd name="connsiteY20" fmla="*/ 8794 h 14352"/>
              <a:gd name="connsiteX21" fmla="*/ 0 w 10000"/>
              <a:gd name="connsiteY21" fmla="*/ 9112 h 14352"/>
              <a:gd name="connsiteX22" fmla="*/ 383 w 10000"/>
              <a:gd name="connsiteY22" fmla="*/ 9117 h 14352"/>
              <a:gd name="connsiteX23" fmla="*/ 3654 w 10000"/>
              <a:gd name="connsiteY23" fmla="*/ 10069 h 14352"/>
              <a:gd name="connsiteX24" fmla="*/ 3897 w 10000"/>
              <a:gd name="connsiteY24" fmla="*/ 10556 h 14352"/>
              <a:gd name="connsiteX25" fmla="*/ 3753 w 10000"/>
              <a:gd name="connsiteY25" fmla="*/ 12713 h 14352"/>
              <a:gd name="connsiteX26" fmla="*/ 3594 w 10000"/>
              <a:gd name="connsiteY26" fmla="*/ 13243 h 14352"/>
              <a:gd name="connsiteX27" fmla="*/ 2618 w 10000"/>
              <a:gd name="connsiteY27" fmla="*/ 13809 h 14352"/>
              <a:gd name="connsiteX28" fmla="*/ 1966 w 10000"/>
              <a:gd name="connsiteY28" fmla="*/ 13933 h 14352"/>
              <a:gd name="connsiteX29" fmla="*/ 1519 w 10000"/>
              <a:gd name="connsiteY29" fmla="*/ 14036 h 14352"/>
              <a:gd name="connsiteX30" fmla="*/ 2899 w 10000"/>
              <a:gd name="connsiteY30" fmla="*/ 14325 h 14352"/>
              <a:gd name="connsiteX31" fmla="*/ 6656 w 10000"/>
              <a:gd name="connsiteY31" fmla="*/ 14269 h 14352"/>
              <a:gd name="connsiteX32" fmla="*/ 7293 w 10000"/>
              <a:gd name="connsiteY32" fmla="*/ 14147 h 14352"/>
              <a:gd name="connsiteX33" fmla="*/ 7435 w 10000"/>
              <a:gd name="connsiteY33" fmla="*/ 14084 h 14352"/>
              <a:gd name="connsiteX34" fmla="*/ 7328 w 10000"/>
              <a:gd name="connsiteY34" fmla="*/ 14022 h 14352"/>
              <a:gd name="connsiteX35" fmla="*/ 6676 w 10000"/>
              <a:gd name="connsiteY35" fmla="*/ 13885 h 14352"/>
              <a:gd name="connsiteX36" fmla="*/ 5392 w 10000"/>
              <a:gd name="connsiteY36" fmla="*/ 13358 h 14352"/>
              <a:gd name="connsiteX37" fmla="*/ 5222 w 10000"/>
              <a:gd name="connsiteY37" fmla="*/ 12831 h 14352"/>
              <a:gd name="connsiteX38" fmla="*/ 5183 w 10000"/>
              <a:gd name="connsiteY38" fmla="*/ 11100 h 14352"/>
              <a:gd name="connsiteX39" fmla="*/ 5192 w 10000"/>
              <a:gd name="connsiteY39" fmla="*/ 10420 h 14352"/>
              <a:gd name="connsiteX40" fmla="*/ 5356 w 10000"/>
              <a:gd name="connsiteY40" fmla="*/ 10223 h 14352"/>
              <a:gd name="connsiteX41" fmla="*/ 7720 w 10000"/>
              <a:gd name="connsiteY41" fmla="*/ 9299 h 14352"/>
              <a:gd name="connsiteX42" fmla="*/ 9982 w 10000"/>
              <a:gd name="connsiteY42" fmla="*/ 9050 h 14352"/>
              <a:gd name="connsiteX43" fmla="*/ 10000 w 10000"/>
              <a:gd name="connsiteY43" fmla="*/ 9066 h 14352"/>
              <a:gd name="connsiteX44" fmla="*/ 9985 w 10000"/>
              <a:gd name="connsiteY44" fmla="*/ 8806 h 14352"/>
              <a:gd name="connsiteX45" fmla="*/ 9988 w 10000"/>
              <a:gd name="connsiteY45" fmla="*/ 8701 h 14352"/>
              <a:gd name="connsiteX46" fmla="*/ 9941 w 10000"/>
              <a:gd name="connsiteY46" fmla="*/ 8789 h 14352"/>
              <a:gd name="connsiteX47" fmla="*/ 9553 w 10000"/>
              <a:gd name="connsiteY47" fmla="*/ 8827 h 14352"/>
              <a:gd name="connsiteX48" fmla="*/ 6000 w 10000"/>
              <a:gd name="connsiteY48" fmla="*/ 9320 h 14352"/>
              <a:gd name="connsiteX49" fmla="*/ 5138 w 10000"/>
              <a:gd name="connsiteY49" fmla="*/ 9456 h 14352"/>
              <a:gd name="connsiteX50" fmla="*/ 4956 w 10000"/>
              <a:gd name="connsiteY50" fmla="*/ 7975 h 14352"/>
              <a:gd name="connsiteX51" fmla="*/ 5535 w 10000"/>
              <a:gd name="connsiteY51" fmla="*/ 7116 h 14352"/>
              <a:gd name="connsiteX52" fmla="*/ 8451 w 10000"/>
              <a:gd name="connsiteY52" fmla="*/ 4448 h 14352"/>
              <a:gd name="connsiteX53" fmla="*/ 8826 w 10000"/>
              <a:gd name="connsiteY53" fmla="*/ 3890 h 14352"/>
              <a:gd name="connsiteX54" fmla="*/ 7226 w 10000"/>
              <a:gd name="connsiteY54" fmla="*/ 5266 h 14352"/>
              <a:gd name="connsiteX55" fmla="*/ 5383 w 10000"/>
              <a:gd name="connsiteY55" fmla="*/ 6489 h 14352"/>
              <a:gd name="connsiteX0" fmla="*/ 4613 w 10000"/>
              <a:gd name="connsiteY0" fmla="*/ 6705 h 14317"/>
              <a:gd name="connsiteX1" fmla="*/ 4412 w 10000"/>
              <a:gd name="connsiteY1" fmla="*/ 975 h 14317"/>
              <a:gd name="connsiteX2" fmla="*/ 4306 w 10000"/>
              <a:gd name="connsiteY2" fmla="*/ 647 h 14317"/>
              <a:gd name="connsiteX3" fmla="*/ 4139 w 10000"/>
              <a:gd name="connsiteY3" fmla="*/ 53 h 14317"/>
              <a:gd name="connsiteX4" fmla="*/ 4056 w 10000"/>
              <a:gd name="connsiteY4" fmla="*/ 727 h 14317"/>
              <a:gd name="connsiteX5" fmla="*/ 4260 w 10000"/>
              <a:gd name="connsiteY5" fmla="*/ 5604 h 14317"/>
              <a:gd name="connsiteX6" fmla="*/ 4078 w 10000"/>
              <a:gd name="connsiteY6" fmla="*/ 6397 h 14317"/>
              <a:gd name="connsiteX7" fmla="*/ 3689 w 10000"/>
              <a:gd name="connsiteY7" fmla="*/ 6492 h 14317"/>
              <a:gd name="connsiteX8" fmla="*/ 2621 w 10000"/>
              <a:gd name="connsiteY8" fmla="*/ 5554 h 14317"/>
              <a:gd name="connsiteX9" fmla="*/ 957 w 10000"/>
              <a:gd name="connsiteY9" fmla="*/ 4690 h 14317"/>
              <a:gd name="connsiteX10" fmla="*/ 692 w 10000"/>
              <a:gd name="connsiteY10" fmla="*/ 4501 h 14317"/>
              <a:gd name="connsiteX11" fmla="*/ 631 w 10000"/>
              <a:gd name="connsiteY11" fmla="*/ 4568 h 14317"/>
              <a:gd name="connsiteX12" fmla="*/ 324 w 10000"/>
              <a:gd name="connsiteY12" fmla="*/ 4854 h 14317"/>
              <a:gd name="connsiteX13" fmla="*/ 603 w 10000"/>
              <a:gd name="connsiteY13" fmla="*/ 4861 h 14317"/>
              <a:gd name="connsiteX14" fmla="*/ 2618 w 10000"/>
              <a:gd name="connsiteY14" fmla="*/ 6075 h 14317"/>
              <a:gd name="connsiteX15" fmla="*/ 3826 w 10000"/>
              <a:gd name="connsiteY15" fmla="*/ 7459 h 14317"/>
              <a:gd name="connsiteX16" fmla="*/ 3997 w 10000"/>
              <a:gd name="connsiteY16" fmla="*/ 8134 h 14317"/>
              <a:gd name="connsiteX17" fmla="*/ 3863 w 10000"/>
              <a:gd name="connsiteY17" fmla="*/ 9492 h 14317"/>
              <a:gd name="connsiteX18" fmla="*/ 3572 w 10000"/>
              <a:gd name="connsiteY18" fmla="*/ 9416 h 14317"/>
              <a:gd name="connsiteX19" fmla="*/ 671 w 10000"/>
              <a:gd name="connsiteY19" fmla="*/ 8823 h 14317"/>
              <a:gd name="connsiteX20" fmla="*/ 20 w 10000"/>
              <a:gd name="connsiteY20" fmla="*/ 8750 h 14317"/>
              <a:gd name="connsiteX21" fmla="*/ 20 w 10000"/>
              <a:gd name="connsiteY21" fmla="*/ 8759 h 14317"/>
              <a:gd name="connsiteX22" fmla="*/ 0 w 10000"/>
              <a:gd name="connsiteY22" fmla="*/ 9077 h 14317"/>
              <a:gd name="connsiteX23" fmla="*/ 383 w 10000"/>
              <a:gd name="connsiteY23" fmla="*/ 9082 h 14317"/>
              <a:gd name="connsiteX24" fmla="*/ 3654 w 10000"/>
              <a:gd name="connsiteY24" fmla="*/ 10034 h 14317"/>
              <a:gd name="connsiteX25" fmla="*/ 3897 w 10000"/>
              <a:gd name="connsiteY25" fmla="*/ 10521 h 14317"/>
              <a:gd name="connsiteX26" fmla="*/ 3753 w 10000"/>
              <a:gd name="connsiteY26" fmla="*/ 12678 h 14317"/>
              <a:gd name="connsiteX27" fmla="*/ 3594 w 10000"/>
              <a:gd name="connsiteY27" fmla="*/ 13208 h 14317"/>
              <a:gd name="connsiteX28" fmla="*/ 2618 w 10000"/>
              <a:gd name="connsiteY28" fmla="*/ 13774 h 14317"/>
              <a:gd name="connsiteX29" fmla="*/ 1966 w 10000"/>
              <a:gd name="connsiteY29" fmla="*/ 13898 h 14317"/>
              <a:gd name="connsiteX30" fmla="*/ 1519 w 10000"/>
              <a:gd name="connsiteY30" fmla="*/ 14001 h 14317"/>
              <a:gd name="connsiteX31" fmla="*/ 2899 w 10000"/>
              <a:gd name="connsiteY31" fmla="*/ 14290 h 14317"/>
              <a:gd name="connsiteX32" fmla="*/ 6656 w 10000"/>
              <a:gd name="connsiteY32" fmla="*/ 14234 h 14317"/>
              <a:gd name="connsiteX33" fmla="*/ 7293 w 10000"/>
              <a:gd name="connsiteY33" fmla="*/ 14112 h 14317"/>
              <a:gd name="connsiteX34" fmla="*/ 7435 w 10000"/>
              <a:gd name="connsiteY34" fmla="*/ 14049 h 14317"/>
              <a:gd name="connsiteX35" fmla="*/ 7328 w 10000"/>
              <a:gd name="connsiteY35" fmla="*/ 13987 h 14317"/>
              <a:gd name="connsiteX36" fmla="*/ 6676 w 10000"/>
              <a:gd name="connsiteY36" fmla="*/ 13850 h 14317"/>
              <a:gd name="connsiteX37" fmla="*/ 5392 w 10000"/>
              <a:gd name="connsiteY37" fmla="*/ 13323 h 14317"/>
              <a:gd name="connsiteX38" fmla="*/ 5222 w 10000"/>
              <a:gd name="connsiteY38" fmla="*/ 12796 h 14317"/>
              <a:gd name="connsiteX39" fmla="*/ 5183 w 10000"/>
              <a:gd name="connsiteY39" fmla="*/ 11065 h 14317"/>
              <a:gd name="connsiteX40" fmla="*/ 5192 w 10000"/>
              <a:gd name="connsiteY40" fmla="*/ 10385 h 14317"/>
              <a:gd name="connsiteX41" fmla="*/ 5356 w 10000"/>
              <a:gd name="connsiteY41" fmla="*/ 10188 h 14317"/>
              <a:gd name="connsiteX42" fmla="*/ 7720 w 10000"/>
              <a:gd name="connsiteY42" fmla="*/ 9264 h 14317"/>
              <a:gd name="connsiteX43" fmla="*/ 9982 w 10000"/>
              <a:gd name="connsiteY43" fmla="*/ 9015 h 14317"/>
              <a:gd name="connsiteX44" fmla="*/ 10000 w 10000"/>
              <a:gd name="connsiteY44" fmla="*/ 9031 h 14317"/>
              <a:gd name="connsiteX45" fmla="*/ 9985 w 10000"/>
              <a:gd name="connsiteY45" fmla="*/ 8771 h 14317"/>
              <a:gd name="connsiteX46" fmla="*/ 9988 w 10000"/>
              <a:gd name="connsiteY46" fmla="*/ 8666 h 14317"/>
              <a:gd name="connsiteX47" fmla="*/ 9941 w 10000"/>
              <a:gd name="connsiteY47" fmla="*/ 8754 h 14317"/>
              <a:gd name="connsiteX48" fmla="*/ 9553 w 10000"/>
              <a:gd name="connsiteY48" fmla="*/ 8792 h 14317"/>
              <a:gd name="connsiteX49" fmla="*/ 6000 w 10000"/>
              <a:gd name="connsiteY49" fmla="*/ 9285 h 14317"/>
              <a:gd name="connsiteX50" fmla="*/ 5138 w 10000"/>
              <a:gd name="connsiteY50" fmla="*/ 9421 h 14317"/>
              <a:gd name="connsiteX51" fmla="*/ 4956 w 10000"/>
              <a:gd name="connsiteY51" fmla="*/ 7940 h 14317"/>
              <a:gd name="connsiteX52" fmla="*/ 5535 w 10000"/>
              <a:gd name="connsiteY52" fmla="*/ 7081 h 14317"/>
              <a:gd name="connsiteX53" fmla="*/ 8451 w 10000"/>
              <a:gd name="connsiteY53" fmla="*/ 4413 h 14317"/>
              <a:gd name="connsiteX54" fmla="*/ 8826 w 10000"/>
              <a:gd name="connsiteY54" fmla="*/ 3855 h 14317"/>
              <a:gd name="connsiteX55" fmla="*/ 7226 w 10000"/>
              <a:gd name="connsiteY55" fmla="*/ 5231 h 14317"/>
              <a:gd name="connsiteX56" fmla="*/ 5383 w 10000"/>
              <a:gd name="connsiteY56" fmla="*/ 6454 h 14317"/>
              <a:gd name="connsiteX0" fmla="*/ 4613 w 10000"/>
              <a:gd name="connsiteY0" fmla="*/ 6705 h 14317"/>
              <a:gd name="connsiteX1" fmla="*/ 4412 w 10000"/>
              <a:gd name="connsiteY1" fmla="*/ 975 h 14317"/>
              <a:gd name="connsiteX2" fmla="*/ 4306 w 10000"/>
              <a:gd name="connsiteY2" fmla="*/ 647 h 14317"/>
              <a:gd name="connsiteX3" fmla="*/ 4139 w 10000"/>
              <a:gd name="connsiteY3" fmla="*/ 53 h 14317"/>
              <a:gd name="connsiteX4" fmla="*/ 4056 w 10000"/>
              <a:gd name="connsiteY4" fmla="*/ 727 h 14317"/>
              <a:gd name="connsiteX5" fmla="*/ 4260 w 10000"/>
              <a:gd name="connsiteY5" fmla="*/ 5604 h 14317"/>
              <a:gd name="connsiteX6" fmla="*/ 4078 w 10000"/>
              <a:gd name="connsiteY6" fmla="*/ 6397 h 14317"/>
              <a:gd name="connsiteX7" fmla="*/ 3689 w 10000"/>
              <a:gd name="connsiteY7" fmla="*/ 6492 h 14317"/>
              <a:gd name="connsiteX8" fmla="*/ 2621 w 10000"/>
              <a:gd name="connsiteY8" fmla="*/ 5554 h 14317"/>
              <a:gd name="connsiteX9" fmla="*/ 957 w 10000"/>
              <a:gd name="connsiteY9" fmla="*/ 4690 h 14317"/>
              <a:gd name="connsiteX10" fmla="*/ 692 w 10000"/>
              <a:gd name="connsiteY10" fmla="*/ 4501 h 14317"/>
              <a:gd name="connsiteX11" fmla="*/ 631 w 10000"/>
              <a:gd name="connsiteY11" fmla="*/ 4568 h 14317"/>
              <a:gd name="connsiteX12" fmla="*/ 324 w 10000"/>
              <a:gd name="connsiteY12" fmla="*/ 4854 h 14317"/>
              <a:gd name="connsiteX13" fmla="*/ 603 w 10000"/>
              <a:gd name="connsiteY13" fmla="*/ 4861 h 14317"/>
              <a:gd name="connsiteX14" fmla="*/ 2618 w 10000"/>
              <a:gd name="connsiteY14" fmla="*/ 6075 h 14317"/>
              <a:gd name="connsiteX15" fmla="*/ 3826 w 10000"/>
              <a:gd name="connsiteY15" fmla="*/ 7459 h 14317"/>
              <a:gd name="connsiteX16" fmla="*/ 3997 w 10000"/>
              <a:gd name="connsiteY16" fmla="*/ 8134 h 14317"/>
              <a:gd name="connsiteX17" fmla="*/ 3863 w 10000"/>
              <a:gd name="connsiteY17" fmla="*/ 9492 h 14317"/>
              <a:gd name="connsiteX18" fmla="*/ 3572 w 10000"/>
              <a:gd name="connsiteY18" fmla="*/ 9416 h 14317"/>
              <a:gd name="connsiteX19" fmla="*/ 671 w 10000"/>
              <a:gd name="connsiteY19" fmla="*/ 8823 h 14317"/>
              <a:gd name="connsiteX20" fmla="*/ 20 w 10000"/>
              <a:gd name="connsiteY20" fmla="*/ 8750 h 14317"/>
              <a:gd name="connsiteX21" fmla="*/ 20 w 10000"/>
              <a:gd name="connsiteY21" fmla="*/ 8759 h 14317"/>
              <a:gd name="connsiteX22" fmla="*/ 0 w 10000"/>
              <a:gd name="connsiteY22" fmla="*/ 9077 h 14317"/>
              <a:gd name="connsiteX23" fmla="*/ 383 w 10000"/>
              <a:gd name="connsiteY23" fmla="*/ 9082 h 14317"/>
              <a:gd name="connsiteX24" fmla="*/ 3654 w 10000"/>
              <a:gd name="connsiteY24" fmla="*/ 10034 h 14317"/>
              <a:gd name="connsiteX25" fmla="*/ 3897 w 10000"/>
              <a:gd name="connsiteY25" fmla="*/ 10521 h 14317"/>
              <a:gd name="connsiteX26" fmla="*/ 3753 w 10000"/>
              <a:gd name="connsiteY26" fmla="*/ 12678 h 14317"/>
              <a:gd name="connsiteX27" fmla="*/ 3594 w 10000"/>
              <a:gd name="connsiteY27" fmla="*/ 13208 h 14317"/>
              <a:gd name="connsiteX28" fmla="*/ 2618 w 10000"/>
              <a:gd name="connsiteY28" fmla="*/ 13774 h 14317"/>
              <a:gd name="connsiteX29" fmla="*/ 1966 w 10000"/>
              <a:gd name="connsiteY29" fmla="*/ 13898 h 14317"/>
              <a:gd name="connsiteX30" fmla="*/ 1519 w 10000"/>
              <a:gd name="connsiteY30" fmla="*/ 14001 h 14317"/>
              <a:gd name="connsiteX31" fmla="*/ 2899 w 10000"/>
              <a:gd name="connsiteY31" fmla="*/ 14290 h 14317"/>
              <a:gd name="connsiteX32" fmla="*/ 6656 w 10000"/>
              <a:gd name="connsiteY32" fmla="*/ 14234 h 14317"/>
              <a:gd name="connsiteX33" fmla="*/ 7293 w 10000"/>
              <a:gd name="connsiteY33" fmla="*/ 14112 h 14317"/>
              <a:gd name="connsiteX34" fmla="*/ 7435 w 10000"/>
              <a:gd name="connsiteY34" fmla="*/ 14049 h 14317"/>
              <a:gd name="connsiteX35" fmla="*/ 7328 w 10000"/>
              <a:gd name="connsiteY35" fmla="*/ 13987 h 14317"/>
              <a:gd name="connsiteX36" fmla="*/ 6676 w 10000"/>
              <a:gd name="connsiteY36" fmla="*/ 13850 h 14317"/>
              <a:gd name="connsiteX37" fmla="*/ 5392 w 10000"/>
              <a:gd name="connsiteY37" fmla="*/ 13323 h 14317"/>
              <a:gd name="connsiteX38" fmla="*/ 5222 w 10000"/>
              <a:gd name="connsiteY38" fmla="*/ 12796 h 14317"/>
              <a:gd name="connsiteX39" fmla="*/ 5183 w 10000"/>
              <a:gd name="connsiteY39" fmla="*/ 11065 h 14317"/>
              <a:gd name="connsiteX40" fmla="*/ 5192 w 10000"/>
              <a:gd name="connsiteY40" fmla="*/ 10385 h 14317"/>
              <a:gd name="connsiteX41" fmla="*/ 5356 w 10000"/>
              <a:gd name="connsiteY41" fmla="*/ 10188 h 14317"/>
              <a:gd name="connsiteX42" fmla="*/ 7720 w 10000"/>
              <a:gd name="connsiteY42" fmla="*/ 9264 h 14317"/>
              <a:gd name="connsiteX43" fmla="*/ 9982 w 10000"/>
              <a:gd name="connsiteY43" fmla="*/ 9015 h 14317"/>
              <a:gd name="connsiteX44" fmla="*/ 10000 w 10000"/>
              <a:gd name="connsiteY44" fmla="*/ 9031 h 14317"/>
              <a:gd name="connsiteX45" fmla="*/ 9985 w 10000"/>
              <a:gd name="connsiteY45" fmla="*/ 8771 h 14317"/>
              <a:gd name="connsiteX46" fmla="*/ 9988 w 10000"/>
              <a:gd name="connsiteY46" fmla="*/ 8666 h 14317"/>
              <a:gd name="connsiteX47" fmla="*/ 9941 w 10000"/>
              <a:gd name="connsiteY47" fmla="*/ 8754 h 14317"/>
              <a:gd name="connsiteX48" fmla="*/ 9553 w 10000"/>
              <a:gd name="connsiteY48" fmla="*/ 8792 h 14317"/>
              <a:gd name="connsiteX49" fmla="*/ 6000 w 10000"/>
              <a:gd name="connsiteY49" fmla="*/ 9285 h 14317"/>
              <a:gd name="connsiteX50" fmla="*/ 5138 w 10000"/>
              <a:gd name="connsiteY50" fmla="*/ 9421 h 14317"/>
              <a:gd name="connsiteX51" fmla="*/ 4956 w 10000"/>
              <a:gd name="connsiteY51" fmla="*/ 7940 h 14317"/>
              <a:gd name="connsiteX52" fmla="*/ 5535 w 10000"/>
              <a:gd name="connsiteY52" fmla="*/ 7081 h 14317"/>
              <a:gd name="connsiteX53" fmla="*/ 8451 w 10000"/>
              <a:gd name="connsiteY53" fmla="*/ 4413 h 14317"/>
              <a:gd name="connsiteX54" fmla="*/ 8826 w 10000"/>
              <a:gd name="connsiteY54" fmla="*/ 3855 h 14317"/>
              <a:gd name="connsiteX55" fmla="*/ 7226 w 10000"/>
              <a:gd name="connsiteY55" fmla="*/ 5231 h 14317"/>
              <a:gd name="connsiteX56" fmla="*/ 5383 w 10000"/>
              <a:gd name="connsiteY56" fmla="*/ 6454 h 14317"/>
              <a:gd name="connsiteX0" fmla="*/ 4613 w 10000"/>
              <a:gd name="connsiteY0" fmla="*/ 6705 h 14317"/>
              <a:gd name="connsiteX1" fmla="*/ 4412 w 10000"/>
              <a:gd name="connsiteY1" fmla="*/ 975 h 14317"/>
              <a:gd name="connsiteX2" fmla="*/ 4276 w 10000"/>
              <a:gd name="connsiteY2" fmla="*/ 506 h 14317"/>
              <a:gd name="connsiteX3" fmla="*/ 4139 w 10000"/>
              <a:gd name="connsiteY3" fmla="*/ 53 h 14317"/>
              <a:gd name="connsiteX4" fmla="*/ 4056 w 10000"/>
              <a:gd name="connsiteY4" fmla="*/ 727 h 14317"/>
              <a:gd name="connsiteX5" fmla="*/ 4260 w 10000"/>
              <a:gd name="connsiteY5" fmla="*/ 5604 h 14317"/>
              <a:gd name="connsiteX6" fmla="*/ 4078 w 10000"/>
              <a:gd name="connsiteY6" fmla="*/ 6397 h 14317"/>
              <a:gd name="connsiteX7" fmla="*/ 3689 w 10000"/>
              <a:gd name="connsiteY7" fmla="*/ 6492 h 14317"/>
              <a:gd name="connsiteX8" fmla="*/ 2621 w 10000"/>
              <a:gd name="connsiteY8" fmla="*/ 5554 h 14317"/>
              <a:gd name="connsiteX9" fmla="*/ 957 w 10000"/>
              <a:gd name="connsiteY9" fmla="*/ 4690 h 14317"/>
              <a:gd name="connsiteX10" fmla="*/ 692 w 10000"/>
              <a:gd name="connsiteY10" fmla="*/ 4501 h 14317"/>
              <a:gd name="connsiteX11" fmla="*/ 631 w 10000"/>
              <a:gd name="connsiteY11" fmla="*/ 4568 h 14317"/>
              <a:gd name="connsiteX12" fmla="*/ 324 w 10000"/>
              <a:gd name="connsiteY12" fmla="*/ 4854 h 14317"/>
              <a:gd name="connsiteX13" fmla="*/ 603 w 10000"/>
              <a:gd name="connsiteY13" fmla="*/ 4861 h 14317"/>
              <a:gd name="connsiteX14" fmla="*/ 2618 w 10000"/>
              <a:gd name="connsiteY14" fmla="*/ 6075 h 14317"/>
              <a:gd name="connsiteX15" fmla="*/ 3826 w 10000"/>
              <a:gd name="connsiteY15" fmla="*/ 7459 h 14317"/>
              <a:gd name="connsiteX16" fmla="*/ 3997 w 10000"/>
              <a:gd name="connsiteY16" fmla="*/ 8134 h 14317"/>
              <a:gd name="connsiteX17" fmla="*/ 3863 w 10000"/>
              <a:gd name="connsiteY17" fmla="*/ 9492 h 14317"/>
              <a:gd name="connsiteX18" fmla="*/ 3572 w 10000"/>
              <a:gd name="connsiteY18" fmla="*/ 9416 h 14317"/>
              <a:gd name="connsiteX19" fmla="*/ 671 w 10000"/>
              <a:gd name="connsiteY19" fmla="*/ 8823 h 14317"/>
              <a:gd name="connsiteX20" fmla="*/ 20 w 10000"/>
              <a:gd name="connsiteY20" fmla="*/ 8750 h 14317"/>
              <a:gd name="connsiteX21" fmla="*/ 20 w 10000"/>
              <a:gd name="connsiteY21" fmla="*/ 8759 h 14317"/>
              <a:gd name="connsiteX22" fmla="*/ 0 w 10000"/>
              <a:gd name="connsiteY22" fmla="*/ 9077 h 14317"/>
              <a:gd name="connsiteX23" fmla="*/ 383 w 10000"/>
              <a:gd name="connsiteY23" fmla="*/ 9082 h 14317"/>
              <a:gd name="connsiteX24" fmla="*/ 3654 w 10000"/>
              <a:gd name="connsiteY24" fmla="*/ 10034 h 14317"/>
              <a:gd name="connsiteX25" fmla="*/ 3897 w 10000"/>
              <a:gd name="connsiteY25" fmla="*/ 10521 h 14317"/>
              <a:gd name="connsiteX26" fmla="*/ 3753 w 10000"/>
              <a:gd name="connsiteY26" fmla="*/ 12678 h 14317"/>
              <a:gd name="connsiteX27" fmla="*/ 3594 w 10000"/>
              <a:gd name="connsiteY27" fmla="*/ 13208 h 14317"/>
              <a:gd name="connsiteX28" fmla="*/ 2618 w 10000"/>
              <a:gd name="connsiteY28" fmla="*/ 13774 h 14317"/>
              <a:gd name="connsiteX29" fmla="*/ 1966 w 10000"/>
              <a:gd name="connsiteY29" fmla="*/ 13898 h 14317"/>
              <a:gd name="connsiteX30" fmla="*/ 1519 w 10000"/>
              <a:gd name="connsiteY30" fmla="*/ 14001 h 14317"/>
              <a:gd name="connsiteX31" fmla="*/ 2899 w 10000"/>
              <a:gd name="connsiteY31" fmla="*/ 14290 h 14317"/>
              <a:gd name="connsiteX32" fmla="*/ 6656 w 10000"/>
              <a:gd name="connsiteY32" fmla="*/ 14234 h 14317"/>
              <a:gd name="connsiteX33" fmla="*/ 7293 w 10000"/>
              <a:gd name="connsiteY33" fmla="*/ 14112 h 14317"/>
              <a:gd name="connsiteX34" fmla="*/ 7435 w 10000"/>
              <a:gd name="connsiteY34" fmla="*/ 14049 h 14317"/>
              <a:gd name="connsiteX35" fmla="*/ 7328 w 10000"/>
              <a:gd name="connsiteY35" fmla="*/ 13987 h 14317"/>
              <a:gd name="connsiteX36" fmla="*/ 6676 w 10000"/>
              <a:gd name="connsiteY36" fmla="*/ 13850 h 14317"/>
              <a:gd name="connsiteX37" fmla="*/ 5392 w 10000"/>
              <a:gd name="connsiteY37" fmla="*/ 13323 h 14317"/>
              <a:gd name="connsiteX38" fmla="*/ 5222 w 10000"/>
              <a:gd name="connsiteY38" fmla="*/ 12796 h 14317"/>
              <a:gd name="connsiteX39" fmla="*/ 5183 w 10000"/>
              <a:gd name="connsiteY39" fmla="*/ 11065 h 14317"/>
              <a:gd name="connsiteX40" fmla="*/ 5192 w 10000"/>
              <a:gd name="connsiteY40" fmla="*/ 10385 h 14317"/>
              <a:gd name="connsiteX41" fmla="*/ 5356 w 10000"/>
              <a:gd name="connsiteY41" fmla="*/ 10188 h 14317"/>
              <a:gd name="connsiteX42" fmla="*/ 7720 w 10000"/>
              <a:gd name="connsiteY42" fmla="*/ 9264 h 14317"/>
              <a:gd name="connsiteX43" fmla="*/ 9982 w 10000"/>
              <a:gd name="connsiteY43" fmla="*/ 9015 h 14317"/>
              <a:gd name="connsiteX44" fmla="*/ 10000 w 10000"/>
              <a:gd name="connsiteY44" fmla="*/ 9031 h 14317"/>
              <a:gd name="connsiteX45" fmla="*/ 9985 w 10000"/>
              <a:gd name="connsiteY45" fmla="*/ 8771 h 14317"/>
              <a:gd name="connsiteX46" fmla="*/ 9988 w 10000"/>
              <a:gd name="connsiteY46" fmla="*/ 8666 h 14317"/>
              <a:gd name="connsiteX47" fmla="*/ 9941 w 10000"/>
              <a:gd name="connsiteY47" fmla="*/ 8754 h 14317"/>
              <a:gd name="connsiteX48" fmla="*/ 9553 w 10000"/>
              <a:gd name="connsiteY48" fmla="*/ 8792 h 14317"/>
              <a:gd name="connsiteX49" fmla="*/ 6000 w 10000"/>
              <a:gd name="connsiteY49" fmla="*/ 9285 h 14317"/>
              <a:gd name="connsiteX50" fmla="*/ 5138 w 10000"/>
              <a:gd name="connsiteY50" fmla="*/ 9421 h 14317"/>
              <a:gd name="connsiteX51" fmla="*/ 4956 w 10000"/>
              <a:gd name="connsiteY51" fmla="*/ 7940 h 14317"/>
              <a:gd name="connsiteX52" fmla="*/ 5535 w 10000"/>
              <a:gd name="connsiteY52" fmla="*/ 7081 h 14317"/>
              <a:gd name="connsiteX53" fmla="*/ 8451 w 10000"/>
              <a:gd name="connsiteY53" fmla="*/ 4413 h 14317"/>
              <a:gd name="connsiteX54" fmla="*/ 8826 w 10000"/>
              <a:gd name="connsiteY54" fmla="*/ 3855 h 14317"/>
              <a:gd name="connsiteX55" fmla="*/ 7226 w 10000"/>
              <a:gd name="connsiteY55" fmla="*/ 5231 h 14317"/>
              <a:gd name="connsiteX56" fmla="*/ 5383 w 10000"/>
              <a:gd name="connsiteY56" fmla="*/ 6454 h 14317"/>
              <a:gd name="connsiteX0" fmla="*/ 4613 w 10000"/>
              <a:gd name="connsiteY0" fmla="*/ 6705 h 14317"/>
              <a:gd name="connsiteX1" fmla="*/ 4412 w 10000"/>
              <a:gd name="connsiteY1" fmla="*/ 975 h 14317"/>
              <a:gd name="connsiteX2" fmla="*/ 4291 w 10000"/>
              <a:gd name="connsiteY2" fmla="*/ 256 h 14317"/>
              <a:gd name="connsiteX3" fmla="*/ 4139 w 10000"/>
              <a:gd name="connsiteY3" fmla="*/ 53 h 14317"/>
              <a:gd name="connsiteX4" fmla="*/ 4056 w 10000"/>
              <a:gd name="connsiteY4" fmla="*/ 727 h 14317"/>
              <a:gd name="connsiteX5" fmla="*/ 4260 w 10000"/>
              <a:gd name="connsiteY5" fmla="*/ 5604 h 14317"/>
              <a:gd name="connsiteX6" fmla="*/ 4078 w 10000"/>
              <a:gd name="connsiteY6" fmla="*/ 6397 h 14317"/>
              <a:gd name="connsiteX7" fmla="*/ 3689 w 10000"/>
              <a:gd name="connsiteY7" fmla="*/ 6492 h 14317"/>
              <a:gd name="connsiteX8" fmla="*/ 2621 w 10000"/>
              <a:gd name="connsiteY8" fmla="*/ 5554 h 14317"/>
              <a:gd name="connsiteX9" fmla="*/ 957 w 10000"/>
              <a:gd name="connsiteY9" fmla="*/ 4690 h 14317"/>
              <a:gd name="connsiteX10" fmla="*/ 692 w 10000"/>
              <a:gd name="connsiteY10" fmla="*/ 4501 h 14317"/>
              <a:gd name="connsiteX11" fmla="*/ 631 w 10000"/>
              <a:gd name="connsiteY11" fmla="*/ 4568 h 14317"/>
              <a:gd name="connsiteX12" fmla="*/ 324 w 10000"/>
              <a:gd name="connsiteY12" fmla="*/ 4854 h 14317"/>
              <a:gd name="connsiteX13" fmla="*/ 603 w 10000"/>
              <a:gd name="connsiteY13" fmla="*/ 4861 h 14317"/>
              <a:gd name="connsiteX14" fmla="*/ 2618 w 10000"/>
              <a:gd name="connsiteY14" fmla="*/ 6075 h 14317"/>
              <a:gd name="connsiteX15" fmla="*/ 3826 w 10000"/>
              <a:gd name="connsiteY15" fmla="*/ 7459 h 14317"/>
              <a:gd name="connsiteX16" fmla="*/ 3997 w 10000"/>
              <a:gd name="connsiteY16" fmla="*/ 8134 h 14317"/>
              <a:gd name="connsiteX17" fmla="*/ 3863 w 10000"/>
              <a:gd name="connsiteY17" fmla="*/ 9492 h 14317"/>
              <a:gd name="connsiteX18" fmla="*/ 3572 w 10000"/>
              <a:gd name="connsiteY18" fmla="*/ 9416 h 14317"/>
              <a:gd name="connsiteX19" fmla="*/ 671 w 10000"/>
              <a:gd name="connsiteY19" fmla="*/ 8823 h 14317"/>
              <a:gd name="connsiteX20" fmla="*/ 20 w 10000"/>
              <a:gd name="connsiteY20" fmla="*/ 8750 h 14317"/>
              <a:gd name="connsiteX21" fmla="*/ 20 w 10000"/>
              <a:gd name="connsiteY21" fmla="*/ 8759 h 14317"/>
              <a:gd name="connsiteX22" fmla="*/ 0 w 10000"/>
              <a:gd name="connsiteY22" fmla="*/ 9077 h 14317"/>
              <a:gd name="connsiteX23" fmla="*/ 383 w 10000"/>
              <a:gd name="connsiteY23" fmla="*/ 9082 h 14317"/>
              <a:gd name="connsiteX24" fmla="*/ 3654 w 10000"/>
              <a:gd name="connsiteY24" fmla="*/ 10034 h 14317"/>
              <a:gd name="connsiteX25" fmla="*/ 3897 w 10000"/>
              <a:gd name="connsiteY25" fmla="*/ 10521 h 14317"/>
              <a:gd name="connsiteX26" fmla="*/ 3753 w 10000"/>
              <a:gd name="connsiteY26" fmla="*/ 12678 h 14317"/>
              <a:gd name="connsiteX27" fmla="*/ 3594 w 10000"/>
              <a:gd name="connsiteY27" fmla="*/ 13208 h 14317"/>
              <a:gd name="connsiteX28" fmla="*/ 2618 w 10000"/>
              <a:gd name="connsiteY28" fmla="*/ 13774 h 14317"/>
              <a:gd name="connsiteX29" fmla="*/ 1966 w 10000"/>
              <a:gd name="connsiteY29" fmla="*/ 13898 h 14317"/>
              <a:gd name="connsiteX30" fmla="*/ 1519 w 10000"/>
              <a:gd name="connsiteY30" fmla="*/ 14001 h 14317"/>
              <a:gd name="connsiteX31" fmla="*/ 2899 w 10000"/>
              <a:gd name="connsiteY31" fmla="*/ 14290 h 14317"/>
              <a:gd name="connsiteX32" fmla="*/ 6656 w 10000"/>
              <a:gd name="connsiteY32" fmla="*/ 14234 h 14317"/>
              <a:gd name="connsiteX33" fmla="*/ 7293 w 10000"/>
              <a:gd name="connsiteY33" fmla="*/ 14112 h 14317"/>
              <a:gd name="connsiteX34" fmla="*/ 7435 w 10000"/>
              <a:gd name="connsiteY34" fmla="*/ 14049 h 14317"/>
              <a:gd name="connsiteX35" fmla="*/ 7328 w 10000"/>
              <a:gd name="connsiteY35" fmla="*/ 13987 h 14317"/>
              <a:gd name="connsiteX36" fmla="*/ 6676 w 10000"/>
              <a:gd name="connsiteY36" fmla="*/ 13850 h 14317"/>
              <a:gd name="connsiteX37" fmla="*/ 5392 w 10000"/>
              <a:gd name="connsiteY37" fmla="*/ 13323 h 14317"/>
              <a:gd name="connsiteX38" fmla="*/ 5222 w 10000"/>
              <a:gd name="connsiteY38" fmla="*/ 12796 h 14317"/>
              <a:gd name="connsiteX39" fmla="*/ 5183 w 10000"/>
              <a:gd name="connsiteY39" fmla="*/ 11065 h 14317"/>
              <a:gd name="connsiteX40" fmla="*/ 5192 w 10000"/>
              <a:gd name="connsiteY40" fmla="*/ 10385 h 14317"/>
              <a:gd name="connsiteX41" fmla="*/ 5356 w 10000"/>
              <a:gd name="connsiteY41" fmla="*/ 10188 h 14317"/>
              <a:gd name="connsiteX42" fmla="*/ 7720 w 10000"/>
              <a:gd name="connsiteY42" fmla="*/ 9264 h 14317"/>
              <a:gd name="connsiteX43" fmla="*/ 9982 w 10000"/>
              <a:gd name="connsiteY43" fmla="*/ 9015 h 14317"/>
              <a:gd name="connsiteX44" fmla="*/ 10000 w 10000"/>
              <a:gd name="connsiteY44" fmla="*/ 9031 h 14317"/>
              <a:gd name="connsiteX45" fmla="*/ 9985 w 10000"/>
              <a:gd name="connsiteY45" fmla="*/ 8771 h 14317"/>
              <a:gd name="connsiteX46" fmla="*/ 9988 w 10000"/>
              <a:gd name="connsiteY46" fmla="*/ 8666 h 14317"/>
              <a:gd name="connsiteX47" fmla="*/ 9941 w 10000"/>
              <a:gd name="connsiteY47" fmla="*/ 8754 h 14317"/>
              <a:gd name="connsiteX48" fmla="*/ 9553 w 10000"/>
              <a:gd name="connsiteY48" fmla="*/ 8792 h 14317"/>
              <a:gd name="connsiteX49" fmla="*/ 6000 w 10000"/>
              <a:gd name="connsiteY49" fmla="*/ 9285 h 14317"/>
              <a:gd name="connsiteX50" fmla="*/ 5138 w 10000"/>
              <a:gd name="connsiteY50" fmla="*/ 9421 h 14317"/>
              <a:gd name="connsiteX51" fmla="*/ 4956 w 10000"/>
              <a:gd name="connsiteY51" fmla="*/ 7940 h 14317"/>
              <a:gd name="connsiteX52" fmla="*/ 5535 w 10000"/>
              <a:gd name="connsiteY52" fmla="*/ 7081 h 14317"/>
              <a:gd name="connsiteX53" fmla="*/ 8451 w 10000"/>
              <a:gd name="connsiteY53" fmla="*/ 4413 h 14317"/>
              <a:gd name="connsiteX54" fmla="*/ 8826 w 10000"/>
              <a:gd name="connsiteY54" fmla="*/ 3855 h 14317"/>
              <a:gd name="connsiteX55" fmla="*/ 7226 w 10000"/>
              <a:gd name="connsiteY55" fmla="*/ 5231 h 14317"/>
              <a:gd name="connsiteX56" fmla="*/ 5383 w 10000"/>
              <a:gd name="connsiteY56" fmla="*/ 6454 h 14317"/>
              <a:gd name="connsiteX0" fmla="*/ 4613 w 10000"/>
              <a:gd name="connsiteY0" fmla="*/ 6705 h 14317"/>
              <a:gd name="connsiteX1" fmla="*/ 4412 w 10000"/>
              <a:gd name="connsiteY1" fmla="*/ 975 h 14317"/>
              <a:gd name="connsiteX2" fmla="*/ 4291 w 10000"/>
              <a:gd name="connsiteY2" fmla="*/ 256 h 14317"/>
              <a:gd name="connsiteX3" fmla="*/ 4139 w 10000"/>
              <a:gd name="connsiteY3" fmla="*/ 53 h 14317"/>
              <a:gd name="connsiteX4" fmla="*/ 4056 w 10000"/>
              <a:gd name="connsiteY4" fmla="*/ 727 h 14317"/>
              <a:gd name="connsiteX5" fmla="*/ 4260 w 10000"/>
              <a:gd name="connsiteY5" fmla="*/ 5604 h 14317"/>
              <a:gd name="connsiteX6" fmla="*/ 4078 w 10000"/>
              <a:gd name="connsiteY6" fmla="*/ 6397 h 14317"/>
              <a:gd name="connsiteX7" fmla="*/ 3689 w 10000"/>
              <a:gd name="connsiteY7" fmla="*/ 6492 h 14317"/>
              <a:gd name="connsiteX8" fmla="*/ 2621 w 10000"/>
              <a:gd name="connsiteY8" fmla="*/ 5554 h 14317"/>
              <a:gd name="connsiteX9" fmla="*/ 957 w 10000"/>
              <a:gd name="connsiteY9" fmla="*/ 4690 h 14317"/>
              <a:gd name="connsiteX10" fmla="*/ 692 w 10000"/>
              <a:gd name="connsiteY10" fmla="*/ 4501 h 14317"/>
              <a:gd name="connsiteX11" fmla="*/ 631 w 10000"/>
              <a:gd name="connsiteY11" fmla="*/ 4568 h 14317"/>
              <a:gd name="connsiteX12" fmla="*/ 324 w 10000"/>
              <a:gd name="connsiteY12" fmla="*/ 4854 h 14317"/>
              <a:gd name="connsiteX13" fmla="*/ 603 w 10000"/>
              <a:gd name="connsiteY13" fmla="*/ 4861 h 14317"/>
              <a:gd name="connsiteX14" fmla="*/ 2618 w 10000"/>
              <a:gd name="connsiteY14" fmla="*/ 6075 h 14317"/>
              <a:gd name="connsiteX15" fmla="*/ 3826 w 10000"/>
              <a:gd name="connsiteY15" fmla="*/ 7459 h 14317"/>
              <a:gd name="connsiteX16" fmla="*/ 3997 w 10000"/>
              <a:gd name="connsiteY16" fmla="*/ 8134 h 14317"/>
              <a:gd name="connsiteX17" fmla="*/ 3863 w 10000"/>
              <a:gd name="connsiteY17" fmla="*/ 9492 h 14317"/>
              <a:gd name="connsiteX18" fmla="*/ 3572 w 10000"/>
              <a:gd name="connsiteY18" fmla="*/ 9416 h 14317"/>
              <a:gd name="connsiteX19" fmla="*/ 671 w 10000"/>
              <a:gd name="connsiteY19" fmla="*/ 8823 h 14317"/>
              <a:gd name="connsiteX20" fmla="*/ 20 w 10000"/>
              <a:gd name="connsiteY20" fmla="*/ 8750 h 14317"/>
              <a:gd name="connsiteX21" fmla="*/ 20 w 10000"/>
              <a:gd name="connsiteY21" fmla="*/ 8759 h 14317"/>
              <a:gd name="connsiteX22" fmla="*/ 0 w 10000"/>
              <a:gd name="connsiteY22" fmla="*/ 9077 h 14317"/>
              <a:gd name="connsiteX23" fmla="*/ 383 w 10000"/>
              <a:gd name="connsiteY23" fmla="*/ 9082 h 14317"/>
              <a:gd name="connsiteX24" fmla="*/ 3654 w 10000"/>
              <a:gd name="connsiteY24" fmla="*/ 10034 h 14317"/>
              <a:gd name="connsiteX25" fmla="*/ 3897 w 10000"/>
              <a:gd name="connsiteY25" fmla="*/ 10521 h 14317"/>
              <a:gd name="connsiteX26" fmla="*/ 3753 w 10000"/>
              <a:gd name="connsiteY26" fmla="*/ 12678 h 14317"/>
              <a:gd name="connsiteX27" fmla="*/ 3594 w 10000"/>
              <a:gd name="connsiteY27" fmla="*/ 13208 h 14317"/>
              <a:gd name="connsiteX28" fmla="*/ 2618 w 10000"/>
              <a:gd name="connsiteY28" fmla="*/ 13774 h 14317"/>
              <a:gd name="connsiteX29" fmla="*/ 1966 w 10000"/>
              <a:gd name="connsiteY29" fmla="*/ 13898 h 14317"/>
              <a:gd name="connsiteX30" fmla="*/ 1519 w 10000"/>
              <a:gd name="connsiteY30" fmla="*/ 14001 h 14317"/>
              <a:gd name="connsiteX31" fmla="*/ 2899 w 10000"/>
              <a:gd name="connsiteY31" fmla="*/ 14290 h 14317"/>
              <a:gd name="connsiteX32" fmla="*/ 6656 w 10000"/>
              <a:gd name="connsiteY32" fmla="*/ 14234 h 14317"/>
              <a:gd name="connsiteX33" fmla="*/ 7293 w 10000"/>
              <a:gd name="connsiteY33" fmla="*/ 14112 h 14317"/>
              <a:gd name="connsiteX34" fmla="*/ 7435 w 10000"/>
              <a:gd name="connsiteY34" fmla="*/ 14049 h 14317"/>
              <a:gd name="connsiteX35" fmla="*/ 7328 w 10000"/>
              <a:gd name="connsiteY35" fmla="*/ 13987 h 14317"/>
              <a:gd name="connsiteX36" fmla="*/ 6676 w 10000"/>
              <a:gd name="connsiteY36" fmla="*/ 13850 h 14317"/>
              <a:gd name="connsiteX37" fmla="*/ 5392 w 10000"/>
              <a:gd name="connsiteY37" fmla="*/ 13323 h 14317"/>
              <a:gd name="connsiteX38" fmla="*/ 5222 w 10000"/>
              <a:gd name="connsiteY38" fmla="*/ 12796 h 14317"/>
              <a:gd name="connsiteX39" fmla="*/ 5183 w 10000"/>
              <a:gd name="connsiteY39" fmla="*/ 11065 h 14317"/>
              <a:gd name="connsiteX40" fmla="*/ 5192 w 10000"/>
              <a:gd name="connsiteY40" fmla="*/ 10385 h 14317"/>
              <a:gd name="connsiteX41" fmla="*/ 5356 w 10000"/>
              <a:gd name="connsiteY41" fmla="*/ 10188 h 14317"/>
              <a:gd name="connsiteX42" fmla="*/ 7720 w 10000"/>
              <a:gd name="connsiteY42" fmla="*/ 9264 h 14317"/>
              <a:gd name="connsiteX43" fmla="*/ 9982 w 10000"/>
              <a:gd name="connsiteY43" fmla="*/ 9015 h 14317"/>
              <a:gd name="connsiteX44" fmla="*/ 10000 w 10000"/>
              <a:gd name="connsiteY44" fmla="*/ 9031 h 14317"/>
              <a:gd name="connsiteX45" fmla="*/ 9985 w 10000"/>
              <a:gd name="connsiteY45" fmla="*/ 8771 h 14317"/>
              <a:gd name="connsiteX46" fmla="*/ 9988 w 10000"/>
              <a:gd name="connsiteY46" fmla="*/ 8666 h 14317"/>
              <a:gd name="connsiteX47" fmla="*/ 9941 w 10000"/>
              <a:gd name="connsiteY47" fmla="*/ 8754 h 14317"/>
              <a:gd name="connsiteX48" fmla="*/ 9553 w 10000"/>
              <a:gd name="connsiteY48" fmla="*/ 8792 h 14317"/>
              <a:gd name="connsiteX49" fmla="*/ 6000 w 10000"/>
              <a:gd name="connsiteY49" fmla="*/ 9285 h 14317"/>
              <a:gd name="connsiteX50" fmla="*/ 5138 w 10000"/>
              <a:gd name="connsiteY50" fmla="*/ 9421 h 14317"/>
              <a:gd name="connsiteX51" fmla="*/ 4956 w 10000"/>
              <a:gd name="connsiteY51" fmla="*/ 7940 h 14317"/>
              <a:gd name="connsiteX52" fmla="*/ 5535 w 10000"/>
              <a:gd name="connsiteY52" fmla="*/ 7081 h 14317"/>
              <a:gd name="connsiteX53" fmla="*/ 8451 w 10000"/>
              <a:gd name="connsiteY53" fmla="*/ 4413 h 14317"/>
              <a:gd name="connsiteX54" fmla="*/ 8826 w 10000"/>
              <a:gd name="connsiteY54" fmla="*/ 3855 h 14317"/>
              <a:gd name="connsiteX55" fmla="*/ 7226 w 10000"/>
              <a:gd name="connsiteY55" fmla="*/ 5231 h 14317"/>
              <a:gd name="connsiteX56" fmla="*/ 5383 w 10000"/>
              <a:gd name="connsiteY56" fmla="*/ 6454 h 14317"/>
              <a:gd name="connsiteX0" fmla="*/ 4613 w 10000"/>
              <a:gd name="connsiteY0" fmla="*/ 6705 h 14317"/>
              <a:gd name="connsiteX1" fmla="*/ 4865 w 10000"/>
              <a:gd name="connsiteY1" fmla="*/ 881 h 14317"/>
              <a:gd name="connsiteX2" fmla="*/ 4291 w 10000"/>
              <a:gd name="connsiteY2" fmla="*/ 256 h 14317"/>
              <a:gd name="connsiteX3" fmla="*/ 4139 w 10000"/>
              <a:gd name="connsiteY3" fmla="*/ 53 h 14317"/>
              <a:gd name="connsiteX4" fmla="*/ 4056 w 10000"/>
              <a:gd name="connsiteY4" fmla="*/ 727 h 14317"/>
              <a:gd name="connsiteX5" fmla="*/ 4260 w 10000"/>
              <a:gd name="connsiteY5" fmla="*/ 5604 h 14317"/>
              <a:gd name="connsiteX6" fmla="*/ 4078 w 10000"/>
              <a:gd name="connsiteY6" fmla="*/ 6397 h 14317"/>
              <a:gd name="connsiteX7" fmla="*/ 3689 w 10000"/>
              <a:gd name="connsiteY7" fmla="*/ 6492 h 14317"/>
              <a:gd name="connsiteX8" fmla="*/ 2621 w 10000"/>
              <a:gd name="connsiteY8" fmla="*/ 5554 h 14317"/>
              <a:gd name="connsiteX9" fmla="*/ 957 w 10000"/>
              <a:gd name="connsiteY9" fmla="*/ 4690 h 14317"/>
              <a:gd name="connsiteX10" fmla="*/ 692 w 10000"/>
              <a:gd name="connsiteY10" fmla="*/ 4501 h 14317"/>
              <a:gd name="connsiteX11" fmla="*/ 631 w 10000"/>
              <a:gd name="connsiteY11" fmla="*/ 4568 h 14317"/>
              <a:gd name="connsiteX12" fmla="*/ 324 w 10000"/>
              <a:gd name="connsiteY12" fmla="*/ 4854 h 14317"/>
              <a:gd name="connsiteX13" fmla="*/ 603 w 10000"/>
              <a:gd name="connsiteY13" fmla="*/ 4861 h 14317"/>
              <a:gd name="connsiteX14" fmla="*/ 2618 w 10000"/>
              <a:gd name="connsiteY14" fmla="*/ 6075 h 14317"/>
              <a:gd name="connsiteX15" fmla="*/ 3826 w 10000"/>
              <a:gd name="connsiteY15" fmla="*/ 7459 h 14317"/>
              <a:gd name="connsiteX16" fmla="*/ 3997 w 10000"/>
              <a:gd name="connsiteY16" fmla="*/ 8134 h 14317"/>
              <a:gd name="connsiteX17" fmla="*/ 3863 w 10000"/>
              <a:gd name="connsiteY17" fmla="*/ 9492 h 14317"/>
              <a:gd name="connsiteX18" fmla="*/ 3572 w 10000"/>
              <a:gd name="connsiteY18" fmla="*/ 9416 h 14317"/>
              <a:gd name="connsiteX19" fmla="*/ 671 w 10000"/>
              <a:gd name="connsiteY19" fmla="*/ 8823 h 14317"/>
              <a:gd name="connsiteX20" fmla="*/ 20 w 10000"/>
              <a:gd name="connsiteY20" fmla="*/ 8750 h 14317"/>
              <a:gd name="connsiteX21" fmla="*/ 20 w 10000"/>
              <a:gd name="connsiteY21" fmla="*/ 8759 h 14317"/>
              <a:gd name="connsiteX22" fmla="*/ 0 w 10000"/>
              <a:gd name="connsiteY22" fmla="*/ 9077 h 14317"/>
              <a:gd name="connsiteX23" fmla="*/ 383 w 10000"/>
              <a:gd name="connsiteY23" fmla="*/ 9082 h 14317"/>
              <a:gd name="connsiteX24" fmla="*/ 3654 w 10000"/>
              <a:gd name="connsiteY24" fmla="*/ 10034 h 14317"/>
              <a:gd name="connsiteX25" fmla="*/ 3897 w 10000"/>
              <a:gd name="connsiteY25" fmla="*/ 10521 h 14317"/>
              <a:gd name="connsiteX26" fmla="*/ 3753 w 10000"/>
              <a:gd name="connsiteY26" fmla="*/ 12678 h 14317"/>
              <a:gd name="connsiteX27" fmla="*/ 3594 w 10000"/>
              <a:gd name="connsiteY27" fmla="*/ 13208 h 14317"/>
              <a:gd name="connsiteX28" fmla="*/ 2618 w 10000"/>
              <a:gd name="connsiteY28" fmla="*/ 13774 h 14317"/>
              <a:gd name="connsiteX29" fmla="*/ 1966 w 10000"/>
              <a:gd name="connsiteY29" fmla="*/ 13898 h 14317"/>
              <a:gd name="connsiteX30" fmla="*/ 1519 w 10000"/>
              <a:gd name="connsiteY30" fmla="*/ 14001 h 14317"/>
              <a:gd name="connsiteX31" fmla="*/ 2899 w 10000"/>
              <a:gd name="connsiteY31" fmla="*/ 14290 h 14317"/>
              <a:gd name="connsiteX32" fmla="*/ 6656 w 10000"/>
              <a:gd name="connsiteY32" fmla="*/ 14234 h 14317"/>
              <a:gd name="connsiteX33" fmla="*/ 7293 w 10000"/>
              <a:gd name="connsiteY33" fmla="*/ 14112 h 14317"/>
              <a:gd name="connsiteX34" fmla="*/ 7435 w 10000"/>
              <a:gd name="connsiteY34" fmla="*/ 14049 h 14317"/>
              <a:gd name="connsiteX35" fmla="*/ 7328 w 10000"/>
              <a:gd name="connsiteY35" fmla="*/ 13987 h 14317"/>
              <a:gd name="connsiteX36" fmla="*/ 6676 w 10000"/>
              <a:gd name="connsiteY36" fmla="*/ 13850 h 14317"/>
              <a:gd name="connsiteX37" fmla="*/ 5392 w 10000"/>
              <a:gd name="connsiteY37" fmla="*/ 13323 h 14317"/>
              <a:gd name="connsiteX38" fmla="*/ 5222 w 10000"/>
              <a:gd name="connsiteY38" fmla="*/ 12796 h 14317"/>
              <a:gd name="connsiteX39" fmla="*/ 5183 w 10000"/>
              <a:gd name="connsiteY39" fmla="*/ 11065 h 14317"/>
              <a:gd name="connsiteX40" fmla="*/ 5192 w 10000"/>
              <a:gd name="connsiteY40" fmla="*/ 10385 h 14317"/>
              <a:gd name="connsiteX41" fmla="*/ 5356 w 10000"/>
              <a:gd name="connsiteY41" fmla="*/ 10188 h 14317"/>
              <a:gd name="connsiteX42" fmla="*/ 7720 w 10000"/>
              <a:gd name="connsiteY42" fmla="*/ 9264 h 14317"/>
              <a:gd name="connsiteX43" fmla="*/ 9982 w 10000"/>
              <a:gd name="connsiteY43" fmla="*/ 9015 h 14317"/>
              <a:gd name="connsiteX44" fmla="*/ 10000 w 10000"/>
              <a:gd name="connsiteY44" fmla="*/ 9031 h 14317"/>
              <a:gd name="connsiteX45" fmla="*/ 9985 w 10000"/>
              <a:gd name="connsiteY45" fmla="*/ 8771 h 14317"/>
              <a:gd name="connsiteX46" fmla="*/ 9988 w 10000"/>
              <a:gd name="connsiteY46" fmla="*/ 8666 h 14317"/>
              <a:gd name="connsiteX47" fmla="*/ 9941 w 10000"/>
              <a:gd name="connsiteY47" fmla="*/ 8754 h 14317"/>
              <a:gd name="connsiteX48" fmla="*/ 9553 w 10000"/>
              <a:gd name="connsiteY48" fmla="*/ 8792 h 14317"/>
              <a:gd name="connsiteX49" fmla="*/ 6000 w 10000"/>
              <a:gd name="connsiteY49" fmla="*/ 9285 h 14317"/>
              <a:gd name="connsiteX50" fmla="*/ 5138 w 10000"/>
              <a:gd name="connsiteY50" fmla="*/ 9421 h 14317"/>
              <a:gd name="connsiteX51" fmla="*/ 4956 w 10000"/>
              <a:gd name="connsiteY51" fmla="*/ 7940 h 14317"/>
              <a:gd name="connsiteX52" fmla="*/ 5535 w 10000"/>
              <a:gd name="connsiteY52" fmla="*/ 7081 h 14317"/>
              <a:gd name="connsiteX53" fmla="*/ 8451 w 10000"/>
              <a:gd name="connsiteY53" fmla="*/ 4413 h 14317"/>
              <a:gd name="connsiteX54" fmla="*/ 8826 w 10000"/>
              <a:gd name="connsiteY54" fmla="*/ 3855 h 14317"/>
              <a:gd name="connsiteX55" fmla="*/ 7226 w 10000"/>
              <a:gd name="connsiteY55" fmla="*/ 5231 h 14317"/>
              <a:gd name="connsiteX56" fmla="*/ 5383 w 10000"/>
              <a:gd name="connsiteY56" fmla="*/ 6454 h 14317"/>
              <a:gd name="connsiteX0" fmla="*/ 4613 w 10000"/>
              <a:gd name="connsiteY0" fmla="*/ 6825 h 14437"/>
              <a:gd name="connsiteX1" fmla="*/ 4865 w 10000"/>
              <a:gd name="connsiteY1" fmla="*/ 1001 h 14437"/>
              <a:gd name="connsiteX2" fmla="*/ 5016 w 10000"/>
              <a:gd name="connsiteY2" fmla="*/ 64 h 14437"/>
              <a:gd name="connsiteX3" fmla="*/ 4139 w 10000"/>
              <a:gd name="connsiteY3" fmla="*/ 173 h 14437"/>
              <a:gd name="connsiteX4" fmla="*/ 4056 w 10000"/>
              <a:gd name="connsiteY4" fmla="*/ 847 h 14437"/>
              <a:gd name="connsiteX5" fmla="*/ 4260 w 10000"/>
              <a:gd name="connsiteY5" fmla="*/ 5724 h 14437"/>
              <a:gd name="connsiteX6" fmla="*/ 4078 w 10000"/>
              <a:gd name="connsiteY6" fmla="*/ 6517 h 14437"/>
              <a:gd name="connsiteX7" fmla="*/ 3689 w 10000"/>
              <a:gd name="connsiteY7" fmla="*/ 6612 h 14437"/>
              <a:gd name="connsiteX8" fmla="*/ 2621 w 10000"/>
              <a:gd name="connsiteY8" fmla="*/ 5674 h 14437"/>
              <a:gd name="connsiteX9" fmla="*/ 957 w 10000"/>
              <a:gd name="connsiteY9" fmla="*/ 4810 h 14437"/>
              <a:gd name="connsiteX10" fmla="*/ 692 w 10000"/>
              <a:gd name="connsiteY10" fmla="*/ 4621 h 14437"/>
              <a:gd name="connsiteX11" fmla="*/ 631 w 10000"/>
              <a:gd name="connsiteY11" fmla="*/ 4688 h 14437"/>
              <a:gd name="connsiteX12" fmla="*/ 324 w 10000"/>
              <a:gd name="connsiteY12" fmla="*/ 4974 h 14437"/>
              <a:gd name="connsiteX13" fmla="*/ 603 w 10000"/>
              <a:gd name="connsiteY13" fmla="*/ 4981 h 14437"/>
              <a:gd name="connsiteX14" fmla="*/ 2618 w 10000"/>
              <a:gd name="connsiteY14" fmla="*/ 6195 h 14437"/>
              <a:gd name="connsiteX15" fmla="*/ 3826 w 10000"/>
              <a:gd name="connsiteY15" fmla="*/ 7579 h 14437"/>
              <a:gd name="connsiteX16" fmla="*/ 3997 w 10000"/>
              <a:gd name="connsiteY16" fmla="*/ 8254 h 14437"/>
              <a:gd name="connsiteX17" fmla="*/ 3863 w 10000"/>
              <a:gd name="connsiteY17" fmla="*/ 9612 h 14437"/>
              <a:gd name="connsiteX18" fmla="*/ 3572 w 10000"/>
              <a:gd name="connsiteY18" fmla="*/ 9536 h 14437"/>
              <a:gd name="connsiteX19" fmla="*/ 671 w 10000"/>
              <a:gd name="connsiteY19" fmla="*/ 8943 h 14437"/>
              <a:gd name="connsiteX20" fmla="*/ 20 w 10000"/>
              <a:gd name="connsiteY20" fmla="*/ 8870 h 14437"/>
              <a:gd name="connsiteX21" fmla="*/ 20 w 10000"/>
              <a:gd name="connsiteY21" fmla="*/ 8879 h 14437"/>
              <a:gd name="connsiteX22" fmla="*/ 0 w 10000"/>
              <a:gd name="connsiteY22" fmla="*/ 9197 h 14437"/>
              <a:gd name="connsiteX23" fmla="*/ 383 w 10000"/>
              <a:gd name="connsiteY23" fmla="*/ 9202 h 14437"/>
              <a:gd name="connsiteX24" fmla="*/ 3654 w 10000"/>
              <a:gd name="connsiteY24" fmla="*/ 10154 h 14437"/>
              <a:gd name="connsiteX25" fmla="*/ 3897 w 10000"/>
              <a:gd name="connsiteY25" fmla="*/ 10641 h 14437"/>
              <a:gd name="connsiteX26" fmla="*/ 3753 w 10000"/>
              <a:gd name="connsiteY26" fmla="*/ 12798 h 14437"/>
              <a:gd name="connsiteX27" fmla="*/ 3594 w 10000"/>
              <a:gd name="connsiteY27" fmla="*/ 13328 h 14437"/>
              <a:gd name="connsiteX28" fmla="*/ 2618 w 10000"/>
              <a:gd name="connsiteY28" fmla="*/ 13894 h 14437"/>
              <a:gd name="connsiteX29" fmla="*/ 1966 w 10000"/>
              <a:gd name="connsiteY29" fmla="*/ 14018 h 14437"/>
              <a:gd name="connsiteX30" fmla="*/ 1519 w 10000"/>
              <a:gd name="connsiteY30" fmla="*/ 14121 h 14437"/>
              <a:gd name="connsiteX31" fmla="*/ 2899 w 10000"/>
              <a:gd name="connsiteY31" fmla="*/ 14410 h 14437"/>
              <a:gd name="connsiteX32" fmla="*/ 6656 w 10000"/>
              <a:gd name="connsiteY32" fmla="*/ 14354 h 14437"/>
              <a:gd name="connsiteX33" fmla="*/ 7293 w 10000"/>
              <a:gd name="connsiteY33" fmla="*/ 14232 h 14437"/>
              <a:gd name="connsiteX34" fmla="*/ 7435 w 10000"/>
              <a:gd name="connsiteY34" fmla="*/ 14169 h 14437"/>
              <a:gd name="connsiteX35" fmla="*/ 7328 w 10000"/>
              <a:gd name="connsiteY35" fmla="*/ 14107 h 14437"/>
              <a:gd name="connsiteX36" fmla="*/ 6676 w 10000"/>
              <a:gd name="connsiteY36" fmla="*/ 13970 h 14437"/>
              <a:gd name="connsiteX37" fmla="*/ 5392 w 10000"/>
              <a:gd name="connsiteY37" fmla="*/ 13443 h 14437"/>
              <a:gd name="connsiteX38" fmla="*/ 5222 w 10000"/>
              <a:gd name="connsiteY38" fmla="*/ 12916 h 14437"/>
              <a:gd name="connsiteX39" fmla="*/ 5183 w 10000"/>
              <a:gd name="connsiteY39" fmla="*/ 11185 h 14437"/>
              <a:gd name="connsiteX40" fmla="*/ 5192 w 10000"/>
              <a:gd name="connsiteY40" fmla="*/ 10505 h 14437"/>
              <a:gd name="connsiteX41" fmla="*/ 5356 w 10000"/>
              <a:gd name="connsiteY41" fmla="*/ 10308 h 14437"/>
              <a:gd name="connsiteX42" fmla="*/ 7720 w 10000"/>
              <a:gd name="connsiteY42" fmla="*/ 9384 h 14437"/>
              <a:gd name="connsiteX43" fmla="*/ 9982 w 10000"/>
              <a:gd name="connsiteY43" fmla="*/ 9135 h 14437"/>
              <a:gd name="connsiteX44" fmla="*/ 10000 w 10000"/>
              <a:gd name="connsiteY44" fmla="*/ 9151 h 14437"/>
              <a:gd name="connsiteX45" fmla="*/ 9985 w 10000"/>
              <a:gd name="connsiteY45" fmla="*/ 8891 h 14437"/>
              <a:gd name="connsiteX46" fmla="*/ 9988 w 10000"/>
              <a:gd name="connsiteY46" fmla="*/ 8786 h 14437"/>
              <a:gd name="connsiteX47" fmla="*/ 9941 w 10000"/>
              <a:gd name="connsiteY47" fmla="*/ 8874 h 14437"/>
              <a:gd name="connsiteX48" fmla="*/ 9553 w 10000"/>
              <a:gd name="connsiteY48" fmla="*/ 8912 h 14437"/>
              <a:gd name="connsiteX49" fmla="*/ 6000 w 10000"/>
              <a:gd name="connsiteY49" fmla="*/ 9405 h 14437"/>
              <a:gd name="connsiteX50" fmla="*/ 5138 w 10000"/>
              <a:gd name="connsiteY50" fmla="*/ 9541 h 14437"/>
              <a:gd name="connsiteX51" fmla="*/ 4956 w 10000"/>
              <a:gd name="connsiteY51" fmla="*/ 8060 h 14437"/>
              <a:gd name="connsiteX52" fmla="*/ 5535 w 10000"/>
              <a:gd name="connsiteY52" fmla="*/ 7201 h 14437"/>
              <a:gd name="connsiteX53" fmla="*/ 8451 w 10000"/>
              <a:gd name="connsiteY53" fmla="*/ 4533 h 14437"/>
              <a:gd name="connsiteX54" fmla="*/ 8826 w 10000"/>
              <a:gd name="connsiteY54" fmla="*/ 3975 h 14437"/>
              <a:gd name="connsiteX55" fmla="*/ 7226 w 10000"/>
              <a:gd name="connsiteY55" fmla="*/ 5351 h 14437"/>
              <a:gd name="connsiteX56" fmla="*/ 5383 w 10000"/>
              <a:gd name="connsiteY56" fmla="*/ 6574 h 14437"/>
              <a:gd name="connsiteX0" fmla="*/ 4613 w 10000"/>
              <a:gd name="connsiteY0" fmla="*/ 6825 h 14437"/>
              <a:gd name="connsiteX1" fmla="*/ 4865 w 10000"/>
              <a:gd name="connsiteY1" fmla="*/ 1001 h 14437"/>
              <a:gd name="connsiteX2" fmla="*/ 5016 w 10000"/>
              <a:gd name="connsiteY2" fmla="*/ 64 h 14437"/>
              <a:gd name="connsiteX3" fmla="*/ 4139 w 10000"/>
              <a:gd name="connsiteY3" fmla="*/ 173 h 14437"/>
              <a:gd name="connsiteX4" fmla="*/ 4600 w 10000"/>
              <a:gd name="connsiteY4" fmla="*/ 785 h 14437"/>
              <a:gd name="connsiteX5" fmla="*/ 4260 w 10000"/>
              <a:gd name="connsiteY5" fmla="*/ 5724 h 14437"/>
              <a:gd name="connsiteX6" fmla="*/ 4078 w 10000"/>
              <a:gd name="connsiteY6" fmla="*/ 6517 h 14437"/>
              <a:gd name="connsiteX7" fmla="*/ 3689 w 10000"/>
              <a:gd name="connsiteY7" fmla="*/ 6612 h 14437"/>
              <a:gd name="connsiteX8" fmla="*/ 2621 w 10000"/>
              <a:gd name="connsiteY8" fmla="*/ 5674 h 14437"/>
              <a:gd name="connsiteX9" fmla="*/ 957 w 10000"/>
              <a:gd name="connsiteY9" fmla="*/ 4810 h 14437"/>
              <a:gd name="connsiteX10" fmla="*/ 692 w 10000"/>
              <a:gd name="connsiteY10" fmla="*/ 4621 h 14437"/>
              <a:gd name="connsiteX11" fmla="*/ 631 w 10000"/>
              <a:gd name="connsiteY11" fmla="*/ 4688 h 14437"/>
              <a:gd name="connsiteX12" fmla="*/ 324 w 10000"/>
              <a:gd name="connsiteY12" fmla="*/ 4974 h 14437"/>
              <a:gd name="connsiteX13" fmla="*/ 603 w 10000"/>
              <a:gd name="connsiteY13" fmla="*/ 4981 h 14437"/>
              <a:gd name="connsiteX14" fmla="*/ 2618 w 10000"/>
              <a:gd name="connsiteY14" fmla="*/ 6195 h 14437"/>
              <a:gd name="connsiteX15" fmla="*/ 3826 w 10000"/>
              <a:gd name="connsiteY15" fmla="*/ 7579 h 14437"/>
              <a:gd name="connsiteX16" fmla="*/ 3997 w 10000"/>
              <a:gd name="connsiteY16" fmla="*/ 8254 h 14437"/>
              <a:gd name="connsiteX17" fmla="*/ 3863 w 10000"/>
              <a:gd name="connsiteY17" fmla="*/ 9612 h 14437"/>
              <a:gd name="connsiteX18" fmla="*/ 3572 w 10000"/>
              <a:gd name="connsiteY18" fmla="*/ 9536 h 14437"/>
              <a:gd name="connsiteX19" fmla="*/ 671 w 10000"/>
              <a:gd name="connsiteY19" fmla="*/ 8943 h 14437"/>
              <a:gd name="connsiteX20" fmla="*/ 20 w 10000"/>
              <a:gd name="connsiteY20" fmla="*/ 8870 h 14437"/>
              <a:gd name="connsiteX21" fmla="*/ 20 w 10000"/>
              <a:gd name="connsiteY21" fmla="*/ 8879 h 14437"/>
              <a:gd name="connsiteX22" fmla="*/ 0 w 10000"/>
              <a:gd name="connsiteY22" fmla="*/ 9197 h 14437"/>
              <a:gd name="connsiteX23" fmla="*/ 383 w 10000"/>
              <a:gd name="connsiteY23" fmla="*/ 9202 h 14437"/>
              <a:gd name="connsiteX24" fmla="*/ 3654 w 10000"/>
              <a:gd name="connsiteY24" fmla="*/ 10154 h 14437"/>
              <a:gd name="connsiteX25" fmla="*/ 3897 w 10000"/>
              <a:gd name="connsiteY25" fmla="*/ 10641 h 14437"/>
              <a:gd name="connsiteX26" fmla="*/ 3753 w 10000"/>
              <a:gd name="connsiteY26" fmla="*/ 12798 h 14437"/>
              <a:gd name="connsiteX27" fmla="*/ 3594 w 10000"/>
              <a:gd name="connsiteY27" fmla="*/ 13328 h 14437"/>
              <a:gd name="connsiteX28" fmla="*/ 2618 w 10000"/>
              <a:gd name="connsiteY28" fmla="*/ 13894 h 14437"/>
              <a:gd name="connsiteX29" fmla="*/ 1966 w 10000"/>
              <a:gd name="connsiteY29" fmla="*/ 14018 h 14437"/>
              <a:gd name="connsiteX30" fmla="*/ 1519 w 10000"/>
              <a:gd name="connsiteY30" fmla="*/ 14121 h 14437"/>
              <a:gd name="connsiteX31" fmla="*/ 2899 w 10000"/>
              <a:gd name="connsiteY31" fmla="*/ 14410 h 14437"/>
              <a:gd name="connsiteX32" fmla="*/ 6656 w 10000"/>
              <a:gd name="connsiteY32" fmla="*/ 14354 h 14437"/>
              <a:gd name="connsiteX33" fmla="*/ 7293 w 10000"/>
              <a:gd name="connsiteY33" fmla="*/ 14232 h 14437"/>
              <a:gd name="connsiteX34" fmla="*/ 7435 w 10000"/>
              <a:gd name="connsiteY34" fmla="*/ 14169 h 14437"/>
              <a:gd name="connsiteX35" fmla="*/ 7328 w 10000"/>
              <a:gd name="connsiteY35" fmla="*/ 14107 h 14437"/>
              <a:gd name="connsiteX36" fmla="*/ 6676 w 10000"/>
              <a:gd name="connsiteY36" fmla="*/ 13970 h 14437"/>
              <a:gd name="connsiteX37" fmla="*/ 5392 w 10000"/>
              <a:gd name="connsiteY37" fmla="*/ 13443 h 14437"/>
              <a:gd name="connsiteX38" fmla="*/ 5222 w 10000"/>
              <a:gd name="connsiteY38" fmla="*/ 12916 h 14437"/>
              <a:gd name="connsiteX39" fmla="*/ 5183 w 10000"/>
              <a:gd name="connsiteY39" fmla="*/ 11185 h 14437"/>
              <a:gd name="connsiteX40" fmla="*/ 5192 w 10000"/>
              <a:gd name="connsiteY40" fmla="*/ 10505 h 14437"/>
              <a:gd name="connsiteX41" fmla="*/ 5356 w 10000"/>
              <a:gd name="connsiteY41" fmla="*/ 10308 h 14437"/>
              <a:gd name="connsiteX42" fmla="*/ 7720 w 10000"/>
              <a:gd name="connsiteY42" fmla="*/ 9384 h 14437"/>
              <a:gd name="connsiteX43" fmla="*/ 9982 w 10000"/>
              <a:gd name="connsiteY43" fmla="*/ 9135 h 14437"/>
              <a:gd name="connsiteX44" fmla="*/ 10000 w 10000"/>
              <a:gd name="connsiteY44" fmla="*/ 9151 h 14437"/>
              <a:gd name="connsiteX45" fmla="*/ 9985 w 10000"/>
              <a:gd name="connsiteY45" fmla="*/ 8891 h 14437"/>
              <a:gd name="connsiteX46" fmla="*/ 9988 w 10000"/>
              <a:gd name="connsiteY46" fmla="*/ 8786 h 14437"/>
              <a:gd name="connsiteX47" fmla="*/ 9941 w 10000"/>
              <a:gd name="connsiteY47" fmla="*/ 8874 h 14437"/>
              <a:gd name="connsiteX48" fmla="*/ 9553 w 10000"/>
              <a:gd name="connsiteY48" fmla="*/ 8912 h 14437"/>
              <a:gd name="connsiteX49" fmla="*/ 6000 w 10000"/>
              <a:gd name="connsiteY49" fmla="*/ 9405 h 14437"/>
              <a:gd name="connsiteX50" fmla="*/ 5138 w 10000"/>
              <a:gd name="connsiteY50" fmla="*/ 9541 h 14437"/>
              <a:gd name="connsiteX51" fmla="*/ 4956 w 10000"/>
              <a:gd name="connsiteY51" fmla="*/ 8060 h 14437"/>
              <a:gd name="connsiteX52" fmla="*/ 5535 w 10000"/>
              <a:gd name="connsiteY52" fmla="*/ 7201 h 14437"/>
              <a:gd name="connsiteX53" fmla="*/ 8451 w 10000"/>
              <a:gd name="connsiteY53" fmla="*/ 4533 h 14437"/>
              <a:gd name="connsiteX54" fmla="*/ 8826 w 10000"/>
              <a:gd name="connsiteY54" fmla="*/ 3975 h 14437"/>
              <a:gd name="connsiteX55" fmla="*/ 7226 w 10000"/>
              <a:gd name="connsiteY55" fmla="*/ 5351 h 14437"/>
              <a:gd name="connsiteX56" fmla="*/ 5383 w 10000"/>
              <a:gd name="connsiteY56" fmla="*/ 6574 h 1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0000" h="14437">
                <a:moveTo>
                  <a:pt x="4613" y="6825"/>
                </a:moveTo>
                <a:cubicBezTo>
                  <a:pt x="4632" y="5956"/>
                  <a:pt x="4980" y="2029"/>
                  <a:pt x="4865" y="1001"/>
                </a:cubicBezTo>
                <a:cubicBezTo>
                  <a:pt x="4829" y="33"/>
                  <a:pt x="5017" y="234"/>
                  <a:pt x="5016" y="64"/>
                </a:cubicBezTo>
                <a:cubicBezTo>
                  <a:pt x="4789" y="-137"/>
                  <a:pt x="4196" y="201"/>
                  <a:pt x="4139" y="173"/>
                </a:cubicBezTo>
                <a:cubicBezTo>
                  <a:pt x="4065" y="134"/>
                  <a:pt x="4479" y="-159"/>
                  <a:pt x="4600" y="785"/>
                </a:cubicBezTo>
                <a:cubicBezTo>
                  <a:pt x="4664" y="1508"/>
                  <a:pt x="4308" y="5636"/>
                  <a:pt x="4260" y="5724"/>
                </a:cubicBezTo>
                <a:cubicBezTo>
                  <a:pt x="4212" y="5812"/>
                  <a:pt x="4173" y="6369"/>
                  <a:pt x="4078" y="6517"/>
                </a:cubicBezTo>
                <a:cubicBezTo>
                  <a:pt x="3983" y="6665"/>
                  <a:pt x="3932" y="6753"/>
                  <a:pt x="3689" y="6612"/>
                </a:cubicBezTo>
                <a:cubicBezTo>
                  <a:pt x="3446" y="6472"/>
                  <a:pt x="3076" y="5974"/>
                  <a:pt x="2621" y="5674"/>
                </a:cubicBezTo>
                <a:cubicBezTo>
                  <a:pt x="2166" y="5374"/>
                  <a:pt x="1240" y="4916"/>
                  <a:pt x="957" y="4810"/>
                </a:cubicBezTo>
                <a:cubicBezTo>
                  <a:pt x="674" y="4704"/>
                  <a:pt x="746" y="4641"/>
                  <a:pt x="692" y="4621"/>
                </a:cubicBezTo>
                <a:cubicBezTo>
                  <a:pt x="638" y="4601"/>
                  <a:pt x="656" y="4748"/>
                  <a:pt x="631" y="4688"/>
                </a:cubicBezTo>
                <a:cubicBezTo>
                  <a:pt x="611" y="4769"/>
                  <a:pt x="353" y="4895"/>
                  <a:pt x="324" y="4974"/>
                </a:cubicBezTo>
                <a:cubicBezTo>
                  <a:pt x="336" y="4968"/>
                  <a:pt x="221" y="4778"/>
                  <a:pt x="603" y="4981"/>
                </a:cubicBezTo>
                <a:cubicBezTo>
                  <a:pt x="985" y="5184"/>
                  <a:pt x="2081" y="5762"/>
                  <a:pt x="2618" y="6195"/>
                </a:cubicBezTo>
                <a:cubicBezTo>
                  <a:pt x="3155" y="6628"/>
                  <a:pt x="3596" y="7236"/>
                  <a:pt x="3826" y="7579"/>
                </a:cubicBezTo>
                <a:cubicBezTo>
                  <a:pt x="4056" y="7922"/>
                  <a:pt x="3974" y="7893"/>
                  <a:pt x="3997" y="8254"/>
                </a:cubicBezTo>
                <a:cubicBezTo>
                  <a:pt x="4027" y="8705"/>
                  <a:pt x="3942" y="9557"/>
                  <a:pt x="3863" y="9612"/>
                </a:cubicBezTo>
                <a:cubicBezTo>
                  <a:pt x="3838" y="9627"/>
                  <a:pt x="3708" y="9594"/>
                  <a:pt x="3572" y="9536"/>
                </a:cubicBezTo>
                <a:cubicBezTo>
                  <a:pt x="2963" y="9270"/>
                  <a:pt x="1889" y="9052"/>
                  <a:pt x="671" y="8943"/>
                </a:cubicBezTo>
                <a:cubicBezTo>
                  <a:pt x="392" y="8917"/>
                  <a:pt x="149" y="8888"/>
                  <a:pt x="20" y="8870"/>
                </a:cubicBezTo>
                <a:lnTo>
                  <a:pt x="20" y="8879"/>
                </a:lnTo>
                <a:cubicBezTo>
                  <a:pt x="20" y="8986"/>
                  <a:pt x="13" y="9092"/>
                  <a:pt x="0" y="9197"/>
                </a:cubicBezTo>
                <a:lnTo>
                  <a:pt x="383" y="9202"/>
                </a:lnTo>
                <a:cubicBezTo>
                  <a:pt x="1732" y="9218"/>
                  <a:pt x="3094" y="9616"/>
                  <a:pt x="3654" y="10154"/>
                </a:cubicBezTo>
                <a:cubicBezTo>
                  <a:pt x="3841" y="10331"/>
                  <a:pt x="3866" y="10385"/>
                  <a:pt x="3897" y="10641"/>
                </a:cubicBezTo>
                <a:cubicBezTo>
                  <a:pt x="3937" y="10982"/>
                  <a:pt x="3853" y="12227"/>
                  <a:pt x="3753" y="12798"/>
                </a:cubicBezTo>
                <a:cubicBezTo>
                  <a:pt x="3713" y="13020"/>
                  <a:pt x="3642" y="13259"/>
                  <a:pt x="3594" y="13328"/>
                </a:cubicBezTo>
                <a:cubicBezTo>
                  <a:pt x="3477" y="13498"/>
                  <a:pt x="2909" y="13827"/>
                  <a:pt x="2618" y="13894"/>
                </a:cubicBezTo>
                <a:cubicBezTo>
                  <a:pt x="2490" y="13922"/>
                  <a:pt x="2195" y="13978"/>
                  <a:pt x="1966" y="14018"/>
                </a:cubicBezTo>
                <a:cubicBezTo>
                  <a:pt x="1735" y="14062"/>
                  <a:pt x="1534" y="14107"/>
                  <a:pt x="1519" y="14121"/>
                </a:cubicBezTo>
                <a:cubicBezTo>
                  <a:pt x="1415" y="14235"/>
                  <a:pt x="1931" y="14344"/>
                  <a:pt x="2899" y="14410"/>
                </a:cubicBezTo>
                <a:cubicBezTo>
                  <a:pt x="3704" y="14465"/>
                  <a:pt x="6023" y="14431"/>
                  <a:pt x="6656" y="14354"/>
                </a:cubicBezTo>
                <a:cubicBezTo>
                  <a:pt x="6928" y="14322"/>
                  <a:pt x="7216" y="14266"/>
                  <a:pt x="7293" y="14232"/>
                </a:cubicBezTo>
                <a:lnTo>
                  <a:pt x="7435" y="14169"/>
                </a:lnTo>
                <a:cubicBezTo>
                  <a:pt x="7399" y="14148"/>
                  <a:pt x="7364" y="14126"/>
                  <a:pt x="7328" y="14107"/>
                </a:cubicBezTo>
                <a:cubicBezTo>
                  <a:pt x="7268" y="14073"/>
                  <a:pt x="6975" y="14009"/>
                  <a:pt x="6676" y="13970"/>
                </a:cubicBezTo>
                <a:cubicBezTo>
                  <a:pt x="6083" y="13890"/>
                  <a:pt x="5662" y="13718"/>
                  <a:pt x="5392" y="13443"/>
                </a:cubicBezTo>
                <a:cubicBezTo>
                  <a:pt x="5265" y="13317"/>
                  <a:pt x="5247" y="13254"/>
                  <a:pt x="5222" y="12916"/>
                </a:cubicBezTo>
                <a:cubicBezTo>
                  <a:pt x="5183" y="12388"/>
                  <a:pt x="5173" y="11979"/>
                  <a:pt x="5183" y="11185"/>
                </a:cubicBezTo>
                <a:cubicBezTo>
                  <a:pt x="5186" y="10958"/>
                  <a:pt x="5189" y="10732"/>
                  <a:pt x="5192" y="10505"/>
                </a:cubicBezTo>
                <a:lnTo>
                  <a:pt x="5356" y="10308"/>
                </a:lnTo>
                <a:cubicBezTo>
                  <a:pt x="5670" y="9930"/>
                  <a:pt x="6490" y="9611"/>
                  <a:pt x="7720" y="9384"/>
                </a:cubicBezTo>
                <a:cubicBezTo>
                  <a:pt x="8360" y="9265"/>
                  <a:pt x="9891" y="9097"/>
                  <a:pt x="9982" y="9135"/>
                </a:cubicBezTo>
                <a:cubicBezTo>
                  <a:pt x="9987" y="9137"/>
                  <a:pt x="9993" y="9145"/>
                  <a:pt x="10000" y="9151"/>
                </a:cubicBezTo>
                <a:cubicBezTo>
                  <a:pt x="9990" y="9068"/>
                  <a:pt x="9985" y="8981"/>
                  <a:pt x="9985" y="8891"/>
                </a:cubicBezTo>
                <a:cubicBezTo>
                  <a:pt x="9985" y="8856"/>
                  <a:pt x="9987" y="8819"/>
                  <a:pt x="9988" y="8786"/>
                </a:cubicBezTo>
                <a:cubicBezTo>
                  <a:pt x="9973" y="8832"/>
                  <a:pt x="9956" y="8864"/>
                  <a:pt x="9941" y="8874"/>
                </a:cubicBezTo>
                <a:cubicBezTo>
                  <a:pt x="9913" y="8892"/>
                  <a:pt x="9739" y="8912"/>
                  <a:pt x="9553" y="8912"/>
                </a:cubicBezTo>
                <a:cubicBezTo>
                  <a:pt x="8779" y="8914"/>
                  <a:pt x="7286" y="9122"/>
                  <a:pt x="6000" y="9405"/>
                </a:cubicBezTo>
                <a:cubicBezTo>
                  <a:pt x="5525" y="9508"/>
                  <a:pt x="5161" y="9566"/>
                  <a:pt x="5138" y="9541"/>
                </a:cubicBezTo>
                <a:cubicBezTo>
                  <a:pt x="5091" y="9490"/>
                  <a:pt x="4956" y="8391"/>
                  <a:pt x="4956" y="8060"/>
                </a:cubicBezTo>
                <a:cubicBezTo>
                  <a:pt x="4956" y="7797"/>
                  <a:pt x="4953" y="7789"/>
                  <a:pt x="5535" y="7201"/>
                </a:cubicBezTo>
                <a:cubicBezTo>
                  <a:pt x="6118" y="6613"/>
                  <a:pt x="7903" y="5071"/>
                  <a:pt x="8451" y="4533"/>
                </a:cubicBezTo>
                <a:cubicBezTo>
                  <a:pt x="8446" y="4549"/>
                  <a:pt x="8836" y="3970"/>
                  <a:pt x="8826" y="3975"/>
                </a:cubicBezTo>
                <a:cubicBezTo>
                  <a:pt x="8579" y="4096"/>
                  <a:pt x="7800" y="4918"/>
                  <a:pt x="7226" y="5351"/>
                </a:cubicBezTo>
                <a:cubicBezTo>
                  <a:pt x="6652" y="5784"/>
                  <a:pt x="5774" y="6302"/>
                  <a:pt x="5383" y="6574"/>
                </a:cubicBezTo>
              </a:path>
            </a:pathLst>
          </a:custGeom>
          <a:solidFill>
            <a:srgbClr val="828282"/>
          </a:solidFill>
          <a:ln>
            <a:noFill/>
          </a:ln>
          <a:scene3d>
            <a:camera prst="orthographicFront"/>
            <a:lightRig rig="threePt" dir="t"/>
          </a:scene3d>
          <a:sp3d>
            <a:bevelT prst="angle"/>
          </a:sp3d>
          <a:extLst>
            <a:ext uri="{91240B29-F687-4F45-9708-019B960494DF}">
              <a14:hiddenLine xmlns:a14="http://schemas.microsoft.com/office/drawing/2010/main" xmlns="" w="9525">
                <a:solidFill>
                  <a:srgbClr val="000000"/>
                </a:solidFill>
                <a:round/>
                <a:headEnd/>
                <a:tailEnd/>
              </a14:hiddenLine>
            </a:ext>
          </a:extLst>
        </p:spPr>
        <p:txBody>
          <a:bodyPr lIns="68580" tIns="34290" rIns="68580" bIns="34290"/>
          <a:lstStyle/>
          <a:p>
            <a:pPr eaLnBrk="1" hangingPunct="1">
              <a:defRPr/>
            </a:pPr>
            <a:endParaRPr lang="zh-CN" altLang="en-US" b="1" dirty="0">
              <a:solidFill>
                <a:prstClr val="black"/>
              </a:solidFill>
              <a:latin typeface="+mn-ea"/>
              <a:ea typeface="+mn-ea"/>
            </a:endParaRPr>
          </a:p>
        </p:txBody>
      </p:sp>
      <p:sp>
        <p:nvSpPr>
          <p:cNvPr id="8" name="椭圆 7">
            <a:extLst>
              <a:ext uri="{FF2B5EF4-FFF2-40B4-BE49-F238E27FC236}">
                <a16:creationId xmlns:a16="http://schemas.microsoft.com/office/drawing/2014/main" xmlns="" id="{CA8D1BD4-80AA-4776-A7D0-3D0254AE4921}"/>
              </a:ext>
            </a:extLst>
          </p:cNvPr>
          <p:cNvSpPr/>
          <p:nvPr/>
        </p:nvSpPr>
        <p:spPr>
          <a:xfrm>
            <a:off x="2960688" y="3003550"/>
            <a:ext cx="674687" cy="674688"/>
          </a:xfrm>
          <a:prstGeom prst="ellipse">
            <a:avLst/>
          </a:prstGeom>
          <a:solidFill>
            <a:schemeClr val="bg1">
              <a:lumMod val="95000"/>
            </a:schemeClr>
          </a:solidFill>
          <a:ln>
            <a:noFill/>
          </a:ln>
          <a:effectLst>
            <a:outerShdw blurRad="508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b="1" dirty="0">
              <a:solidFill>
                <a:prstClr val="white"/>
              </a:solidFill>
              <a:latin typeface="+mn-ea"/>
            </a:endParaRPr>
          </a:p>
        </p:txBody>
      </p:sp>
      <p:sp>
        <p:nvSpPr>
          <p:cNvPr id="9" name="MH_Other_2">
            <a:extLst>
              <a:ext uri="{FF2B5EF4-FFF2-40B4-BE49-F238E27FC236}">
                <a16:creationId xmlns:a16="http://schemas.microsoft.com/office/drawing/2014/main" xmlns="" id="{50B205FE-2D24-449A-A790-4CAE3A01ED6D}"/>
              </a:ext>
            </a:extLst>
          </p:cNvPr>
          <p:cNvSpPr>
            <a:spLocks noChangeArrowheads="1"/>
          </p:cNvSpPr>
          <p:nvPr/>
        </p:nvSpPr>
        <p:spPr bwMode="auto">
          <a:xfrm>
            <a:off x="3033438" y="3074002"/>
            <a:ext cx="533400" cy="534591"/>
          </a:xfrm>
          <a:prstGeom prst="ellipse">
            <a:avLst/>
          </a:prstGeom>
          <a:solidFill>
            <a:srgbClr val="DC4E67"/>
          </a:solidFill>
          <a:ln>
            <a:noFill/>
          </a:ln>
          <a:effectLst>
            <a:innerShdw blurRad="63500" dist="50800" dir="13500000">
              <a:prstClr val="black">
                <a:alpha val="30000"/>
              </a:prstClr>
            </a:innerShdw>
          </a:effectLst>
        </p:spPr>
        <p:txBody>
          <a:bodyPr lIns="68580" tIns="34290" rIns="68580" bIns="34290"/>
          <a:lstStyle>
            <a:lvl1pPr marL="233363" indent="-23336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95000"/>
              </a:lnSpc>
              <a:spcBef>
                <a:spcPct val="50000"/>
              </a:spcBef>
              <a:spcAft>
                <a:spcPct val="35000"/>
              </a:spcAft>
              <a:buClr>
                <a:srgbClr val="678BA8"/>
              </a:buClr>
              <a:buFont typeface="Arial" panose="020B0604020202020204" pitchFamily="34" charset="0"/>
              <a:buChar char="•"/>
              <a:defRPr/>
            </a:pPr>
            <a:endParaRPr lang="zh-TW" altLang="en-US" sz="2400" b="1">
              <a:solidFill>
                <a:prstClr val="black"/>
              </a:solidFill>
              <a:latin typeface="+mn-ea"/>
              <a:ea typeface="+mn-ea"/>
            </a:endParaRPr>
          </a:p>
        </p:txBody>
      </p:sp>
      <p:sp>
        <p:nvSpPr>
          <p:cNvPr id="10" name="MH_Other_9">
            <a:extLst>
              <a:ext uri="{FF2B5EF4-FFF2-40B4-BE49-F238E27FC236}">
                <a16:creationId xmlns:a16="http://schemas.microsoft.com/office/drawing/2014/main" xmlns="" id="{9FECCBCD-99E8-43FE-9AC5-675ACA900FE1}"/>
              </a:ext>
            </a:extLst>
          </p:cNvPr>
          <p:cNvSpPr>
            <a:spLocks/>
          </p:cNvSpPr>
          <p:nvPr/>
        </p:nvSpPr>
        <p:spPr bwMode="auto">
          <a:xfrm>
            <a:off x="3128963" y="3197225"/>
            <a:ext cx="342900" cy="288925"/>
          </a:xfrm>
          <a:custGeom>
            <a:avLst/>
            <a:gdLst>
              <a:gd name="T0" fmla="*/ 204137 w 2300288"/>
              <a:gd name="T1" fmla="*/ 174827 h 1936750"/>
              <a:gd name="T2" fmla="*/ 218659 w 2300288"/>
              <a:gd name="T3" fmla="*/ 189293 h 1936750"/>
              <a:gd name="T4" fmla="*/ 219039 w 2300288"/>
              <a:gd name="T5" fmla="*/ 192091 h 1936750"/>
              <a:gd name="T6" fmla="*/ 207221 w 2300288"/>
              <a:gd name="T7" fmla="*/ 204992 h 1936750"/>
              <a:gd name="T8" fmla="*/ 212917 w 2300288"/>
              <a:gd name="T9" fmla="*/ 225055 h 1936750"/>
              <a:gd name="T10" fmla="*/ 216761 w 2300288"/>
              <a:gd name="T11" fmla="*/ 255078 h 1936750"/>
              <a:gd name="T12" fmla="*/ 188284 w 2300288"/>
              <a:gd name="T13" fmla="*/ 245687 h 1936750"/>
              <a:gd name="T14" fmla="*/ 192793 w 2300288"/>
              <a:gd name="T15" fmla="*/ 218177 h 1936750"/>
              <a:gd name="T16" fmla="*/ 186054 w 2300288"/>
              <a:gd name="T17" fmla="*/ 194036 h 1936750"/>
              <a:gd name="T18" fmla="*/ 185057 w 2300288"/>
              <a:gd name="T19" fmla="*/ 191285 h 1936750"/>
              <a:gd name="T20" fmla="*/ 186054 w 2300288"/>
              <a:gd name="T21" fmla="*/ 188581 h 1936750"/>
              <a:gd name="T22" fmla="*/ 200909 w 2300288"/>
              <a:gd name="T23" fmla="*/ 174494 h 1936750"/>
              <a:gd name="T24" fmla="*/ 254880 w 2300288"/>
              <a:gd name="T25" fmla="*/ 155708 h 1936750"/>
              <a:gd name="T26" fmla="*/ 286508 w 2300288"/>
              <a:gd name="T27" fmla="*/ 166750 h 1936750"/>
              <a:gd name="T28" fmla="*/ 317474 w 2300288"/>
              <a:gd name="T29" fmla="*/ 177460 h 1936750"/>
              <a:gd name="T30" fmla="*/ 325571 w 2300288"/>
              <a:gd name="T31" fmla="*/ 182105 h 1936750"/>
              <a:gd name="T32" fmla="*/ 330542 w 2300288"/>
              <a:gd name="T33" fmla="*/ 187886 h 1936750"/>
              <a:gd name="T34" fmla="*/ 336697 w 2300288"/>
              <a:gd name="T35" fmla="*/ 201156 h 1936750"/>
              <a:gd name="T36" fmla="*/ 340911 w 2300288"/>
              <a:gd name="T37" fmla="*/ 218785 h 1936750"/>
              <a:gd name="T38" fmla="*/ 342900 w 2300288"/>
              <a:gd name="T39" fmla="*/ 241011 h 1936750"/>
              <a:gd name="T40" fmla="*/ 341953 w 2300288"/>
              <a:gd name="T41" fmla="*/ 245940 h 1936750"/>
              <a:gd name="T42" fmla="*/ 337408 w 2300288"/>
              <a:gd name="T43" fmla="*/ 249683 h 1936750"/>
              <a:gd name="T44" fmla="*/ 320741 w 2300288"/>
              <a:gd name="T45" fmla="*/ 256034 h 1936750"/>
              <a:gd name="T46" fmla="*/ 292664 w 2300288"/>
              <a:gd name="T47" fmla="*/ 261199 h 1936750"/>
              <a:gd name="T48" fmla="*/ 252891 w 2300288"/>
              <a:gd name="T49" fmla="*/ 264327 h 1936750"/>
              <a:gd name="T50" fmla="*/ 170805 w 2300288"/>
              <a:gd name="T51" fmla="*/ 276603 h 1936750"/>
              <a:gd name="T52" fmla="*/ 17412 w 2300288"/>
              <a:gd name="T53" fmla="*/ 150738 h 1936750"/>
              <a:gd name="T54" fmla="*/ 207475 w 2300288"/>
              <a:gd name="T55" fmla="*/ 284 h 1936750"/>
              <a:gd name="T56" fmla="*/ 216574 w 2300288"/>
              <a:gd name="T57" fmla="*/ 2276 h 1936750"/>
              <a:gd name="T58" fmla="*/ 224963 w 2300288"/>
              <a:gd name="T59" fmla="*/ 5927 h 1936750"/>
              <a:gd name="T60" fmla="*/ 232640 w 2300288"/>
              <a:gd name="T61" fmla="*/ 11190 h 1936750"/>
              <a:gd name="T62" fmla="*/ 244346 w 2300288"/>
              <a:gd name="T63" fmla="*/ 24325 h 1936750"/>
              <a:gd name="T64" fmla="*/ 252498 w 2300288"/>
              <a:gd name="T65" fmla="*/ 42580 h 1936750"/>
              <a:gd name="T66" fmla="*/ 254583 w 2300288"/>
              <a:gd name="T67" fmla="*/ 54387 h 1936750"/>
              <a:gd name="T68" fmla="*/ 254631 w 2300288"/>
              <a:gd name="T69" fmla="*/ 66289 h 1936750"/>
              <a:gd name="T70" fmla="*/ 252498 w 2300288"/>
              <a:gd name="T71" fmla="*/ 80134 h 1936750"/>
              <a:gd name="T72" fmla="*/ 248327 w 2300288"/>
              <a:gd name="T73" fmla="*/ 94075 h 1936750"/>
              <a:gd name="T74" fmla="*/ 242308 w 2300288"/>
              <a:gd name="T75" fmla="*/ 107399 h 1936750"/>
              <a:gd name="T76" fmla="*/ 234773 w 2300288"/>
              <a:gd name="T77" fmla="*/ 119300 h 1936750"/>
              <a:gd name="T78" fmla="*/ 220318 w 2300288"/>
              <a:gd name="T79" fmla="*/ 156285 h 1936750"/>
              <a:gd name="T80" fmla="*/ 206337 w 2300288"/>
              <a:gd name="T81" fmla="*/ 168614 h 1936750"/>
              <a:gd name="T82" fmla="*/ 201740 w 2300288"/>
              <a:gd name="T83" fmla="*/ 170463 h 1936750"/>
              <a:gd name="T84" fmla="*/ 195579 w 2300288"/>
              <a:gd name="T85" fmla="*/ 167049 h 1936750"/>
              <a:gd name="T86" fmla="*/ 178849 w 2300288"/>
              <a:gd name="T87" fmla="*/ 151069 h 1936750"/>
              <a:gd name="T88" fmla="*/ 167096 w 2300288"/>
              <a:gd name="T89" fmla="*/ 116076 h 1936750"/>
              <a:gd name="T90" fmla="*/ 159940 w 2300288"/>
              <a:gd name="T91" fmla="*/ 103653 h 1936750"/>
              <a:gd name="T92" fmla="*/ 154442 w 2300288"/>
              <a:gd name="T93" fmla="*/ 90092 h 1936750"/>
              <a:gd name="T94" fmla="*/ 150793 w 2300288"/>
              <a:gd name="T95" fmla="*/ 76104 h 1936750"/>
              <a:gd name="T96" fmla="*/ 149323 w 2300288"/>
              <a:gd name="T97" fmla="*/ 62448 h 1936750"/>
              <a:gd name="T98" fmla="*/ 149892 w 2300288"/>
              <a:gd name="T99" fmla="*/ 51400 h 1936750"/>
              <a:gd name="T100" fmla="*/ 153447 w 2300288"/>
              <a:gd name="T101" fmla="*/ 36985 h 1936750"/>
              <a:gd name="T102" fmla="*/ 163020 w 2300288"/>
              <a:gd name="T103" fmla="*/ 19820 h 1936750"/>
              <a:gd name="T104" fmla="*/ 173636 w 2300288"/>
              <a:gd name="T105" fmla="*/ 9531 h 1936750"/>
              <a:gd name="T106" fmla="*/ 181551 w 2300288"/>
              <a:gd name="T107" fmla="*/ 4742 h 1936750"/>
              <a:gd name="T108" fmla="*/ 190176 w 2300288"/>
              <a:gd name="T109" fmla="*/ 1565 h 1936750"/>
              <a:gd name="T110" fmla="*/ 199370 w 2300288"/>
              <a:gd name="T111" fmla="*/ 47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lIns="68580" tIns="34290" rIns="68580" bIns="34290" anchor="ctr"/>
          <a:lstStyle/>
          <a:p>
            <a:pPr eaLnBrk="1" hangingPunct="1">
              <a:defRPr/>
            </a:pPr>
            <a:endParaRPr lang="zh-CN" altLang="en-US" b="1">
              <a:latin typeface="+mn-ea"/>
              <a:ea typeface="+mn-ea"/>
            </a:endParaRPr>
          </a:p>
        </p:txBody>
      </p:sp>
      <p:grpSp>
        <p:nvGrpSpPr>
          <p:cNvPr id="11" name="组合 10">
            <a:extLst>
              <a:ext uri="{FF2B5EF4-FFF2-40B4-BE49-F238E27FC236}">
                <a16:creationId xmlns:a16="http://schemas.microsoft.com/office/drawing/2014/main" xmlns="" id="{E40F9785-4C2F-4CFA-9CAF-E5349C5F3522}"/>
              </a:ext>
            </a:extLst>
          </p:cNvPr>
          <p:cNvGrpSpPr>
            <a:grpSpLocks/>
          </p:cNvGrpSpPr>
          <p:nvPr/>
        </p:nvGrpSpPr>
        <p:grpSpPr bwMode="auto">
          <a:xfrm>
            <a:off x="457200" y="3108325"/>
            <a:ext cx="2506663" cy="392113"/>
            <a:chOff x="70171" y="2891083"/>
            <a:chExt cx="2505805" cy="392717"/>
          </a:xfrm>
        </p:grpSpPr>
        <p:sp>
          <p:nvSpPr>
            <p:cNvPr id="6190" name="直接连接符 281">
              <a:extLst>
                <a:ext uri="{FF2B5EF4-FFF2-40B4-BE49-F238E27FC236}">
                  <a16:creationId xmlns:a16="http://schemas.microsoft.com/office/drawing/2014/main" xmlns="" id="{0A0600BF-691D-4592-A04F-22932ED26294}"/>
                </a:ext>
              </a:extLst>
            </p:cNvPr>
            <p:cNvSpPr>
              <a:spLocks noChangeShapeType="1"/>
            </p:cNvSpPr>
            <p:nvPr/>
          </p:nvSpPr>
          <p:spPr bwMode="auto">
            <a:xfrm>
              <a:off x="70171" y="3263130"/>
              <a:ext cx="2505805" cy="0"/>
            </a:xfrm>
            <a:prstGeom prst="line">
              <a:avLst/>
            </a:prstGeom>
            <a:noFill/>
            <a:ln w="9525">
              <a:solidFill>
                <a:srgbClr val="DC4E6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68580" tIns="34290" rIns="68580" bIns="34290"/>
            <a:lstStyle/>
            <a:p>
              <a:pPr eaLnBrk="1" hangingPunct="1">
                <a:defRPr/>
              </a:pPr>
              <a:endParaRPr lang="zh-CN" altLang="en-US" b="1">
                <a:latin typeface="+mn-ea"/>
                <a:ea typeface="+mn-ea"/>
              </a:endParaRPr>
            </a:p>
          </p:txBody>
        </p:sp>
        <p:sp>
          <p:nvSpPr>
            <p:cNvPr id="6191" name="文本框 26">
              <a:extLst>
                <a:ext uri="{FF2B5EF4-FFF2-40B4-BE49-F238E27FC236}">
                  <a16:creationId xmlns:a16="http://schemas.microsoft.com/office/drawing/2014/main" xmlns="" id="{CF00BB64-4EEF-40ED-816B-E456D2D5BEFB}"/>
                </a:ext>
              </a:extLst>
            </p:cNvPr>
            <p:cNvSpPr txBox="1">
              <a:spLocks noChangeArrowheads="1"/>
            </p:cNvSpPr>
            <p:nvPr/>
          </p:nvSpPr>
          <p:spPr bwMode="auto">
            <a:xfrm>
              <a:off x="222519" y="2891083"/>
              <a:ext cx="2304261" cy="392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100" b="1" dirty="0">
                  <a:solidFill>
                    <a:srgbClr val="DC4E67"/>
                  </a:solidFill>
                  <a:latin typeface="+mn-ea"/>
                  <a:ea typeface="+mn-ea"/>
                </a:rPr>
                <a:t>函数的创建和调用</a:t>
              </a:r>
            </a:p>
          </p:txBody>
        </p:sp>
      </p:grpSp>
      <p:grpSp>
        <p:nvGrpSpPr>
          <p:cNvPr id="17" name="组合 16">
            <a:extLst>
              <a:ext uri="{FF2B5EF4-FFF2-40B4-BE49-F238E27FC236}">
                <a16:creationId xmlns:a16="http://schemas.microsoft.com/office/drawing/2014/main" xmlns="" id="{B62E6BD0-CC1C-4C40-96C9-7D8E4FE23872}"/>
              </a:ext>
            </a:extLst>
          </p:cNvPr>
          <p:cNvGrpSpPr>
            <a:grpSpLocks/>
          </p:cNvGrpSpPr>
          <p:nvPr/>
        </p:nvGrpSpPr>
        <p:grpSpPr bwMode="auto">
          <a:xfrm>
            <a:off x="2019300" y="2038350"/>
            <a:ext cx="1230313" cy="392113"/>
            <a:chOff x="1423125" y="2877040"/>
            <a:chExt cx="1230512" cy="392717"/>
          </a:xfrm>
        </p:grpSpPr>
        <p:sp>
          <p:nvSpPr>
            <p:cNvPr id="6188" name="直接连接符 281">
              <a:extLst>
                <a:ext uri="{FF2B5EF4-FFF2-40B4-BE49-F238E27FC236}">
                  <a16:creationId xmlns:a16="http://schemas.microsoft.com/office/drawing/2014/main" xmlns="" id="{ADE72D43-ADFA-40D4-BB5D-224E71ADF635}"/>
                </a:ext>
              </a:extLst>
            </p:cNvPr>
            <p:cNvSpPr>
              <a:spLocks noChangeShapeType="1"/>
            </p:cNvSpPr>
            <p:nvPr/>
          </p:nvSpPr>
          <p:spPr bwMode="auto">
            <a:xfrm>
              <a:off x="1423125" y="3263397"/>
              <a:ext cx="1230512" cy="0"/>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68580" tIns="34290" rIns="68580" bIns="34290"/>
            <a:lstStyle/>
            <a:p>
              <a:pPr eaLnBrk="1" hangingPunct="1">
                <a:defRPr/>
              </a:pPr>
              <a:endParaRPr lang="zh-CN" altLang="en-US" b="1">
                <a:latin typeface="+mn-ea"/>
                <a:ea typeface="+mn-ea"/>
              </a:endParaRPr>
            </a:p>
          </p:txBody>
        </p:sp>
        <p:sp>
          <p:nvSpPr>
            <p:cNvPr id="6189" name="文本框 26">
              <a:extLst>
                <a:ext uri="{FF2B5EF4-FFF2-40B4-BE49-F238E27FC236}">
                  <a16:creationId xmlns:a16="http://schemas.microsoft.com/office/drawing/2014/main" xmlns="" id="{07C44218-4717-4352-A3DF-6FEC751C4388}"/>
                </a:ext>
              </a:extLst>
            </p:cNvPr>
            <p:cNvSpPr txBox="1">
              <a:spLocks noChangeArrowheads="1"/>
            </p:cNvSpPr>
            <p:nvPr/>
          </p:nvSpPr>
          <p:spPr bwMode="auto">
            <a:xfrm>
              <a:off x="1423125" y="2877040"/>
              <a:ext cx="1222573" cy="392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sz="2100" b="1" dirty="0">
                  <a:solidFill>
                    <a:srgbClr val="00B0F0"/>
                  </a:solidFill>
                  <a:latin typeface="+mn-ea"/>
                  <a:ea typeface="+mn-ea"/>
                </a:rPr>
                <a:t>参数传递</a:t>
              </a:r>
            </a:p>
          </p:txBody>
        </p:sp>
      </p:grpSp>
      <p:grpSp>
        <p:nvGrpSpPr>
          <p:cNvPr id="36" name="组合 35">
            <a:extLst>
              <a:ext uri="{FF2B5EF4-FFF2-40B4-BE49-F238E27FC236}">
                <a16:creationId xmlns:a16="http://schemas.microsoft.com/office/drawing/2014/main" xmlns="" id="{226889CB-620F-44D5-ADAF-C04E22180AAC}"/>
              </a:ext>
            </a:extLst>
          </p:cNvPr>
          <p:cNvGrpSpPr>
            <a:grpSpLocks/>
          </p:cNvGrpSpPr>
          <p:nvPr/>
        </p:nvGrpSpPr>
        <p:grpSpPr bwMode="auto">
          <a:xfrm>
            <a:off x="5911850" y="1874838"/>
            <a:ext cx="2012950" cy="392112"/>
            <a:chOff x="1018638" y="2891083"/>
            <a:chExt cx="2013095" cy="392718"/>
          </a:xfrm>
        </p:grpSpPr>
        <p:sp>
          <p:nvSpPr>
            <p:cNvPr id="6186" name="直接连接符 281">
              <a:extLst>
                <a:ext uri="{FF2B5EF4-FFF2-40B4-BE49-F238E27FC236}">
                  <a16:creationId xmlns:a16="http://schemas.microsoft.com/office/drawing/2014/main" xmlns="" id="{BA662A15-43DB-4B49-95EF-C61F25252C00}"/>
                </a:ext>
              </a:extLst>
            </p:cNvPr>
            <p:cNvSpPr>
              <a:spLocks noChangeShapeType="1"/>
            </p:cNvSpPr>
            <p:nvPr/>
          </p:nvSpPr>
          <p:spPr bwMode="auto">
            <a:xfrm>
              <a:off x="1018638" y="3263132"/>
              <a:ext cx="2013095" cy="0"/>
            </a:xfrm>
            <a:prstGeom prst="line">
              <a:avLst/>
            </a:prstGeom>
            <a:noFill/>
            <a:ln w="9525">
              <a:solidFill>
                <a:srgbClr val="FFC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68580" tIns="34290" rIns="68580" bIns="34290"/>
            <a:lstStyle/>
            <a:p>
              <a:pPr eaLnBrk="1" hangingPunct="1">
                <a:defRPr/>
              </a:pPr>
              <a:endParaRPr lang="zh-CN" altLang="en-US" b="1">
                <a:latin typeface="+mn-ea"/>
                <a:ea typeface="+mn-ea"/>
              </a:endParaRPr>
            </a:p>
          </p:txBody>
        </p:sp>
        <p:sp>
          <p:nvSpPr>
            <p:cNvPr id="6187" name="文本框 26">
              <a:extLst>
                <a:ext uri="{FF2B5EF4-FFF2-40B4-BE49-F238E27FC236}">
                  <a16:creationId xmlns:a16="http://schemas.microsoft.com/office/drawing/2014/main" xmlns="" id="{F637F1D3-5722-4277-9ED2-B44F298AA0EA}"/>
                </a:ext>
              </a:extLst>
            </p:cNvPr>
            <p:cNvSpPr txBox="1">
              <a:spLocks noChangeArrowheads="1"/>
            </p:cNvSpPr>
            <p:nvPr/>
          </p:nvSpPr>
          <p:spPr bwMode="auto">
            <a:xfrm>
              <a:off x="1055154" y="2891083"/>
              <a:ext cx="1763839" cy="392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100" b="1" dirty="0">
                  <a:solidFill>
                    <a:srgbClr val="FFC000"/>
                  </a:solidFill>
                  <a:latin typeface="+mn-ea"/>
                  <a:ea typeface="+mn-ea"/>
                </a:rPr>
                <a:t>变量的作用域</a:t>
              </a:r>
            </a:p>
          </p:txBody>
        </p:sp>
      </p:grpSp>
      <p:sp>
        <p:nvSpPr>
          <p:cNvPr id="43" name="椭圆 42">
            <a:extLst>
              <a:ext uri="{FF2B5EF4-FFF2-40B4-BE49-F238E27FC236}">
                <a16:creationId xmlns:a16="http://schemas.microsoft.com/office/drawing/2014/main" xmlns="" id="{6650C9F1-96BC-4A9D-8F62-355B62F48813}"/>
              </a:ext>
            </a:extLst>
          </p:cNvPr>
          <p:cNvSpPr/>
          <p:nvPr/>
        </p:nvSpPr>
        <p:spPr>
          <a:xfrm>
            <a:off x="5580063" y="3049588"/>
            <a:ext cx="674687" cy="674687"/>
          </a:xfrm>
          <a:prstGeom prst="ellipse">
            <a:avLst/>
          </a:prstGeom>
          <a:solidFill>
            <a:schemeClr val="bg1">
              <a:lumMod val="95000"/>
            </a:schemeClr>
          </a:solidFill>
          <a:ln>
            <a:noFill/>
          </a:ln>
          <a:effectLst>
            <a:outerShdw blurRad="508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b="1" dirty="0">
              <a:solidFill>
                <a:prstClr val="white"/>
              </a:solidFill>
              <a:latin typeface="+mn-ea"/>
            </a:endParaRPr>
          </a:p>
        </p:txBody>
      </p:sp>
      <p:sp>
        <p:nvSpPr>
          <p:cNvPr id="44" name="MH_Other_2">
            <a:extLst>
              <a:ext uri="{FF2B5EF4-FFF2-40B4-BE49-F238E27FC236}">
                <a16:creationId xmlns:a16="http://schemas.microsoft.com/office/drawing/2014/main" xmlns="" id="{13996477-D791-4D69-8493-4398937D68F0}"/>
              </a:ext>
            </a:extLst>
          </p:cNvPr>
          <p:cNvSpPr>
            <a:spLocks noChangeArrowheads="1"/>
          </p:cNvSpPr>
          <p:nvPr/>
        </p:nvSpPr>
        <p:spPr bwMode="auto">
          <a:xfrm>
            <a:off x="5652654" y="3119082"/>
            <a:ext cx="533400" cy="534591"/>
          </a:xfrm>
          <a:prstGeom prst="ellipse">
            <a:avLst/>
          </a:prstGeom>
          <a:solidFill>
            <a:srgbClr val="DC4E67"/>
          </a:solidFill>
          <a:ln>
            <a:noFill/>
          </a:ln>
          <a:effectLst>
            <a:innerShdw blurRad="63500" dist="50800" dir="13500000">
              <a:prstClr val="black">
                <a:alpha val="30000"/>
              </a:prstClr>
            </a:innerShdw>
          </a:effectLst>
        </p:spPr>
        <p:txBody>
          <a:bodyPr lIns="68580" tIns="34290" rIns="68580" bIns="34290"/>
          <a:lstStyle>
            <a:lvl1pPr marL="233363" indent="-23336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95000"/>
              </a:lnSpc>
              <a:spcBef>
                <a:spcPct val="50000"/>
              </a:spcBef>
              <a:spcAft>
                <a:spcPct val="35000"/>
              </a:spcAft>
              <a:buClr>
                <a:srgbClr val="678BA8"/>
              </a:buClr>
              <a:buFont typeface="Arial" panose="020B0604020202020204" pitchFamily="34" charset="0"/>
              <a:buChar char="•"/>
              <a:defRPr/>
            </a:pPr>
            <a:endParaRPr lang="zh-TW" altLang="en-US" sz="2400" b="1">
              <a:solidFill>
                <a:prstClr val="black"/>
              </a:solidFill>
              <a:latin typeface="+mn-ea"/>
              <a:ea typeface="+mn-ea"/>
            </a:endParaRPr>
          </a:p>
        </p:txBody>
      </p:sp>
      <p:sp>
        <p:nvSpPr>
          <p:cNvPr id="45" name="MH_Other_9">
            <a:extLst>
              <a:ext uri="{FF2B5EF4-FFF2-40B4-BE49-F238E27FC236}">
                <a16:creationId xmlns:a16="http://schemas.microsoft.com/office/drawing/2014/main" xmlns="" id="{51AE1B66-E44A-4233-9F3D-136DA8B9B7EF}"/>
              </a:ext>
            </a:extLst>
          </p:cNvPr>
          <p:cNvSpPr>
            <a:spLocks/>
          </p:cNvSpPr>
          <p:nvPr/>
        </p:nvSpPr>
        <p:spPr bwMode="auto">
          <a:xfrm>
            <a:off x="5748338" y="3241675"/>
            <a:ext cx="342900" cy="288925"/>
          </a:xfrm>
          <a:custGeom>
            <a:avLst/>
            <a:gdLst>
              <a:gd name="T0" fmla="*/ 204137 w 2300288"/>
              <a:gd name="T1" fmla="*/ 174827 h 1936750"/>
              <a:gd name="T2" fmla="*/ 218659 w 2300288"/>
              <a:gd name="T3" fmla="*/ 189293 h 1936750"/>
              <a:gd name="T4" fmla="*/ 219039 w 2300288"/>
              <a:gd name="T5" fmla="*/ 192091 h 1936750"/>
              <a:gd name="T6" fmla="*/ 207221 w 2300288"/>
              <a:gd name="T7" fmla="*/ 204992 h 1936750"/>
              <a:gd name="T8" fmla="*/ 212917 w 2300288"/>
              <a:gd name="T9" fmla="*/ 225055 h 1936750"/>
              <a:gd name="T10" fmla="*/ 216761 w 2300288"/>
              <a:gd name="T11" fmla="*/ 255078 h 1936750"/>
              <a:gd name="T12" fmla="*/ 188284 w 2300288"/>
              <a:gd name="T13" fmla="*/ 245687 h 1936750"/>
              <a:gd name="T14" fmla="*/ 192793 w 2300288"/>
              <a:gd name="T15" fmla="*/ 218177 h 1936750"/>
              <a:gd name="T16" fmla="*/ 186054 w 2300288"/>
              <a:gd name="T17" fmla="*/ 194036 h 1936750"/>
              <a:gd name="T18" fmla="*/ 185057 w 2300288"/>
              <a:gd name="T19" fmla="*/ 191285 h 1936750"/>
              <a:gd name="T20" fmla="*/ 186054 w 2300288"/>
              <a:gd name="T21" fmla="*/ 188581 h 1936750"/>
              <a:gd name="T22" fmla="*/ 200909 w 2300288"/>
              <a:gd name="T23" fmla="*/ 174494 h 1936750"/>
              <a:gd name="T24" fmla="*/ 254880 w 2300288"/>
              <a:gd name="T25" fmla="*/ 155708 h 1936750"/>
              <a:gd name="T26" fmla="*/ 286508 w 2300288"/>
              <a:gd name="T27" fmla="*/ 166750 h 1936750"/>
              <a:gd name="T28" fmla="*/ 317474 w 2300288"/>
              <a:gd name="T29" fmla="*/ 177460 h 1936750"/>
              <a:gd name="T30" fmla="*/ 325571 w 2300288"/>
              <a:gd name="T31" fmla="*/ 182105 h 1936750"/>
              <a:gd name="T32" fmla="*/ 330542 w 2300288"/>
              <a:gd name="T33" fmla="*/ 187886 h 1936750"/>
              <a:gd name="T34" fmla="*/ 336697 w 2300288"/>
              <a:gd name="T35" fmla="*/ 201156 h 1936750"/>
              <a:gd name="T36" fmla="*/ 340911 w 2300288"/>
              <a:gd name="T37" fmla="*/ 218785 h 1936750"/>
              <a:gd name="T38" fmla="*/ 342900 w 2300288"/>
              <a:gd name="T39" fmla="*/ 241011 h 1936750"/>
              <a:gd name="T40" fmla="*/ 341953 w 2300288"/>
              <a:gd name="T41" fmla="*/ 245940 h 1936750"/>
              <a:gd name="T42" fmla="*/ 337408 w 2300288"/>
              <a:gd name="T43" fmla="*/ 249683 h 1936750"/>
              <a:gd name="T44" fmla="*/ 320741 w 2300288"/>
              <a:gd name="T45" fmla="*/ 256034 h 1936750"/>
              <a:gd name="T46" fmla="*/ 292664 w 2300288"/>
              <a:gd name="T47" fmla="*/ 261199 h 1936750"/>
              <a:gd name="T48" fmla="*/ 252891 w 2300288"/>
              <a:gd name="T49" fmla="*/ 264327 h 1936750"/>
              <a:gd name="T50" fmla="*/ 170805 w 2300288"/>
              <a:gd name="T51" fmla="*/ 276603 h 1936750"/>
              <a:gd name="T52" fmla="*/ 17412 w 2300288"/>
              <a:gd name="T53" fmla="*/ 150738 h 1936750"/>
              <a:gd name="T54" fmla="*/ 207475 w 2300288"/>
              <a:gd name="T55" fmla="*/ 284 h 1936750"/>
              <a:gd name="T56" fmla="*/ 216574 w 2300288"/>
              <a:gd name="T57" fmla="*/ 2276 h 1936750"/>
              <a:gd name="T58" fmla="*/ 224963 w 2300288"/>
              <a:gd name="T59" fmla="*/ 5927 h 1936750"/>
              <a:gd name="T60" fmla="*/ 232640 w 2300288"/>
              <a:gd name="T61" fmla="*/ 11190 h 1936750"/>
              <a:gd name="T62" fmla="*/ 244346 w 2300288"/>
              <a:gd name="T63" fmla="*/ 24325 h 1936750"/>
              <a:gd name="T64" fmla="*/ 252498 w 2300288"/>
              <a:gd name="T65" fmla="*/ 42580 h 1936750"/>
              <a:gd name="T66" fmla="*/ 254583 w 2300288"/>
              <a:gd name="T67" fmla="*/ 54387 h 1936750"/>
              <a:gd name="T68" fmla="*/ 254631 w 2300288"/>
              <a:gd name="T69" fmla="*/ 66289 h 1936750"/>
              <a:gd name="T70" fmla="*/ 252498 w 2300288"/>
              <a:gd name="T71" fmla="*/ 80134 h 1936750"/>
              <a:gd name="T72" fmla="*/ 248327 w 2300288"/>
              <a:gd name="T73" fmla="*/ 94075 h 1936750"/>
              <a:gd name="T74" fmla="*/ 242308 w 2300288"/>
              <a:gd name="T75" fmla="*/ 107399 h 1936750"/>
              <a:gd name="T76" fmla="*/ 234773 w 2300288"/>
              <a:gd name="T77" fmla="*/ 119300 h 1936750"/>
              <a:gd name="T78" fmla="*/ 220318 w 2300288"/>
              <a:gd name="T79" fmla="*/ 156285 h 1936750"/>
              <a:gd name="T80" fmla="*/ 206337 w 2300288"/>
              <a:gd name="T81" fmla="*/ 168614 h 1936750"/>
              <a:gd name="T82" fmla="*/ 201740 w 2300288"/>
              <a:gd name="T83" fmla="*/ 170463 h 1936750"/>
              <a:gd name="T84" fmla="*/ 195579 w 2300288"/>
              <a:gd name="T85" fmla="*/ 167049 h 1936750"/>
              <a:gd name="T86" fmla="*/ 178849 w 2300288"/>
              <a:gd name="T87" fmla="*/ 151069 h 1936750"/>
              <a:gd name="T88" fmla="*/ 167096 w 2300288"/>
              <a:gd name="T89" fmla="*/ 116076 h 1936750"/>
              <a:gd name="T90" fmla="*/ 159940 w 2300288"/>
              <a:gd name="T91" fmla="*/ 103653 h 1936750"/>
              <a:gd name="T92" fmla="*/ 154442 w 2300288"/>
              <a:gd name="T93" fmla="*/ 90092 h 1936750"/>
              <a:gd name="T94" fmla="*/ 150793 w 2300288"/>
              <a:gd name="T95" fmla="*/ 76104 h 1936750"/>
              <a:gd name="T96" fmla="*/ 149323 w 2300288"/>
              <a:gd name="T97" fmla="*/ 62448 h 1936750"/>
              <a:gd name="T98" fmla="*/ 149892 w 2300288"/>
              <a:gd name="T99" fmla="*/ 51400 h 1936750"/>
              <a:gd name="T100" fmla="*/ 153447 w 2300288"/>
              <a:gd name="T101" fmla="*/ 36985 h 1936750"/>
              <a:gd name="T102" fmla="*/ 163020 w 2300288"/>
              <a:gd name="T103" fmla="*/ 19820 h 1936750"/>
              <a:gd name="T104" fmla="*/ 173636 w 2300288"/>
              <a:gd name="T105" fmla="*/ 9531 h 1936750"/>
              <a:gd name="T106" fmla="*/ 181551 w 2300288"/>
              <a:gd name="T107" fmla="*/ 4742 h 1936750"/>
              <a:gd name="T108" fmla="*/ 190176 w 2300288"/>
              <a:gd name="T109" fmla="*/ 1565 h 1936750"/>
              <a:gd name="T110" fmla="*/ 199370 w 2300288"/>
              <a:gd name="T111" fmla="*/ 47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lIns="68580" tIns="34290" rIns="68580" bIns="34290" anchor="ctr"/>
          <a:lstStyle/>
          <a:p>
            <a:pPr eaLnBrk="1" hangingPunct="1">
              <a:defRPr/>
            </a:pPr>
            <a:endParaRPr lang="zh-CN" altLang="en-US" b="1">
              <a:latin typeface="+mn-ea"/>
              <a:ea typeface="+mn-ea"/>
            </a:endParaRPr>
          </a:p>
        </p:txBody>
      </p:sp>
      <p:grpSp>
        <p:nvGrpSpPr>
          <p:cNvPr id="46" name="组合 45">
            <a:extLst>
              <a:ext uri="{FF2B5EF4-FFF2-40B4-BE49-F238E27FC236}">
                <a16:creationId xmlns:a16="http://schemas.microsoft.com/office/drawing/2014/main" xmlns="" id="{5242C1F5-1D04-4534-86FA-2A2A040BAC00}"/>
              </a:ext>
            </a:extLst>
          </p:cNvPr>
          <p:cNvGrpSpPr>
            <a:grpSpLocks/>
          </p:cNvGrpSpPr>
          <p:nvPr/>
        </p:nvGrpSpPr>
        <p:grpSpPr bwMode="auto">
          <a:xfrm>
            <a:off x="6281738" y="3105150"/>
            <a:ext cx="2581275" cy="417513"/>
            <a:chOff x="1017120" y="2844472"/>
            <a:chExt cx="2580926" cy="417842"/>
          </a:xfrm>
        </p:grpSpPr>
        <p:sp>
          <p:nvSpPr>
            <p:cNvPr id="6184" name="直接连接符 281">
              <a:extLst>
                <a:ext uri="{FF2B5EF4-FFF2-40B4-BE49-F238E27FC236}">
                  <a16:creationId xmlns:a16="http://schemas.microsoft.com/office/drawing/2014/main" xmlns="" id="{60D7398D-63B6-4C0D-BCEA-E1A707F08364}"/>
                </a:ext>
              </a:extLst>
            </p:cNvPr>
            <p:cNvSpPr>
              <a:spLocks noChangeShapeType="1"/>
            </p:cNvSpPr>
            <p:nvPr/>
          </p:nvSpPr>
          <p:spPr bwMode="auto">
            <a:xfrm>
              <a:off x="1018707" y="3262314"/>
              <a:ext cx="2579339" cy="0"/>
            </a:xfrm>
            <a:prstGeom prst="line">
              <a:avLst/>
            </a:prstGeom>
            <a:noFill/>
            <a:ln w="9525">
              <a:solidFill>
                <a:srgbClr val="DC4E6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68580" tIns="34290" rIns="68580" bIns="34290"/>
            <a:lstStyle/>
            <a:p>
              <a:pPr eaLnBrk="1" hangingPunct="1">
                <a:defRPr/>
              </a:pPr>
              <a:endParaRPr lang="zh-CN" altLang="en-US" b="1">
                <a:latin typeface="+mn-ea"/>
                <a:ea typeface="+mn-ea"/>
              </a:endParaRPr>
            </a:p>
          </p:txBody>
        </p:sp>
        <p:sp>
          <p:nvSpPr>
            <p:cNvPr id="6185" name="文本框 26">
              <a:extLst>
                <a:ext uri="{FF2B5EF4-FFF2-40B4-BE49-F238E27FC236}">
                  <a16:creationId xmlns:a16="http://schemas.microsoft.com/office/drawing/2014/main" xmlns="" id="{314ACB44-26DE-46F3-86F4-7C968CB11576}"/>
                </a:ext>
              </a:extLst>
            </p:cNvPr>
            <p:cNvSpPr txBox="1">
              <a:spLocks noChangeArrowheads="1"/>
            </p:cNvSpPr>
            <p:nvPr/>
          </p:nvSpPr>
          <p:spPr bwMode="auto">
            <a:xfrm>
              <a:off x="1017120" y="2844472"/>
              <a:ext cx="2580926" cy="3924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100" b="1" dirty="0">
                  <a:solidFill>
                    <a:srgbClr val="DC4E67"/>
                  </a:solidFill>
                  <a:latin typeface="+mn-ea"/>
                  <a:ea typeface="+mn-ea"/>
                </a:rPr>
                <a:t>匿名函数（</a:t>
              </a:r>
              <a:r>
                <a:rPr lang="en-US" altLang="zh-CN" sz="2100" b="1" dirty="0">
                  <a:solidFill>
                    <a:srgbClr val="DC4E67"/>
                  </a:solidFill>
                  <a:latin typeface="+mn-ea"/>
                  <a:ea typeface="+mn-ea"/>
                </a:rPr>
                <a:t>lambda</a:t>
              </a:r>
              <a:r>
                <a:rPr lang="zh-CN" altLang="en-US" sz="2100" b="1" dirty="0">
                  <a:solidFill>
                    <a:srgbClr val="DC4E67"/>
                  </a:solidFill>
                  <a:latin typeface="+mn-ea"/>
                  <a:ea typeface="+mn-ea"/>
                </a:rPr>
                <a:t>）</a:t>
              </a:r>
            </a:p>
          </p:txBody>
        </p:sp>
      </p:grpSp>
      <p:sp>
        <p:nvSpPr>
          <p:cNvPr id="41" name="MH_Other_2" hidden="1">
            <a:extLst>
              <a:ext uri="{FF2B5EF4-FFF2-40B4-BE49-F238E27FC236}">
                <a16:creationId xmlns:a16="http://schemas.microsoft.com/office/drawing/2014/main" xmlns="" id="{8E086645-F808-479F-8C11-CA10CF525395}"/>
              </a:ext>
            </a:extLst>
          </p:cNvPr>
          <p:cNvSpPr>
            <a:spLocks noChangeArrowheads="1"/>
          </p:cNvSpPr>
          <p:nvPr/>
        </p:nvSpPr>
        <p:spPr bwMode="auto">
          <a:xfrm>
            <a:off x="4487466" y="2560353"/>
            <a:ext cx="142875" cy="143194"/>
          </a:xfrm>
          <a:prstGeom prst="star5">
            <a:avLst/>
          </a:prstGeom>
          <a:solidFill>
            <a:schemeClr val="bg1">
              <a:lumMod val="65000"/>
            </a:schemeClr>
          </a:solidFill>
          <a:ln>
            <a:noFill/>
          </a:ln>
          <a:effectLst>
            <a:innerShdw blurRad="63500" dist="50800" dir="13500000">
              <a:prstClr val="black">
                <a:alpha val="30000"/>
              </a:prstClr>
            </a:innerShdw>
          </a:effectLst>
        </p:spPr>
        <p:txBody>
          <a:bodyPr lIns="68580" tIns="34290" rIns="68580" bIns="34290"/>
          <a:lstStyle>
            <a:lvl1pPr marL="233363" indent="-23336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95000"/>
              </a:lnSpc>
              <a:spcBef>
                <a:spcPct val="50000"/>
              </a:spcBef>
              <a:spcAft>
                <a:spcPct val="35000"/>
              </a:spcAft>
              <a:buClr>
                <a:srgbClr val="678BA8"/>
              </a:buClr>
              <a:buFont typeface="Arial" panose="020B0604020202020204" pitchFamily="34" charset="0"/>
              <a:buChar char="•"/>
              <a:defRPr/>
            </a:pPr>
            <a:endParaRPr lang="zh-TW" altLang="en-US" sz="2400">
              <a:solidFill>
                <a:prstClr val="black"/>
              </a:solidFill>
              <a:ea typeface="Microsoft JhengHei" panose="020B0604030504040204" pitchFamily="34" charset="-120"/>
            </a:endParaRPr>
          </a:p>
        </p:txBody>
      </p:sp>
      <p:sp>
        <p:nvSpPr>
          <p:cNvPr id="42" name="椭圆 41">
            <a:extLst>
              <a:ext uri="{FF2B5EF4-FFF2-40B4-BE49-F238E27FC236}">
                <a16:creationId xmlns:a16="http://schemas.microsoft.com/office/drawing/2014/main" xmlns="" id="{3D58454B-3608-4DB2-BB96-7502F84CAA19}"/>
              </a:ext>
            </a:extLst>
          </p:cNvPr>
          <p:cNvSpPr/>
          <p:nvPr/>
        </p:nvSpPr>
        <p:spPr>
          <a:xfrm>
            <a:off x="3201988" y="1911350"/>
            <a:ext cx="674687" cy="674688"/>
          </a:xfrm>
          <a:prstGeom prst="ellipse">
            <a:avLst/>
          </a:prstGeom>
          <a:solidFill>
            <a:schemeClr val="bg1">
              <a:lumMod val="95000"/>
            </a:schemeClr>
          </a:solidFill>
          <a:ln>
            <a:noFill/>
          </a:ln>
          <a:effectLst>
            <a:outerShdw blurRad="508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b="1" dirty="0">
              <a:solidFill>
                <a:prstClr val="white"/>
              </a:solidFill>
              <a:latin typeface="+mn-ea"/>
            </a:endParaRPr>
          </a:p>
        </p:txBody>
      </p:sp>
      <p:sp>
        <p:nvSpPr>
          <p:cNvPr id="49" name="MH_Other_2">
            <a:extLst>
              <a:ext uri="{FF2B5EF4-FFF2-40B4-BE49-F238E27FC236}">
                <a16:creationId xmlns:a16="http://schemas.microsoft.com/office/drawing/2014/main" xmlns="" id="{BE659177-A199-46A6-8FF9-5B54E524B19D}"/>
              </a:ext>
            </a:extLst>
          </p:cNvPr>
          <p:cNvSpPr>
            <a:spLocks noChangeArrowheads="1"/>
          </p:cNvSpPr>
          <p:nvPr/>
        </p:nvSpPr>
        <p:spPr bwMode="auto">
          <a:xfrm>
            <a:off x="3274217" y="1980966"/>
            <a:ext cx="533400" cy="534591"/>
          </a:xfrm>
          <a:prstGeom prst="ellipse">
            <a:avLst/>
          </a:prstGeom>
          <a:solidFill>
            <a:srgbClr val="00B0F0"/>
          </a:solidFill>
          <a:ln>
            <a:noFill/>
          </a:ln>
          <a:effectLst>
            <a:innerShdw blurRad="63500" dist="50800" dir="13500000">
              <a:prstClr val="black">
                <a:alpha val="30000"/>
              </a:prstClr>
            </a:innerShdw>
          </a:effectLst>
        </p:spPr>
        <p:txBody>
          <a:bodyPr lIns="68580" tIns="34290" rIns="68580" bIns="34290"/>
          <a:lstStyle>
            <a:lvl1pPr marL="233363" indent="-23336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95000"/>
              </a:lnSpc>
              <a:spcBef>
                <a:spcPct val="50000"/>
              </a:spcBef>
              <a:spcAft>
                <a:spcPct val="35000"/>
              </a:spcAft>
              <a:buClr>
                <a:srgbClr val="678BA8"/>
              </a:buClr>
              <a:buFont typeface="Arial" panose="020B0604020202020204" pitchFamily="34" charset="0"/>
              <a:buChar char="•"/>
              <a:defRPr/>
            </a:pPr>
            <a:endParaRPr lang="zh-TW" altLang="en-US" sz="2400" b="1">
              <a:solidFill>
                <a:prstClr val="black"/>
              </a:solidFill>
              <a:latin typeface="+mn-ea"/>
              <a:ea typeface="+mn-ea"/>
            </a:endParaRPr>
          </a:p>
        </p:txBody>
      </p:sp>
      <p:sp>
        <p:nvSpPr>
          <p:cNvPr id="50" name="MH_Other_9">
            <a:extLst>
              <a:ext uri="{FF2B5EF4-FFF2-40B4-BE49-F238E27FC236}">
                <a16:creationId xmlns:a16="http://schemas.microsoft.com/office/drawing/2014/main" xmlns="" id="{26F6EEF9-A8FA-4EF6-9D47-228FC19D60D3}"/>
              </a:ext>
            </a:extLst>
          </p:cNvPr>
          <p:cNvSpPr>
            <a:spLocks/>
          </p:cNvSpPr>
          <p:nvPr/>
        </p:nvSpPr>
        <p:spPr bwMode="auto">
          <a:xfrm>
            <a:off x="3368675" y="2103438"/>
            <a:ext cx="342900" cy="288925"/>
          </a:xfrm>
          <a:custGeom>
            <a:avLst/>
            <a:gdLst>
              <a:gd name="T0" fmla="*/ 204137 w 2300288"/>
              <a:gd name="T1" fmla="*/ 174827 h 1936750"/>
              <a:gd name="T2" fmla="*/ 218659 w 2300288"/>
              <a:gd name="T3" fmla="*/ 189293 h 1936750"/>
              <a:gd name="T4" fmla="*/ 219039 w 2300288"/>
              <a:gd name="T5" fmla="*/ 192091 h 1936750"/>
              <a:gd name="T6" fmla="*/ 207221 w 2300288"/>
              <a:gd name="T7" fmla="*/ 204992 h 1936750"/>
              <a:gd name="T8" fmla="*/ 212917 w 2300288"/>
              <a:gd name="T9" fmla="*/ 225055 h 1936750"/>
              <a:gd name="T10" fmla="*/ 216761 w 2300288"/>
              <a:gd name="T11" fmla="*/ 255078 h 1936750"/>
              <a:gd name="T12" fmla="*/ 188284 w 2300288"/>
              <a:gd name="T13" fmla="*/ 245687 h 1936750"/>
              <a:gd name="T14" fmla="*/ 192793 w 2300288"/>
              <a:gd name="T15" fmla="*/ 218177 h 1936750"/>
              <a:gd name="T16" fmla="*/ 186054 w 2300288"/>
              <a:gd name="T17" fmla="*/ 194036 h 1936750"/>
              <a:gd name="T18" fmla="*/ 185057 w 2300288"/>
              <a:gd name="T19" fmla="*/ 191285 h 1936750"/>
              <a:gd name="T20" fmla="*/ 186054 w 2300288"/>
              <a:gd name="T21" fmla="*/ 188581 h 1936750"/>
              <a:gd name="T22" fmla="*/ 200909 w 2300288"/>
              <a:gd name="T23" fmla="*/ 174494 h 1936750"/>
              <a:gd name="T24" fmla="*/ 254880 w 2300288"/>
              <a:gd name="T25" fmla="*/ 155708 h 1936750"/>
              <a:gd name="T26" fmla="*/ 286508 w 2300288"/>
              <a:gd name="T27" fmla="*/ 166750 h 1936750"/>
              <a:gd name="T28" fmla="*/ 317474 w 2300288"/>
              <a:gd name="T29" fmla="*/ 177460 h 1936750"/>
              <a:gd name="T30" fmla="*/ 325571 w 2300288"/>
              <a:gd name="T31" fmla="*/ 182105 h 1936750"/>
              <a:gd name="T32" fmla="*/ 330542 w 2300288"/>
              <a:gd name="T33" fmla="*/ 187886 h 1936750"/>
              <a:gd name="T34" fmla="*/ 336697 w 2300288"/>
              <a:gd name="T35" fmla="*/ 201156 h 1936750"/>
              <a:gd name="T36" fmla="*/ 340911 w 2300288"/>
              <a:gd name="T37" fmla="*/ 218785 h 1936750"/>
              <a:gd name="T38" fmla="*/ 342900 w 2300288"/>
              <a:gd name="T39" fmla="*/ 241011 h 1936750"/>
              <a:gd name="T40" fmla="*/ 341953 w 2300288"/>
              <a:gd name="T41" fmla="*/ 245940 h 1936750"/>
              <a:gd name="T42" fmla="*/ 337408 w 2300288"/>
              <a:gd name="T43" fmla="*/ 249683 h 1936750"/>
              <a:gd name="T44" fmla="*/ 320741 w 2300288"/>
              <a:gd name="T45" fmla="*/ 256034 h 1936750"/>
              <a:gd name="T46" fmla="*/ 292664 w 2300288"/>
              <a:gd name="T47" fmla="*/ 261199 h 1936750"/>
              <a:gd name="T48" fmla="*/ 252891 w 2300288"/>
              <a:gd name="T49" fmla="*/ 264327 h 1936750"/>
              <a:gd name="T50" fmla="*/ 170805 w 2300288"/>
              <a:gd name="T51" fmla="*/ 276603 h 1936750"/>
              <a:gd name="T52" fmla="*/ 17412 w 2300288"/>
              <a:gd name="T53" fmla="*/ 150738 h 1936750"/>
              <a:gd name="T54" fmla="*/ 207475 w 2300288"/>
              <a:gd name="T55" fmla="*/ 284 h 1936750"/>
              <a:gd name="T56" fmla="*/ 216574 w 2300288"/>
              <a:gd name="T57" fmla="*/ 2276 h 1936750"/>
              <a:gd name="T58" fmla="*/ 224963 w 2300288"/>
              <a:gd name="T59" fmla="*/ 5927 h 1936750"/>
              <a:gd name="T60" fmla="*/ 232640 w 2300288"/>
              <a:gd name="T61" fmla="*/ 11190 h 1936750"/>
              <a:gd name="T62" fmla="*/ 244346 w 2300288"/>
              <a:gd name="T63" fmla="*/ 24325 h 1936750"/>
              <a:gd name="T64" fmla="*/ 252498 w 2300288"/>
              <a:gd name="T65" fmla="*/ 42580 h 1936750"/>
              <a:gd name="T66" fmla="*/ 254583 w 2300288"/>
              <a:gd name="T67" fmla="*/ 54387 h 1936750"/>
              <a:gd name="T68" fmla="*/ 254631 w 2300288"/>
              <a:gd name="T69" fmla="*/ 66289 h 1936750"/>
              <a:gd name="T70" fmla="*/ 252498 w 2300288"/>
              <a:gd name="T71" fmla="*/ 80134 h 1936750"/>
              <a:gd name="T72" fmla="*/ 248327 w 2300288"/>
              <a:gd name="T73" fmla="*/ 94075 h 1936750"/>
              <a:gd name="T74" fmla="*/ 242308 w 2300288"/>
              <a:gd name="T75" fmla="*/ 107399 h 1936750"/>
              <a:gd name="T76" fmla="*/ 234773 w 2300288"/>
              <a:gd name="T77" fmla="*/ 119300 h 1936750"/>
              <a:gd name="T78" fmla="*/ 220318 w 2300288"/>
              <a:gd name="T79" fmla="*/ 156285 h 1936750"/>
              <a:gd name="T80" fmla="*/ 206337 w 2300288"/>
              <a:gd name="T81" fmla="*/ 168614 h 1936750"/>
              <a:gd name="T82" fmla="*/ 201740 w 2300288"/>
              <a:gd name="T83" fmla="*/ 170463 h 1936750"/>
              <a:gd name="T84" fmla="*/ 195579 w 2300288"/>
              <a:gd name="T85" fmla="*/ 167049 h 1936750"/>
              <a:gd name="T86" fmla="*/ 178849 w 2300288"/>
              <a:gd name="T87" fmla="*/ 151069 h 1936750"/>
              <a:gd name="T88" fmla="*/ 167096 w 2300288"/>
              <a:gd name="T89" fmla="*/ 116076 h 1936750"/>
              <a:gd name="T90" fmla="*/ 159940 w 2300288"/>
              <a:gd name="T91" fmla="*/ 103653 h 1936750"/>
              <a:gd name="T92" fmla="*/ 154442 w 2300288"/>
              <a:gd name="T93" fmla="*/ 90092 h 1936750"/>
              <a:gd name="T94" fmla="*/ 150793 w 2300288"/>
              <a:gd name="T95" fmla="*/ 76104 h 1936750"/>
              <a:gd name="T96" fmla="*/ 149323 w 2300288"/>
              <a:gd name="T97" fmla="*/ 62448 h 1936750"/>
              <a:gd name="T98" fmla="*/ 149892 w 2300288"/>
              <a:gd name="T99" fmla="*/ 51400 h 1936750"/>
              <a:gd name="T100" fmla="*/ 153447 w 2300288"/>
              <a:gd name="T101" fmla="*/ 36985 h 1936750"/>
              <a:gd name="T102" fmla="*/ 163020 w 2300288"/>
              <a:gd name="T103" fmla="*/ 19820 h 1936750"/>
              <a:gd name="T104" fmla="*/ 173636 w 2300288"/>
              <a:gd name="T105" fmla="*/ 9531 h 1936750"/>
              <a:gd name="T106" fmla="*/ 181551 w 2300288"/>
              <a:gd name="T107" fmla="*/ 4742 h 1936750"/>
              <a:gd name="T108" fmla="*/ 190176 w 2300288"/>
              <a:gd name="T109" fmla="*/ 1565 h 1936750"/>
              <a:gd name="T110" fmla="*/ 199370 w 2300288"/>
              <a:gd name="T111" fmla="*/ 47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lIns="68580" tIns="34290" rIns="68580" bIns="34290" anchor="ctr"/>
          <a:lstStyle/>
          <a:p>
            <a:pPr eaLnBrk="1" hangingPunct="1">
              <a:defRPr/>
            </a:pPr>
            <a:endParaRPr lang="zh-CN" altLang="en-US" b="1">
              <a:latin typeface="+mn-ea"/>
              <a:ea typeface="+mn-ea"/>
            </a:endParaRPr>
          </a:p>
        </p:txBody>
      </p:sp>
      <p:sp>
        <p:nvSpPr>
          <p:cNvPr id="51" name="椭圆 50">
            <a:extLst>
              <a:ext uri="{FF2B5EF4-FFF2-40B4-BE49-F238E27FC236}">
                <a16:creationId xmlns:a16="http://schemas.microsoft.com/office/drawing/2014/main" xmlns="" id="{B66C38B9-F2EA-4B72-8B3D-736333F5F2D7}"/>
              </a:ext>
            </a:extLst>
          </p:cNvPr>
          <p:cNvSpPr/>
          <p:nvPr/>
        </p:nvSpPr>
        <p:spPr>
          <a:xfrm>
            <a:off x="5216525" y="1722438"/>
            <a:ext cx="674688" cy="674687"/>
          </a:xfrm>
          <a:prstGeom prst="ellipse">
            <a:avLst/>
          </a:prstGeom>
          <a:solidFill>
            <a:schemeClr val="bg1">
              <a:lumMod val="95000"/>
            </a:schemeClr>
          </a:solidFill>
          <a:ln>
            <a:noFill/>
          </a:ln>
          <a:effectLst>
            <a:outerShdw blurRad="508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b="1" dirty="0">
              <a:solidFill>
                <a:prstClr val="white"/>
              </a:solidFill>
              <a:latin typeface="+mn-ea"/>
            </a:endParaRPr>
          </a:p>
        </p:txBody>
      </p:sp>
      <p:sp>
        <p:nvSpPr>
          <p:cNvPr id="52" name="MH_Other_2">
            <a:extLst>
              <a:ext uri="{FF2B5EF4-FFF2-40B4-BE49-F238E27FC236}">
                <a16:creationId xmlns:a16="http://schemas.microsoft.com/office/drawing/2014/main" xmlns="" id="{58FBACDF-375D-4119-8FFB-F8AA27925CE1}"/>
              </a:ext>
            </a:extLst>
          </p:cNvPr>
          <p:cNvSpPr>
            <a:spLocks noChangeArrowheads="1"/>
          </p:cNvSpPr>
          <p:nvPr/>
        </p:nvSpPr>
        <p:spPr bwMode="auto">
          <a:xfrm>
            <a:off x="5288757" y="1791890"/>
            <a:ext cx="533400" cy="534591"/>
          </a:xfrm>
          <a:prstGeom prst="ellipse">
            <a:avLst/>
          </a:prstGeom>
          <a:solidFill>
            <a:srgbClr val="FFC000"/>
          </a:solidFill>
          <a:ln>
            <a:noFill/>
          </a:ln>
          <a:effectLst>
            <a:innerShdw blurRad="63500" dist="50800" dir="13500000">
              <a:prstClr val="black">
                <a:alpha val="30000"/>
              </a:prstClr>
            </a:innerShdw>
          </a:effectLst>
        </p:spPr>
        <p:txBody>
          <a:bodyPr lIns="68580" tIns="34290" rIns="68580" bIns="34290"/>
          <a:lstStyle>
            <a:lvl1pPr marL="233363" indent="-23336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95000"/>
              </a:lnSpc>
              <a:spcBef>
                <a:spcPct val="50000"/>
              </a:spcBef>
              <a:spcAft>
                <a:spcPct val="35000"/>
              </a:spcAft>
              <a:buClr>
                <a:srgbClr val="678BA8"/>
              </a:buClr>
              <a:buFont typeface="Arial" panose="020B0604020202020204" pitchFamily="34" charset="0"/>
              <a:buChar char="•"/>
              <a:defRPr/>
            </a:pPr>
            <a:endParaRPr lang="zh-TW" altLang="en-US" sz="2400" b="1">
              <a:solidFill>
                <a:prstClr val="black"/>
              </a:solidFill>
              <a:latin typeface="+mn-ea"/>
              <a:ea typeface="+mn-ea"/>
            </a:endParaRPr>
          </a:p>
        </p:txBody>
      </p:sp>
      <p:sp>
        <p:nvSpPr>
          <p:cNvPr id="53" name="MH_Other_9">
            <a:extLst>
              <a:ext uri="{FF2B5EF4-FFF2-40B4-BE49-F238E27FC236}">
                <a16:creationId xmlns:a16="http://schemas.microsoft.com/office/drawing/2014/main" xmlns="" id="{F2C53B4E-7A9A-4E05-B089-A2FEA46AF32E}"/>
              </a:ext>
            </a:extLst>
          </p:cNvPr>
          <p:cNvSpPr>
            <a:spLocks/>
          </p:cNvSpPr>
          <p:nvPr/>
        </p:nvSpPr>
        <p:spPr bwMode="auto">
          <a:xfrm>
            <a:off x="5384800" y="1914525"/>
            <a:ext cx="342900" cy="288925"/>
          </a:xfrm>
          <a:custGeom>
            <a:avLst/>
            <a:gdLst>
              <a:gd name="T0" fmla="*/ 204137 w 2300288"/>
              <a:gd name="T1" fmla="*/ 174827 h 1936750"/>
              <a:gd name="T2" fmla="*/ 218659 w 2300288"/>
              <a:gd name="T3" fmla="*/ 189293 h 1936750"/>
              <a:gd name="T4" fmla="*/ 219039 w 2300288"/>
              <a:gd name="T5" fmla="*/ 192091 h 1936750"/>
              <a:gd name="T6" fmla="*/ 207221 w 2300288"/>
              <a:gd name="T7" fmla="*/ 204992 h 1936750"/>
              <a:gd name="T8" fmla="*/ 212917 w 2300288"/>
              <a:gd name="T9" fmla="*/ 225055 h 1936750"/>
              <a:gd name="T10" fmla="*/ 216761 w 2300288"/>
              <a:gd name="T11" fmla="*/ 255078 h 1936750"/>
              <a:gd name="T12" fmla="*/ 188284 w 2300288"/>
              <a:gd name="T13" fmla="*/ 245687 h 1936750"/>
              <a:gd name="T14" fmla="*/ 192793 w 2300288"/>
              <a:gd name="T15" fmla="*/ 218177 h 1936750"/>
              <a:gd name="T16" fmla="*/ 186054 w 2300288"/>
              <a:gd name="T17" fmla="*/ 194036 h 1936750"/>
              <a:gd name="T18" fmla="*/ 185057 w 2300288"/>
              <a:gd name="T19" fmla="*/ 191285 h 1936750"/>
              <a:gd name="T20" fmla="*/ 186054 w 2300288"/>
              <a:gd name="T21" fmla="*/ 188581 h 1936750"/>
              <a:gd name="T22" fmla="*/ 200909 w 2300288"/>
              <a:gd name="T23" fmla="*/ 174494 h 1936750"/>
              <a:gd name="T24" fmla="*/ 254880 w 2300288"/>
              <a:gd name="T25" fmla="*/ 155708 h 1936750"/>
              <a:gd name="T26" fmla="*/ 286508 w 2300288"/>
              <a:gd name="T27" fmla="*/ 166750 h 1936750"/>
              <a:gd name="T28" fmla="*/ 317474 w 2300288"/>
              <a:gd name="T29" fmla="*/ 177460 h 1936750"/>
              <a:gd name="T30" fmla="*/ 325571 w 2300288"/>
              <a:gd name="T31" fmla="*/ 182105 h 1936750"/>
              <a:gd name="T32" fmla="*/ 330542 w 2300288"/>
              <a:gd name="T33" fmla="*/ 187886 h 1936750"/>
              <a:gd name="T34" fmla="*/ 336697 w 2300288"/>
              <a:gd name="T35" fmla="*/ 201156 h 1936750"/>
              <a:gd name="T36" fmla="*/ 340911 w 2300288"/>
              <a:gd name="T37" fmla="*/ 218785 h 1936750"/>
              <a:gd name="T38" fmla="*/ 342900 w 2300288"/>
              <a:gd name="T39" fmla="*/ 241011 h 1936750"/>
              <a:gd name="T40" fmla="*/ 341953 w 2300288"/>
              <a:gd name="T41" fmla="*/ 245940 h 1936750"/>
              <a:gd name="T42" fmla="*/ 337408 w 2300288"/>
              <a:gd name="T43" fmla="*/ 249683 h 1936750"/>
              <a:gd name="T44" fmla="*/ 320741 w 2300288"/>
              <a:gd name="T45" fmla="*/ 256034 h 1936750"/>
              <a:gd name="T46" fmla="*/ 292664 w 2300288"/>
              <a:gd name="T47" fmla="*/ 261199 h 1936750"/>
              <a:gd name="T48" fmla="*/ 252891 w 2300288"/>
              <a:gd name="T49" fmla="*/ 264327 h 1936750"/>
              <a:gd name="T50" fmla="*/ 170805 w 2300288"/>
              <a:gd name="T51" fmla="*/ 276603 h 1936750"/>
              <a:gd name="T52" fmla="*/ 17412 w 2300288"/>
              <a:gd name="T53" fmla="*/ 150738 h 1936750"/>
              <a:gd name="T54" fmla="*/ 207475 w 2300288"/>
              <a:gd name="T55" fmla="*/ 284 h 1936750"/>
              <a:gd name="T56" fmla="*/ 216574 w 2300288"/>
              <a:gd name="T57" fmla="*/ 2276 h 1936750"/>
              <a:gd name="T58" fmla="*/ 224963 w 2300288"/>
              <a:gd name="T59" fmla="*/ 5927 h 1936750"/>
              <a:gd name="T60" fmla="*/ 232640 w 2300288"/>
              <a:gd name="T61" fmla="*/ 11190 h 1936750"/>
              <a:gd name="T62" fmla="*/ 244346 w 2300288"/>
              <a:gd name="T63" fmla="*/ 24325 h 1936750"/>
              <a:gd name="T64" fmla="*/ 252498 w 2300288"/>
              <a:gd name="T65" fmla="*/ 42580 h 1936750"/>
              <a:gd name="T66" fmla="*/ 254583 w 2300288"/>
              <a:gd name="T67" fmla="*/ 54387 h 1936750"/>
              <a:gd name="T68" fmla="*/ 254631 w 2300288"/>
              <a:gd name="T69" fmla="*/ 66289 h 1936750"/>
              <a:gd name="T70" fmla="*/ 252498 w 2300288"/>
              <a:gd name="T71" fmla="*/ 80134 h 1936750"/>
              <a:gd name="T72" fmla="*/ 248327 w 2300288"/>
              <a:gd name="T73" fmla="*/ 94075 h 1936750"/>
              <a:gd name="T74" fmla="*/ 242308 w 2300288"/>
              <a:gd name="T75" fmla="*/ 107399 h 1936750"/>
              <a:gd name="T76" fmla="*/ 234773 w 2300288"/>
              <a:gd name="T77" fmla="*/ 119300 h 1936750"/>
              <a:gd name="T78" fmla="*/ 220318 w 2300288"/>
              <a:gd name="T79" fmla="*/ 156285 h 1936750"/>
              <a:gd name="T80" fmla="*/ 206337 w 2300288"/>
              <a:gd name="T81" fmla="*/ 168614 h 1936750"/>
              <a:gd name="T82" fmla="*/ 201740 w 2300288"/>
              <a:gd name="T83" fmla="*/ 170463 h 1936750"/>
              <a:gd name="T84" fmla="*/ 195579 w 2300288"/>
              <a:gd name="T85" fmla="*/ 167049 h 1936750"/>
              <a:gd name="T86" fmla="*/ 178849 w 2300288"/>
              <a:gd name="T87" fmla="*/ 151069 h 1936750"/>
              <a:gd name="T88" fmla="*/ 167096 w 2300288"/>
              <a:gd name="T89" fmla="*/ 116076 h 1936750"/>
              <a:gd name="T90" fmla="*/ 159940 w 2300288"/>
              <a:gd name="T91" fmla="*/ 103653 h 1936750"/>
              <a:gd name="T92" fmla="*/ 154442 w 2300288"/>
              <a:gd name="T93" fmla="*/ 90092 h 1936750"/>
              <a:gd name="T94" fmla="*/ 150793 w 2300288"/>
              <a:gd name="T95" fmla="*/ 76104 h 1936750"/>
              <a:gd name="T96" fmla="*/ 149323 w 2300288"/>
              <a:gd name="T97" fmla="*/ 62448 h 1936750"/>
              <a:gd name="T98" fmla="*/ 149892 w 2300288"/>
              <a:gd name="T99" fmla="*/ 51400 h 1936750"/>
              <a:gd name="T100" fmla="*/ 153447 w 2300288"/>
              <a:gd name="T101" fmla="*/ 36985 h 1936750"/>
              <a:gd name="T102" fmla="*/ 163020 w 2300288"/>
              <a:gd name="T103" fmla="*/ 19820 h 1936750"/>
              <a:gd name="T104" fmla="*/ 173636 w 2300288"/>
              <a:gd name="T105" fmla="*/ 9531 h 1936750"/>
              <a:gd name="T106" fmla="*/ 181551 w 2300288"/>
              <a:gd name="T107" fmla="*/ 4742 h 1936750"/>
              <a:gd name="T108" fmla="*/ 190176 w 2300288"/>
              <a:gd name="T109" fmla="*/ 1565 h 1936750"/>
              <a:gd name="T110" fmla="*/ 199370 w 2300288"/>
              <a:gd name="T111" fmla="*/ 47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lIns="68580" tIns="34290" rIns="68580" bIns="34290" anchor="ctr"/>
          <a:lstStyle/>
          <a:p>
            <a:pPr eaLnBrk="1" hangingPunct="1">
              <a:defRPr/>
            </a:pPr>
            <a:endParaRPr lang="zh-CN" altLang="en-US" b="1">
              <a:latin typeface="+mn-ea"/>
              <a:ea typeface="+mn-ea"/>
            </a:endParaRPr>
          </a:p>
        </p:txBody>
      </p:sp>
      <p:grpSp>
        <p:nvGrpSpPr>
          <p:cNvPr id="28" name="组合 27">
            <a:extLst>
              <a:ext uri="{FF2B5EF4-FFF2-40B4-BE49-F238E27FC236}">
                <a16:creationId xmlns:a16="http://schemas.microsoft.com/office/drawing/2014/main" xmlns="" id="{AA3D21A1-38A4-43F7-9F35-C30376ACA79E}"/>
              </a:ext>
            </a:extLst>
          </p:cNvPr>
          <p:cNvGrpSpPr>
            <a:grpSpLocks/>
          </p:cNvGrpSpPr>
          <p:nvPr/>
        </p:nvGrpSpPr>
        <p:grpSpPr bwMode="auto">
          <a:xfrm>
            <a:off x="3241675" y="1206500"/>
            <a:ext cx="1022350" cy="392113"/>
            <a:chOff x="2056937" y="2891083"/>
            <a:chExt cx="1022424" cy="392717"/>
          </a:xfrm>
        </p:grpSpPr>
        <p:sp>
          <p:nvSpPr>
            <p:cNvPr id="6182" name="直接连接符 281">
              <a:extLst>
                <a:ext uri="{FF2B5EF4-FFF2-40B4-BE49-F238E27FC236}">
                  <a16:creationId xmlns:a16="http://schemas.microsoft.com/office/drawing/2014/main" xmlns="" id="{D84AE0C2-B456-4031-A019-1B1735B5B664}"/>
                </a:ext>
              </a:extLst>
            </p:cNvPr>
            <p:cNvSpPr>
              <a:spLocks noChangeShapeType="1"/>
            </p:cNvSpPr>
            <p:nvPr/>
          </p:nvSpPr>
          <p:spPr bwMode="auto">
            <a:xfrm>
              <a:off x="2056937" y="3263130"/>
              <a:ext cx="974796" cy="0"/>
            </a:xfrm>
            <a:prstGeom prst="line">
              <a:avLst/>
            </a:prstGeom>
            <a:noFill/>
            <a:ln w="9525">
              <a:solidFill>
                <a:srgbClr val="92D05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68580" tIns="34290" rIns="68580" bIns="34290"/>
            <a:lstStyle/>
            <a:p>
              <a:pPr eaLnBrk="1" hangingPunct="1">
                <a:defRPr/>
              </a:pPr>
              <a:endParaRPr lang="zh-CN" altLang="en-US" b="1">
                <a:latin typeface="+mn-ea"/>
                <a:ea typeface="+mn-ea"/>
              </a:endParaRPr>
            </a:p>
          </p:txBody>
        </p:sp>
        <p:sp>
          <p:nvSpPr>
            <p:cNvPr id="6183" name="文本框 26">
              <a:extLst>
                <a:ext uri="{FF2B5EF4-FFF2-40B4-BE49-F238E27FC236}">
                  <a16:creationId xmlns:a16="http://schemas.microsoft.com/office/drawing/2014/main" xmlns="" id="{98A7361D-5029-4FB9-A837-6AE26D9DBE52}"/>
                </a:ext>
              </a:extLst>
            </p:cNvPr>
            <p:cNvSpPr txBox="1">
              <a:spLocks noChangeArrowheads="1"/>
            </p:cNvSpPr>
            <p:nvPr/>
          </p:nvSpPr>
          <p:spPr bwMode="auto">
            <a:xfrm>
              <a:off x="2128380" y="2891083"/>
              <a:ext cx="950981" cy="392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sz="2100" b="1" dirty="0">
                  <a:solidFill>
                    <a:srgbClr val="92D050"/>
                  </a:solidFill>
                  <a:latin typeface="+mn-ea"/>
                  <a:ea typeface="+mn-ea"/>
                </a:rPr>
                <a:t>返回值</a:t>
              </a:r>
            </a:p>
          </p:txBody>
        </p:sp>
      </p:grpSp>
      <p:sp>
        <p:nvSpPr>
          <p:cNvPr id="31" name="椭圆 30">
            <a:extLst>
              <a:ext uri="{FF2B5EF4-FFF2-40B4-BE49-F238E27FC236}">
                <a16:creationId xmlns:a16="http://schemas.microsoft.com/office/drawing/2014/main" xmlns="" id="{EDBAAD66-5F81-47A0-A5F0-971F4ED941B9}"/>
              </a:ext>
            </a:extLst>
          </p:cNvPr>
          <p:cNvSpPr/>
          <p:nvPr/>
        </p:nvSpPr>
        <p:spPr>
          <a:xfrm>
            <a:off x="4222750" y="1106488"/>
            <a:ext cx="674688" cy="674687"/>
          </a:xfrm>
          <a:prstGeom prst="ellipse">
            <a:avLst/>
          </a:prstGeom>
          <a:solidFill>
            <a:schemeClr val="bg1">
              <a:lumMod val="95000"/>
            </a:schemeClr>
          </a:solidFill>
          <a:ln>
            <a:noFill/>
          </a:ln>
          <a:effectLst>
            <a:outerShdw blurRad="508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b="1" dirty="0">
              <a:solidFill>
                <a:prstClr val="white"/>
              </a:solidFill>
              <a:latin typeface="+mn-ea"/>
            </a:endParaRPr>
          </a:p>
        </p:txBody>
      </p:sp>
      <p:sp>
        <p:nvSpPr>
          <p:cNvPr id="32" name="MH_Other_2">
            <a:extLst>
              <a:ext uri="{FF2B5EF4-FFF2-40B4-BE49-F238E27FC236}">
                <a16:creationId xmlns:a16="http://schemas.microsoft.com/office/drawing/2014/main" xmlns="" id="{1D07BF67-9449-4367-8FBA-0FBEE389F256}"/>
              </a:ext>
            </a:extLst>
          </p:cNvPr>
          <p:cNvSpPr>
            <a:spLocks noChangeArrowheads="1"/>
          </p:cNvSpPr>
          <p:nvPr/>
        </p:nvSpPr>
        <p:spPr bwMode="auto">
          <a:xfrm>
            <a:off x="4295487" y="1176379"/>
            <a:ext cx="533400" cy="534591"/>
          </a:xfrm>
          <a:prstGeom prst="ellipse">
            <a:avLst/>
          </a:prstGeom>
          <a:solidFill>
            <a:srgbClr val="92D050"/>
          </a:solidFill>
          <a:ln>
            <a:noFill/>
          </a:ln>
          <a:effectLst>
            <a:innerShdw blurRad="63500" dist="50800" dir="13500000">
              <a:prstClr val="black">
                <a:alpha val="30000"/>
              </a:prstClr>
            </a:innerShdw>
          </a:effectLst>
        </p:spPr>
        <p:txBody>
          <a:bodyPr lIns="68580" tIns="34290" rIns="68580" bIns="34290"/>
          <a:lstStyle>
            <a:lvl1pPr marL="233363" indent="-23336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95000"/>
              </a:lnSpc>
              <a:spcBef>
                <a:spcPct val="50000"/>
              </a:spcBef>
              <a:spcAft>
                <a:spcPct val="35000"/>
              </a:spcAft>
              <a:buClr>
                <a:srgbClr val="678BA8"/>
              </a:buClr>
              <a:buFont typeface="Arial" panose="020B0604020202020204" pitchFamily="34" charset="0"/>
              <a:buChar char="•"/>
              <a:defRPr/>
            </a:pPr>
            <a:endParaRPr lang="zh-TW" altLang="en-US" sz="2400" b="1">
              <a:solidFill>
                <a:prstClr val="black"/>
              </a:solidFill>
              <a:latin typeface="+mn-ea"/>
              <a:ea typeface="+mn-ea"/>
            </a:endParaRPr>
          </a:p>
        </p:txBody>
      </p:sp>
      <p:sp>
        <p:nvSpPr>
          <p:cNvPr id="33" name="MH_Other_9">
            <a:extLst>
              <a:ext uri="{FF2B5EF4-FFF2-40B4-BE49-F238E27FC236}">
                <a16:creationId xmlns:a16="http://schemas.microsoft.com/office/drawing/2014/main" xmlns="" id="{E396A7C3-A344-4A4C-9EA0-3F9DC7C2C599}"/>
              </a:ext>
            </a:extLst>
          </p:cNvPr>
          <p:cNvSpPr>
            <a:spLocks/>
          </p:cNvSpPr>
          <p:nvPr/>
        </p:nvSpPr>
        <p:spPr bwMode="auto">
          <a:xfrm>
            <a:off x="4391025" y="1298575"/>
            <a:ext cx="342900" cy="290513"/>
          </a:xfrm>
          <a:custGeom>
            <a:avLst/>
            <a:gdLst>
              <a:gd name="T0" fmla="*/ 204137 w 2300288"/>
              <a:gd name="T1" fmla="*/ 174827 h 1936750"/>
              <a:gd name="T2" fmla="*/ 218659 w 2300288"/>
              <a:gd name="T3" fmla="*/ 189293 h 1936750"/>
              <a:gd name="T4" fmla="*/ 219039 w 2300288"/>
              <a:gd name="T5" fmla="*/ 192091 h 1936750"/>
              <a:gd name="T6" fmla="*/ 207221 w 2300288"/>
              <a:gd name="T7" fmla="*/ 204992 h 1936750"/>
              <a:gd name="T8" fmla="*/ 212917 w 2300288"/>
              <a:gd name="T9" fmla="*/ 225055 h 1936750"/>
              <a:gd name="T10" fmla="*/ 216761 w 2300288"/>
              <a:gd name="T11" fmla="*/ 255078 h 1936750"/>
              <a:gd name="T12" fmla="*/ 188284 w 2300288"/>
              <a:gd name="T13" fmla="*/ 245687 h 1936750"/>
              <a:gd name="T14" fmla="*/ 192793 w 2300288"/>
              <a:gd name="T15" fmla="*/ 218177 h 1936750"/>
              <a:gd name="T16" fmla="*/ 186054 w 2300288"/>
              <a:gd name="T17" fmla="*/ 194036 h 1936750"/>
              <a:gd name="T18" fmla="*/ 185057 w 2300288"/>
              <a:gd name="T19" fmla="*/ 191285 h 1936750"/>
              <a:gd name="T20" fmla="*/ 186054 w 2300288"/>
              <a:gd name="T21" fmla="*/ 188581 h 1936750"/>
              <a:gd name="T22" fmla="*/ 200909 w 2300288"/>
              <a:gd name="T23" fmla="*/ 174494 h 1936750"/>
              <a:gd name="T24" fmla="*/ 254880 w 2300288"/>
              <a:gd name="T25" fmla="*/ 155708 h 1936750"/>
              <a:gd name="T26" fmla="*/ 286508 w 2300288"/>
              <a:gd name="T27" fmla="*/ 166750 h 1936750"/>
              <a:gd name="T28" fmla="*/ 317474 w 2300288"/>
              <a:gd name="T29" fmla="*/ 177460 h 1936750"/>
              <a:gd name="T30" fmla="*/ 325571 w 2300288"/>
              <a:gd name="T31" fmla="*/ 182105 h 1936750"/>
              <a:gd name="T32" fmla="*/ 330542 w 2300288"/>
              <a:gd name="T33" fmla="*/ 187886 h 1936750"/>
              <a:gd name="T34" fmla="*/ 336697 w 2300288"/>
              <a:gd name="T35" fmla="*/ 201156 h 1936750"/>
              <a:gd name="T36" fmla="*/ 340911 w 2300288"/>
              <a:gd name="T37" fmla="*/ 218785 h 1936750"/>
              <a:gd name="T38" fmla="*/ 342900 w 2300288"/>
              <a:gd name="T39" fmla="*/ 241011 h 1936750"/>
              <a:gd name="T40" fmla="*/ 341953 w 2300288"/>
              <a:gd name="T41" fmla="*/ 245940 h 1936750"/>
              <a:gd name="T42" fmla="*/ 337408 w 2300288"/>
              <a:gd name="T43" fmla="*/ 249683 h 1936750"/>
              <a:gd name="T44" fmla="*/ 320741 w 2300288"/>
              <a:gd name="T45" fmla="*/ 256034 h 1936750"/>
              <a:gd name="T46" fmla="*/ 292664 w 2300288"/>
              <a:gd name="T47" fmla="*/ 261199 h 1936750"/>
              <a:gd name="T48" fmla="*/ 252891 w 2300288"/>
              <a:gd name="T49" fmla="*/ 264327 h 1936750"/>
              <a:gd name="T50" fmla="*/ 170805 w 2300288"/>
              <a:gd name="T51" fmla="*/ 276603 h 1936750"/>
              <a:gd name="T52" fmla="*/ 17412 w 2300288"/>
              <a:gd name="T53" fmla="*/ 150738 h 1936750"/>
              <a:gd name="T54" fmla="*/ 207475 w 2300288"/>
              <a:gd name="T55" fmla="*/ 284 h 1936750"/>
              <a:gd name="T56" fmla="*/ 216574 w 2300288"/>
              <a:gd name="T57" fmla="*/ 2276 h 1936750"/>
              <a:gd name="T58" fmla="*/ 224963 w 2300288"/>
              <a:gd name="T59" fmla="*/ 5927 h 1936750"/>
              <a:gd name="T60" fmla="*/ 232640 w 2300288"/>
              <a:gd name="T61" fmla="*/ 11190 h 1936750"/>
              <a:gd name="T62" fmla="*/ 244346 w 2300288"/>
              <a:gd name="T63" fmla="*/ 24325 h 1936750"/>
              <a:gd name="T64" fmla="*/ 252498 w 2300288"/>
              <a:gd name="T65" fmla="*/ 42580 h 1936750"/>
              <a:gd name="T66" fmla="*/ 254583 w 2300288"/>
              <a:gd name="T67" fmla="*/ 54387 h 1936750"/>
              <a:gd name="T68" fmla="*/ 254631 w 2300288"/>
              <a:gd name="T69" fmla="*/ 66289 h 1936750"/>
              <a:gd name="T70" fmla="*/ 252498 w 2300288"/>
              <a:gd name="T71" fmla="*/ 80134 h 1936750"/>
              <a:gd name="T72" fmla="*/ 248327 w 2300288"/>
              <a:gd name="T73" fmla="*/ 94075 h 1936750"/>
              <a:gd name="T74" fmla="*/ 242308 w 2300288"/>
              <a:gd name="T75" fmla="*/ 107399 h 1936750"/>
              <a:gd name="T76" fmla="*/ 234773 w 2300288"/>
              <a:gd name="T77" fmla="*/ 119300 h 1936750"/>
              <a:gd name="T78" fmla="*/ 220318 w 2300288"/>
              <a:gd name="T79" fmla="*/ 156285 h 1936750"/>
              <a:gd name="T80" fmla="*/ 206337 w 2300288"/>
              <a:gd name="T81" fmla="*/ 168614 h 1936750"/>
              <a:gd name="T82" fmla="*/ 201740 w 2300288"/>
              <a:gd name="T83" fmla="*/ 170463 h 1936750"/>
              <a:gd name="T84" fmla="*/ 195579 w 2300288"/>
              <a:gd name="T85" fmla="*/ 167049 h 1936750"/>
              <a:gd name="T86" fmla="*/ 178849 w 2300288"/>
              <a:gd name="T87" fmla="*/ 151069 h 1936750"/>
              <a:gd name="T88" fmla="*/ 167096 w 2300288"/>
              <a:gd name="T89" fmla="*/ 116076 h 1936750"/>
              <a:gd name="T90" fmla="*/ 159940 w 2300288"/>
              <a:gd name="T91" fmla="*/ 103653 h 1936750"/>
              <a:gd name="T92" fmla="*/ 154442 w 2300288"/>
              <a:gd name="T93" fmla="*/ 90092 h 1936750"/>
              <a:gd name="T94" fmla="*/ 150793 w 2300288"/>
              <a:gd name="T95" fmla="*/ 76104 h 1936750"/>
              <a:gd name="T96" fmla="*/ 149323 w 2300288"/>
              <a:gd name="T97" fmla="*/ 62448 h 1936750"/>
              <a:gd name="T98" fmla="*/ 149892 w 2300288"/>
              <a:gd name="T99" fmla="*/ 51400 h 1936750"/>
              <a:gd name="T100" fmla="*/ 153447 w 2300288"/>
              <a:gd name="T101" fmla="*/ 36985 h 1936750"/>
              <a:gd name="T102" fmla="*/ 163020 w 2300288"/>
              <a:gd name="T103" fmla="*/ 19820 h 1936750"/>
              <a:gd name="T104" fmla="*/ 173636 w 2300288"/>
              <a:gd name="T105" fmla="*/ 9531 h 1936750"/>
              <a:gd name="T106" fmla="*/ 181551 w 2300288"/>
              <a:gd name="T107" fmla="*/ 4742 h 1936750"/>
              <a:gd name="T108" fmla="*/ 190176 w 2300288"/>
              <a:gd name="T109" fmla="*/ 1565 h 1936750"/>
              <a:gd name="T110" fmla="*/ 199370 w 2300288"/>
              <a:gd name="T111" fmla="*/ 47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lIns="68580" tIns="34290" rIns="68580" bIns="34290" anchor="ctr"/>
          <a:lstStyle/>
          <a:p>
            <a:pPr eaLnBrk="1" hangingPunct="1">
              <a:defRPr/>
            </a:pPr>
            <a:endParaRPr lang="zh-CN" altLang="en-US" b="1">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000"/>
                                        <p:tgtEl>
                                          <p:spTgt spid="7"/>
                                        </p:tgtEl>
                                      </p:cBhvr>
                                    </p:animEffect>
                                  </p:childTnLst>
                                </p:cTn>
                              </p:par>
                            </p:childTnLst>
                          </p:cTn>
                        </p:par>
                        <p:par>
                          <p:cTn id="8" fill="hold" nodeType="afterGroup">
                            <p:stCondLst>
                              <p:cond delay="2000"/>
                            </p:stCondLst>
                            <p:childTnLst>
                              <p:par>
                                <p:cTn id="9" presetID="21"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heel(4)">
                                      <p:cBhvr>
                                        <p:cTn id="11" dur="500"/>
                                        <p:tgtEl>
                                          <p:spTgt spid="4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1"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4)">
                                      <p:cBhvr>
                                        <p:cTn id="16" dur="500"/>
                                        <p:tgtEl>
                                          <p:spTgt spid="9"/>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4"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heel(4)">
                                      <p:cBhvr>
                                        <p:cTn id="27" dur="500"/>
                                        <p:tgtEl>
                                          <p:spTgt spid="49"/>
                                        </p:tgtEl>
                                      </p:cBhvr>
                                    </p:animEffect>
                                  </p:childTnLst>
                                </p:cTn>
                              </p:par>
                              <p:par>
                                <p:cTn id="28" presetID="1"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1" presetClass="entr" presetSubtype="4" fill="hold"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heel(4)">
                                      <p:cBhvr>
                                        <p:cTn id="38" dur="500"/>
                                        <p:tgtEl>
                                          <p:spTgt spid="32"/>
                                        </p:tgtEl>
                                      </p:cBhvr>
                                    </p:animEffec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1" presetClass="entr" presetSubtype="4" fill="hold" nodeType="click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heel(4)">
                                      <p:cBhvr>
                                        <p:cTn id="49" dur="500"/>
                                        <p:tgtEl>
                                          <p:spTgt spid="52"/>
                                        </p:tgtEl>
                                      </p:cBhvr>
                                    </p:animEffect>
                                  </p:childTnLst>
                                </p:cTn>
                              </p:par>
                              <p:par>
                                <p:cTn id="50" presetID="1" presetClass="entr" presetSubtype="0"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53"/>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1" presetClass="entr" presetSubtype="4" fill="hold"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heel(4)">
                                      <p:cBhvr>
                                        <p:cTn id="60" dur="500"/>
                                        <p:tgtEl>
                                          <p:spTgt spid="44"/>
                                        </p:tgtEl>
                                      </p:cBhvr>
                                    </p:animEffec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3" grpId="0" animBg="1"/>
      <p:bldP spid="42" grpId="0" animBg="1"/>
      <p:bldP spid="51" grpId="0" animBg="1"/>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六边形 7">
            <a:extLst>
              <a:ext uri="{FF2B5EF4-FFF2-40B4-BE49-F238E27FC236}">
                <a16:creationId xmlns:a16="http://schemas.microsoft.com/office/drawing/2014/main" xmlns="" id="{D9D6DB28-600F-4AFA-9EF4-ADF9F35B91A2}"/>
              </a:ext>
            </a:extLst>
          </p:cNvPr>
          <p:cNvSpPr>
            <a:spLocks noChangeArrowheads="1"/>
          </p:cNvSpPr>
          <p:nvPr>
            <p:custDataLst>
              <p:tags r:id="rId1"/>
            </p:custDataLst>
          </p:nvPr>
        </p:nvSpPr>
        <p:spPr bwMode="auto">
          <a:xfrm>
            <a:off x="7313613" y="2108200"/>
            <a:ext cx="438150" cy="379413"/>
          </a:xfrm>
          <a:prstGeom prst="hexagon">
            <a:avLst>
              <a:gd name="adj" fmla="val 24887"/>
              <a:gd name="vf" fmla="val 115470"/>
            </a:avLst>
          </a:prstGeom>
          <a:solidFill>
            <a:srgbClr val="FF66FF">
              <a:alpha val="59999"/>
            </a:srgbClr>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20483" name="六边形 8">
            <a:extLst>
              <a:ext uri="{FF2B5EF4-FFF2-40B4-BE49-F238E27FC236}">
                <a16:creationId xmlns:a16="http://schemas.microsoft.com/office/drawing/2014/main" xmlns="" id="{42346CE8-55AC-4762-BB64-12DFB457E997}"/>
              </a:ext>
            </a:extLst>
          </p:cNvPr>
          <p:cNvSpPr>
            <a:spLocks noChangeArrowheads="1"/>
          </p:cNvSpPr>
          <p:nvPr>
            <p:custDataLst>
              <p:tags r:id="rId2"/>
            </p:custDataLst>
          </p:nvPr>
        </p:nvSpPr>
        <p:spPr bwMode="auto">
          <a:xfrm>
            <a:off x="1779588" y="3519488"/>
            <a:ext cx="565150" cy="487362"/>
          </a:xfrm>
          <a:prstGeom prst="hexagon">
            <a:avLst>
              <a:gd name="adj" fmla="val 24991"/>
              <a:gd name="vf" fmla="val 115470"/>
            </a:avLst>
          </a:prstGeom>
          <a:solidFill>
            <a:srgbClr val="FF0000">
              <a:alpha val="54117"/>
            </a:srgbClr>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20484" name="六边形 12">
            <a:extLst>
              <a:ext uri="{FF2B5EF4-FFF2-40B4-BE49-F238E27FC236}">
                <a16:creationId xmlns:a16="http://schemas.microsoft.com/office/drawing/2014/main" xmlns="" id="{F9491953-50B3-4771-AC81-5EDAE018A71D}"/>
              </a:ext>
            </a:extLst>
          </p:cNvPr>
          <p:cNvSpPr>
            <a:spLocks noChangeArrowheads="1"/>
          </p:cNvSpPr>
          <p:nvPr>
            <p:custDataLst>
              <p:tags r:id="rId3"/>
            </p:custDataLst>
          </p:nvPr>
        </p:nvSpPr>
        <p:spPr bwMode="auto">
          <a:xfrm>
            <a:off x="1036638" y="3954463"/>
            <a:ext cx="298450" cy="257175"/>
          </a:xfrm>
          <a:prstGeom prst="hexagon">
            <a:avLst>
              <a:gd name="adj" fmla="val 25010"/>
              <a:gd name="vf" fmla="val 115470"/>
            </a:avLst>
          </a:prstGeom>
          <a:solidFill>
            <a:srgbClr val="A8B9E7"/>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20485" name="六边形 13">
            <a:extLst>
              <a:ext uri="{FF2B5EF4-FFF2-40B4-BE49-F238E27FC236}">
                <a16:creationId xmlns:a16="http://schemas.microsoft.com/office/drawing/2014/main" xmlns="" id="{4C63998F-0C93-4572-8A27-04C7877C08ED}"/>
              </a:ext>
            </a:extLst>
          </p:cNvPr>
          <p:cNvSpPr>
            <a:spLocks noChangeArrowheads="1"/>
          </p:cNvSpPr>
          <p:nvPr>
            <p:custDataLst>
              <p:tags r:id="rId4"/>
            </p:custDataLst>
          </p:nvPr>
        </p:nvSpPr>
        <p:spPr bwMode="auto">
          <a:xfrm>
            <a:off x="6232525" y="3833813"/>
            <a:ext cx="214313" cy="185737"/>
          </a:xfrm>
          <a:prstGeom prst="hexagon">
            <a:avLst>
              <a:gd name="adj" fmla="val 24867"/>
              <a:gd name="vf" fmla="val 115470"/>
            </a:avLst>
          </a:prstGeom>
          <a:solidFill>
            <a:srgbClr val="D4DCF3"/>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20486" name="六边形 14">
            <a:extLst>
              <a:ext uri="{FF2B5EF4-FFF2-40B4-BE49-F238E27FC236}">
                <a16:creationId xmlns:a16="http://schemas.microsoft.com/office/drawing/2014/main" xmlns="" id="{70BB4965-AC5D-4664-85C4-AF6ABA2A2A25}"/>
              </a:ext>
            </a:extLst>
          </p:cNvPr>
          <p:cNvSpPr>
            <a:spLocks noChangeArrowheads="1"/>
          </p:cNvSpPr>
          <p:nvPr>
            <p:custDataLst>
              <p:tags r:id="rId5"/>
            </p:custDataLst>
          </p:nvPr>
        </p:nvSpPr>
        <p:spPr bwMode="auto">
          <a:xfrm>
            <a:off x="3055938" y="4194175"/>
            <a:ext cx="215900" cy="185738"/>
          </a:xfrm>
          <a:prstGeom prst="hexagon">
            <a:avLst>
              <a:gd name="adj" fmla="val 25051"/>
              <a:gd name="vf" fmla="val 115470"/>
            </a:avLst>
          </a:prstGeom>
          <a:solidFill>
            <a:srgbClr val="A8B9E7"/>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20487" name="六边形 18">
            <a:extLst>
              <a:ext uri="{FF2B5EF4-FFF2-40B4-BE49-F238E27FC236}">
                <a16:creationId xmlns:a16="http://schemas.microsoft.com/office/drawing/2014/main" xmlns="" id="{AC8C8D6E-C90C-4916-9175-61B99C290FC5}"/>
              </a:ext>
            </a:extLst>
          </p:cNvPr>
          <p:cNvSpPr>
            <a:spLocks noChangeArrowheads="1"/>
          </p:cNvSpPr>
          <p:nvPr>
            <p:custDataLst>
              <p:tags r:id="rId6"/>
            </p:custDataLst>
          </p:nvPr>
        </p:nvSpPr>
        <p:spPr bwMode="auto">
          <a:xfrm>
            <a:off x="1335088" y="1906588"/>
            <a:ext cx="298450" cy="257175"/>
          </a:xfrm>
          <a:prstGeom prst="hexagon">
            <a:avLst>
              <a:gd name="adj" fmla="val 25010"/>
              <a:gd name="vf" fmla="val 115470"/>
            </a:avLst>
          </a:prstGeom>
          <a:solidFill>
            <a:srgbClr val="D4DCF3"/>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20488" name="六边形 19">
            <a:extLst>
              <a:ext uri="{FF2B5EF4-FFF2-40B4-BE49-F238E27FC236}">
                <a16:creationId xmlns:a16="http://schemas.microsoft.com/office/drawing/2014/main" xmlns="" id="{A5372D49-C00F-484D-A178-3685FDA184B8}"/>
              </a:ext>
            </a:extLst>
          </p:cNvPr>
          <p:cNvSpPr>
            <a:spLocks noChangeArrowheads="1"/>
          </p:cNvSpPr>
          <p:nvPr>
            <p:custDataLst>
              <p:tags r:id="rId7"/>
            </p:custDataLst>
          </p:nvPr>
        </p:nvSpPr>
        <p:spPr bwMode="auto">
          <a:xfrm>
            <a:off x="4419600" y="1419225"/>
            <a:ext cx="298450" cy="257175"/>
          </a:xfrm>
          <a:prstGeom prst="hexagon">
            <a:avLst>
              <a:gd name="adj" fmla="val 25010"/>
              <a:gd name="vf" fmla="val 115470"/>
            </a:avLst>
          </a:prstGeom>
          <a:solidFill>
            <a:srgbClr val="FFFF00">
              <a:alpha val="70979"/>
            </a:srgbClr>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20489" name="六边形 23">
            <a:extLst>
              <a:ext uri="{FF2B5EF4-FFF2-40B4-BE49-F238E27FC236}">
                <a16:creationId xmlns:a16="http://schemas.microsoft.com/office/drawing/2014/main" xmlns="" id="{12C611BF-9272-4EB8-A711-186AC9AEFC94}"/>
              </a:ext>
            </a:extLst>
          </p:cNvPr>
          <p:cNvSpPr>
            <a:spLocks noChangeArrowheads="1"/>
          </p:cNvSpPr>
          <p:nvPr>
            <p:custDataLst>
              <p:tags r:id="rId8"/>
            </p:custDataLst>
          </p:nvPr>
        </p:nvSpPr>
        <p:spPr bwMode="auto">
          <a:xfrm>
            <a:off x="7613650" y="3605213"/>
            <a:ext cx="723900" cy="619125"/>
          </a:xfrm>
          <a:prstGeom prst="hexagon">
            <a:avLst>
              <a:gd name="adj" fmla="val 25046"/>
              <a:gd name="vf" fmla="val 115470"/>
            </a:avLst>
          </a:prstGeom>
          <a:solidFill>
            <a:srgbClr val="92D050">
              <a:alpha val="67842"/>
            </a:srgbClr>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grpSp>
        <p:nvGrpSpPr>
          <p:cNvPr id="7" name="组合 6">
            <a:extLst>
              <a:ext uri="{FF2B5EF4-FFF2-40B4-BE49-F238E27FC236}">
                <a16:creationId xmlns:a16="http://schemas.microsoft.com/office/drawing/2014/main" xmlns="" id="{C9F57AEC-DB79-441C-9CB1-072F7C31E6B1}"/>
              </a:ext>
            </a:extLst>
          </p:cNvPr>
          <p:cNvGrpSpPr>
            <a:grpSpLocks/>
          </p:cNvGrpSpPr>
          <p:nvPr>
            <p:custDataLst>
              <p:tags r:id="rId9"/>
            </p:custDataLst>
          </p:nvPr>
        </p:nvGrpSpPr>
        <p:grpSpPr bwMode="auto">
          <a:xfrm>
            <a:off x="1985963" y="1858963"/>
            <a:ext cx="2160587" cy="2008187"/>
            <a:chOff x="1343024" y="1831181"/>
            <a:chExt cx="2478345" cy="2305050"/>
          </a:xfrm>
        </p:grpSpPr>
        <p:sp>
          <p:nvSpPr>
            <p:cNvPr id="8" name="六边形 7">
              <a:extLst>
                <a:ext uri="{FF2B5EF4-FFF2-40B4-BE49-F238E27FC236}">
                  <a16:creationId xmlns:a16="http://schemas.microsoft.com/office/drawing/2014/main" xmlns="" id="{3B31C0A7-F57F-4320-993D-F5834C95B124}"/>
                </a:ext>
              </a:extLst>
            </p:cNvPr>
            <p:cNvSpPr/>
            <p:nvPr>
              <p:custDataLst>
                <p:tags r:id="rId13"/>
              </p:custDataLst>
            </p:nvPr>
          </p:nvSpPr>
          <p:spPr>
            <a:xfrm>
              <a:off x="1343024" y="1831181"/>
              <a:ext cx="2478345" cy="1971593"/>
            </a:xfrm>
            <a:prstGeom prst="hexagon">
              <a:avLst/>
            </a:prstGeom>
            <a:solidFill>
              <a:srgbClr val="FF9801"/>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lIns="0" tIns="0" rIns="0" bIns="72000" anchor="ctr"/>
            <a:lstStyle/>
            <a:p>
              <a:pPr algn="ctr" eaLnBrk="1" hangingPunct="1">
                <a:defRPr/>
              </a:pPr>
              <a:r>
                <a:rPr lang="zh-CN" altLang="en-US" sz="4000" b="1" dirty="0">
                  <a:solidFill>
                    <a:schemeClr val="bg1"/>
                  </a:solidFill>
                  <a:effectLst>
                    <a:outerShdw blurRad="38100" dist="38100" dir="2700000" algn="tl">
                      <a:srgbClr val="000000">
                        <a:alpha val="43137"/>
                      </a:srgbClr>
                    </a:outerShdw>
                  </a:effectLst>
                  <a:latin typeface="黑体" pitchFamily="49" charset="-122"/>
                  <a:ea typeface="黑体" pitchFamily="49" charset="-122"/>
                  <a:cs typeface="Andalus" pitchFamily="18" charset="-78"/>
                  <a:sym typeface="Arial" panose="020B0604020202020204" pitchFamily="34" charset="0"/>
                </a:rPr>
                <a:t>局部变量</a:t>
              </a:r>
            </a:p>
          </p:txBody>
        </p:sp>
        <p:sp>
          <p:nvSpPr>
            <p:cNvPr id="9" name="六边形 8">
              <a:extLst>
                <a:ext uri="{FF2B5EF4-FFF2-40B4-BE49-F238E27FC236}">
                  <a16:creationId xmlns:a16="http://schemas.microsoft.com/office/drawing/2014/main" xmlns="" id="{114C7CCA-D92A-487D-BC67-81F6A0FB0D66}"/>
                </a:ext>
              </a:extLst>
            </p:cNvPr>
            <p:cNvSpPr/>
            <p:nvPr>
              <p:custDataLst>
                <p:tags r:id="rId14"/>
              </p:custDataLst>
            </p:nvPr>
          </p:nvSpPr>
          <p:spPr>
            <a:xfrm>
              <a:off x="1781878" y="3700732"/>
              <a:ext cx="504410" cy="435499"/>
            </a:xfrm>
            <a:prstGeom prst="hexagon">
              <a:avLst/>
            </a:prstGeom>
            <a:solidFill>
              <a:srgbClr val="3255B8"/>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anchor="ctr"/>
            <a:lstStyle/>
            <a:p>
              <a:pPr algn="ctr" eaLnBrk="1" hangingPunct="1">
                <a:defRPr/>
              </a:pPr>
              <a:r>
                <a:rPr lang="en-US" altLang="zh-CN" dirty="0">
                  <a:solidFill>
                    <a:srgbClr val="FFFFFF"/>
                  </a:solidFill>
                  <a:sym typeface="Arial" panose="020B0604020202020204" pitchFamily="34" charset="0"/>
                </a:rPr>
                <a:t>1</a:t>
              </a:r>
            </a:p>
          </p:txBody>
        </p:sp>
      </p:grpSp>
      <p:grpSp>
        <p:nvGrpSpPr>
          <p:cNvPr id="10" name="组合 9">
            <a:extLst>
              <a:ext uri="{FF2B5EF4-FFF2-40B4-BE49-F238E27FC236}">
                <a16:creationId xmlns:a16="http://schemas.microsoft.com/office/drawing/2014/main" xmlns="" id="{F5A4E9A9-78AA-4A5F-B419-627303F2EAE7}"/>
              </a:ext>
            </a:extLst>
          </p:cNvPr>
          <p:cNvGrpSpPr>
            <a:grpSpLocks/>
          </p:cNvGrpSpPr>
          <p:nvPr>
            <p:custDataLst>
              <p:tags r:id="rId10"/>
            </p:custDataLst>
          </p:nvPr>
        </p:nvGrpSpPr>
        <p:grpSpPr bwMode="auto">
          <a:xfrm>
            <a:off x="5154613" y="1858963"/>
            <a:ext cx="2160587" cy="2008187"/>
            <a:chOff x="1343025" y="1831181"/>
            <a:chExt cx="2287143" cy="2305050"/>
          </a:xfrm>
        </p:grpSpPr>
        <p:sp>
          <p:nvSpPr>
            <p:cNvPr id="11" name="六边形 10">
              <a:extLst>
                <a:ext uri="{FF2B5EF4-FFF2-40B4-BE49-F238E27FC236}">
                  <a16:creationId xmlns:a16="http://schemas.microsoft.com/office/drawing/2014/main" xmlns="" id="{49955D79-125A-4558-BF8C-D9DB084AAD23}"/>
                </a:ext>
              </a:extLst>
            </p:cNvPr>
            <p:cNvSpPr/>
            <p:nvPr>
              <p:custDataLst>
                <p:tags r:id="rId11"/>
              </p:custDataLst>
            </p:nvPr>
          </p:nvSpPr>
          <p:spPr>
            <a:xfrm>
              <a:off x="1343025" y="1831181"/>
              <a:ext cx="2287143" cy="1971593"/>
            </a:xfrm>
            <a:prstGeom prst="hexagon">
              <a:avLst/>
            </a:prstGeom>
            <a:solidFill>
              <a:srgbClr val="00B050"/>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lIns="0" tIns="0" rIns="0" bIns="72000" anchor="ctr"/>
            <a:lstStyle/>
            <a:p>
              <a:pPr algn="ctr" eaLnBrk="1" hangingPunct="1">
                <a:defRPr/>
              </a:pPr>
              <a:r>
                <a:rPr lang="zh-CN" altLang="en-US" sz="4000" b="1">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全局变量</a:t>
              </a:r>
              <a:endParaRPr lang="zh-CN" altLang="en-US" sz="4000" b="1" dirty="0">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endParaRPr>
            </a:p>
          </p:txBody>
        </p:sp>
        <p:sp>
          <p:nvSpPr>
            <p:cNvPr id="12" name="六边形 11">
              <a:extLst>
                <a:ext uri="{FF2B5EF4-FFF2-40B4-BE49-F238E27FC236}">
                  <a16:creationId xmlns:a16="http://schemas.microsoft.com/office/drawing/2014/main" xmlns="" id="{52A93799-4308-4F2F-8420-8312A78A5CD3}"/>
                </a:ext>
              </a:extLst>
            </p:cNvPr>
            <p:cNvSpPr/>
            <p:nvPr>
              <p:custDataLst>
                <p:tags r:id="rId12"/>
              </p:custDataLst>
            </p:nvPr>
          </p:nvSpPr>
          <p:spPr>
            <a:xfrm>
              <a:off x="1779952" y="3700732"/>
              <a:ext cx="505826" cy="435499"/>
            </a:xfrm>
            <a:prstGeom prst="hexagon">
              <a:avLst/>
            </a:prstGeom>
            <a:solidFill>
              <a:srgbClr val="3255B8"/>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anchor="ctr"/>
            <a:lstStyle/>
            <a:p>
              <a:pPr algn="ctr" eaLnBrk="1" hangingPunct="1">
                <a:defRPr/>
              </a:pPr>
              <a:r>
                <a:rPr lang="en-US" altLang="zh-CN" dirty="0">
                  <a:solidFill>
                    <a:srgbClr val="FFFFFF"/>
                  </a:solidFill>
                  <a:sym typeface="Arial" panose="020B0604020202020204" pitchFamily="34" charset="0"/>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9" presetClass="path" presetSubtype="0" accel="50000" decel="50000" fill="hold" nodeType="clickEffect">
                                  <p:stCondLst>
                                    <p:cond delay="0"/>
                                  </p:stCondLst>
                                  <p:childTnLst>
                                    <p:animMotion origin="layout" path="M -3.05556E-6 -1.48148E-6 L 0.18976 0.00278 " pathEditMode="relative" rAng="0" ptsTypes="AA">
                                      <p:cBhvr>
                                        <p:cTn id="18" dur="2000" fill="hold"/>
                                        <p:tgtEl>
                                          <p:spTgt spid="7"/>
                                        </p:tgtEl>
                                        <p:attrNameLst>
                                          <p:attrName>ppt_x</p:attrName>
                                          <p:attrName>ppt_y</p:attrName>
                                        </p:attrNameLst>
                                      </p:cBhvr>
                                      <p:rCtr x="9479" y="123"/>
                                    </p:animMotion>
                                  </p:childTnLst>
                                </p:cTn>
                              </p:par>
                              <p:par>
                                <p:cTn id="19" presetID="10" presetClass="exit" presetSubtype="0" fill="hold" nodeType="withEffect">
                                  <p:stCondLst>
                                    <p:cond delay="25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局部变量</a:t>
            </a:r>
          </a:p>
        </p:txBody>
      </p:sp>
      <p:sp>
        <p:nvSpPr>
          <p:cNvPr id="7" name="文本框 3">
            <a:extLst>
              <a:ext uri="{FF2B5EF4-FFF2-40B4-BE49-F238E27FC236}">
                <a16:creationId xmlns:a16="http://schemas.microsoft.com/office/drawing/2014/main" xmlns="" id="{50D83C3A-F50F-42E2-A68C-D898D71DFC18}"/>
              </a:ext>
            </a:extLst>
          </p:cNvPr>
          <p:cNvSpPr txBox="1"/>
          <p:nvPr/>
        </p:nvSpPr>
        <p:spPr>
          <a:xfrm>
            <a:off x="140494" y="697687"/>
            <a:ext cx="8915400" cy="1264463"/>
          </a:xfrm>
          <a:prstGeom prst="rect">
            <a:avLst/>
          </a:prstGeom>
          <a:noFill/>
          <a:ln w="9525">
            <a:noFill/>
          </a:ln>
        </p:spPr>
        <p:txBody>
          <a:bodyPr lIns="288290"/>
          <a:lstStyle/>
          <a:p>
            <a:pPr eaLnBrk="1" hangingPunct="1">
              <a:defRPr/>
            </a:pPr>
            <a:r>
              <a:rPr lang="zh-CN" altLang="en-US" sz="3200" b="1" dirty="0">
                <a:latin typeface="宋体" pitchFamily="2" charset="-122"/>
                <a:cs typeface="宋体" panose="02010600030101010101" pitchFamily="2" charset="-122"/>
              </a:rPr>
              <a:t>局部变量是指在函数内部定义并使用的变量，它只在函数内部有效。</a:t>
            </a:r>
            <a:endParaRPr lang="en-US" altLang="zh-CN" sz="2800" b="1" dirty="0">
              <a:latin typeface="宋体" pitchFamily="2" charset="-122"/>
              <a:cs typeface="宋体" panose="02010600030101010101" pitchFamily="2" charset="-122"/>
            </a:endParaRPr>
          </a:p>
        </p:txBody>
      </p:sp>
      <p:pic>
        <p:nvPicPr>
          <p:cNvPr id="3" name="图片 2">
            <a:extLst>
              <a:ext uri="{FF2B5EF4-FFF2-40B4-BE49-F238E27FC236}">
                <a16:creationId xmlns:a16="http://schemas.microsoft.com/office/drawing/2014/main" xmlns="" id="{615AD78B-ED4E-4E06-A659-3AA2E3D36E4C}"/>
              </a:ext>
            </a:extLst>
          </p:cNvPr>
          <p:cNvPicPr>
            <a:picLocks noChangeAspect="1"/>
          </p:cNvPicPr>
          <p:nvPr/>
        </p:nvPicPr>
        <p:blipFill>
          <a:blip r:embed="rId2" cstate="print"/>
          <a:stretch>
            <a:fillRect/>
          </a:stretch>
        </p:blipFill>
        <p:spPr>
          <a:xfrm>
            <a:off x="407194" y="3409950"/>
            <a:ext cx="6858000" cy="1102408"/>
          </a:xfrm>
          <a:prstGeom prst="rect">
            <a:avLst/>
          </a:prstGeom>
        </p:spPr>
      </p:pic>
      <p:pic>
        <p:nvPicPr>
          <p:cNvPr id="4" name="图片 3">
            <a:extLst>
              <a:ext uri="{FF2B5EF4-FFF2-40B4-BE49-F238E27FC236}">
                <a16:creationId xmlns:a16="http://schemas.microsoft.com/office/drawing/2014/main" xmlns="" id="{781265EE-EAF2-42C5-9DD1-33C3D24B5262}"/>
              </a:ext>
            </a:extLst>
          </p:cNvPr>
          <p:cNvPicPr>
            <a:picLocks noChangeAspect="1"/>
          </p:cNvPicPr>
          <p:nvPr/>
        </p:nvPicPr>
        <p:blipFill>
          <a:blip r:embed="rId3" cstate="print"/>
          <a:stretch>
            <a:fillRect/>
          </a:stretch>
        </p:blipFill>
        <p:spPr>
          <a:xfrm>
            <a:off x="407194" y="1855796"/>
            <a:ext cx="4164806" cy="1431908"/>
          </a:xfrm>
          <a:prstGeom prst="rect">
            <a:avLst/>
          </a:prstGeom>
        </p:spPr>
      </p:pic>
    </p:spTree>
    <p:extLst>
      <p:ext uri="{BB962C8B-B14F-4D97-AF65-F5344CB8AC3E}">
        <p14:creationId xmlns:p14="http://schemas.microsoft.com/office/powerpoint/2010/main" xmlns="" val="307674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全局变量</a:t>
            </a:r>
          </a:p>
        </p:txBody>
      </p:sp>
      <p:sp>
        <p:nvSpPr>
          <p:cNvPr id="7" name="文本框 3">
            <a:extLst>
              <a:ext uri="{FF2B5EF4-FFF2-40B4-BE49-F238E27FC236}">
                <a16:creationId xmlns:a16="http://schemas.microsoft.com/office/drawing/2014/main" xmlns="" id="{50D83C3A-F50F-42E2-A68C-D898D71DFC18}"/>
              </a:ext>
            </a:extLst>
          </p:cNvPr>
          <p:cNvSpPr txBox="1"/>
          <p:nvPr/>
        </p:nvSpPr>
        <p:spPr>
          <a:xfrm>
            <a:off x="140494" y="697687"/>
            <a:ext cx="8915400" cy="1112063"/>
          </a:xfrm>
          <a:prstGeom prst="rect">
            <a:avLst/>
          </a:prstGeom>
          <a:noFill/>
          <a:ln w="9525">
            <a:noFill/>
          </a:ln>
        </p:spPr>
        <p:txBody>
          <a:bodyPr lIns="288290"/>
          <a:lstStyle/>
          <a:p>
            <a:pPr eaLnBrk="1" hangingPunct="1">
              <a:defRPr/>
            </a:pPr>
            <a:r>
              <a:rPr lang="zh-CN" altLang="en-US" sz="3200" b="1" dirty="0">
                <a:latin typeface="宋体" pitchFamily="2" charset="-122"/>
                <a:cs typeface="宋体" panose="02010600030101010101" pitchFamily="2" charset="-122"/>
              </a:rPr>
              <a:t>全局变量是指能够作用于函数内外的变量。</a:t>
            </a:r>
            <a:endParaRPr lang="en-US" altLang="zh-CN" sz="3200" b="1" dirty="0">
              <a:latin typeface="宋体" pitchFamily="2" charset="-122"/>
              <a:cs typeface="宋体" panose="02010600030101010101" pitchFamily="2" charset="-122"/>
            </a:endParaRPr>
          </a:p>
          <a:p>
            <a:pPr eaLnBrk="1" hangingPunct="1">
              <a:defRPr/>
            </a:pPr>
            <a:r>
              <a:rPr lang="en-US" altLang="zh-CN" sz="3200" b="1" dirty="0">
                <a:latin typeface="宋体" pitchFamily="2" charset="-122"/>
                <a:cs typeface="宋体" panose="02010600030101010101" pitchFamily="2" charset="-122"/>
              </a:rPr>
              <a:t>1</a:t>
            </a:r>
            <a:r>
              <a:rPr lang="zh-CN" altLang="en-US" sz="3200" b="1" dirty="0">
                <a:latin typeface="宋体" pitchFamily="2" charset="-122"/>
                <a:cs typeface="宋体" panose="02010600030101010101" pitchFamily="2" charset="-122"/>
              </a:rPr>
              <a:t>）在函数外定义，不仅在函数外可以访问到，函数内也可以访问到。</a:t>
            </a:r>
            <a:endParaRPr lang="en-US" altLang="zh-CN" sz="2800" b="1" dirty="0">
              <a:latin typeface="宋体" pitchFamily="2" charset="-122"/>
              <a:cs typeface="宋体" panose="02010600030101010101" pitchFamily="2" charset="-122"/>
            </a:endParaRPr>
          </a:p>
        </p:txBody>
      </p:sp>
      <p:sp>
        <p:nvSpPr>
          <p:cNvPr id="5" name="矩形 4">
            <a:extLst>
              <a:ext uri="{FF2B5EF4-FFF2-40B4-BE49-F238E27FC236}">
                <a16:creationId xmlns:a16="http://schemas.microsoft.com/office/drawing/2014/main" xmlns="" id="{4131099A-B68B-4798-AB0D-71365B0BE38A}"/>
              </a:ext>
            </a:extLst>
          </p:cNvPr>
          <p:cNvSpPr/>
          <p:nvPr/>
        </p:nvSpPr>
        <p:spPr>
          <a:xfrm>
            <a:off x="466604" y="2595087"/>
            <a:ext cx="7696200" cy="1477328"/>
          </a:xfrm>
          <a:prstGeom prst="rect">
            <a:avLst/>
          </a:prstGeom>
        </p:spPr>
        <p:txBody>
          <a:bodyPr wrap="square">
            <a:spAutoFit/>
          </a:bodyPr>
          <a:lstStyle/>
          <a:p>
            <a:r>
              <a:rPr lang="en-US" altLang="zh-CN" dirty="0"/>
              <a:t>message = '</a:t>
            </a:r>
            <a:r>
              <a:rPr lang="zh-CN" altLang="en-US" dirty="0"/>
              <a:t>失败乃成功之母</a:t>
            </a:r>
            <a:r>
              <a:rPr lang="en-US" altLang="zh-CN" dirty="0"/>
              <a:t>'                     #</a:t>
            </a:r>
            <a:r>
              <a:rPr lang="zh-CN" altLang="en-US" dirty="0"/>
              <a:t>全局变量</a:t>
            </a:r>
          </a:p>
          <a:p>
            <a:r>
              <a:rPr lang="en-US" altLang="zh-CN" dirty="0"/>
              <a:t>def </a:t>
            </a:r>
            <a:r>
              <a:rPr lang="en-US" altLang="zh-CN" dirty="0" err="1"/>
              <a:t>f_demo</a:t>
            </a:r>
            <a:r>
              <a:rPr lang="en-US" altLang="zh-CN" dirty="0"/>
              <a:t>():</a:t>
            </a:r>
          </a:p>
          <a:p>
            <a:r>
              <a:rPr lang="en-US" altLang="zh-CN" dirty="0"/>
              <a:t>    print('</a:t>
            </a:r>
            <a:r>
              <a:rPr lang="zh-CN" altLang="en-US" dirty="0"/>
              <a:t>局部变量</a:t>
            </a:r>
            <a:r>
              <a:rPr lang="en-US" altLang="zh-CN" dirty="0"/>
              <a:t>message=',message)   #</a:t>
            </a:r>
            <a:r>
              <a:rPr lang="zh-CN" altLang="en-US" dirty="0"/>
              <a:t>在函数体内输出全局变量的值</a:t>
            </a:r>
          </a:p>
          <a:p>
            <a:r>
              <a:rPr lang="en-US" altLang="zh-CN" dirty="0" err="1"/>
              <a:t>f_demo</a:t>
            </a:r>
            <a:r>
              <a:rPr lang="en-US" altLang="zh-CN" dirty="0"/>
              <a:t>()                                                  #</a:t>
            </a:r>
            <a:r>
              <a:rPr lang="zh-CN" altLang="en-US" dirty="0"/>
              <a:t>调用函数</a:t>
            </a:r>
          </a:p>
          <a:p>
            <a:r>
              <a:rPr lang="en-US" altLang="zh-CN" dirty="0"/>
              <a:t>print('</a:t>
            </a:r>
            <a:r>
              <a:rPr lang="zh-CN" altLang="en-US" dirty="0"/>
              <a:t>局部变量</a:t>
            </a:r>
            <a:r>
              <a:rPr lang="en-US" altLang="zh-CN" dirty="0"/>
              <a:t>message=',message)       #</a:t>
            </a:r>
            <a:r>
              <a:rPr lang="zh-CN" altLang="en-US" dirty="0"/>
              <a:t>在函数体外输出全局变量的值</a:t>
            </a:r>
          </a:p>
        </p:txBody>
      </p:sp>
    </p:spTree>
    <p:extLst>
      <p:ext uri="{BB962C8B-B14F-4D97-AF65-F5344CB8AC3E}">
        <p14:creationId xmlns:p14="http://schemas.microsoft.com/office/powerpoint/2010/main" xmlns="" val="390473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全局变量</a:t>
            </a:r>
          </a:p>
        </p:txBody>
      </p:sp>
      <p:sp>
        <p:nvSpPr>
          <p:cNvPr id="7" name="文本框 3">
            <a:extLst>
              <a:ext uri="{FF2B5EF4-FFF2-40B4-BE49-F238E27FC236}">
                <a16:creationId xmlns:a16="http://schemas.microsoft.com/office/drawing/2014/main" xmlns="" id="{50D83C3A-F50F-42E2-A68C-D898D71DFC18}"/>
              </a:ext>
            </a:extLst>
          </p:cNvPr>
          <p:cNvSpPr txBox="1"/>
          <p:nvPr/>
        </p:nvSpPr>
        <p:spPr>
          <a:xfrm>
            <a:off x="114300" y="858543"/>
            <a:ext cx="8915400" cy="654863"/>
          </a:xfrm>
          <a:prstGeom prst="rect">
            <a:avLst/>
          </a:prstGeom>
          <a:noFill/>
          <a:ln w="9525">
            <a:noFill/>
          </a:ln>
        </p:spPr>
        <p:txBody>
          <a:bodyPr lIns="288290"/>
          <a:lstStyle/>
          <a:p>
            <a:pPr eaLnBrk="1" hangingPunct="1">
              <a:defRPr/>
            </a:pPr>
            <a:r>
              <a:rPr lang="zh-CN" altLang="en-US" sz="2400" b="1" dirty="0">
                <a:latin typeface="宋体" pitchFamily="2" charset="-122"/>
                <a:cs typeface="宋体" panose="02010600030101010101" pitchFamily="2" charset="-122"/>
              </a:rPr>
              <a:t>全局变量和局部变量可不可以重名？</a:t>
            </a:r>
            <a:endParaRPr lang="en-US" altLang="zh-CN" sz="2400" b="1" dirty="0">
              <a:latin typeface="宋体" pitchFamily="2" charset="-122"/>
              <a:cs typeface="宋体" panose="02010600030101010101" pitchFamily="2" charset="-122"/>
            </a:endParaRPr>
          </a:p>
        </p:txBody>
      </p:sp>
      <p:pic>
        <p:nvPicPr>
          <p:cNvPr id="3" name="图片 2">
            <a:extLst>
              <a:ext uri="{FF2B5EF4-FFF2-40B4-BE49-F238E27FC236}">
                <a16:creationId xmlns:a16="http://schemas.microsoft.com/office/drawing/2014/main" xmlns="" id="{5FAB3DB3-8CE5-43E4-922F-BBBAB4C4CED5}"/>
              </a:ext>
            </a:extLst>
          </p:cNvPr>
          <p:cNvPicPr>
            <a:picLocks noChangeAspect="1"/>
          </p:cNvPicPr>
          <p:nvPr/>
        </p:nvPicPr>
        <p:blipFill>
          <a:blip r:embed="rId2" cstate="print"/>
          <a:stretch>
            <a:fillRect/>
          </a:stretch>
        </p:blipFill>
        <p:spPr>
          <a:xfrm>
            <a:off x="507933" y="3482970"/>
            <a:ext cx="6019800" cy="844751"/>
          </a:xfrm>
          <a:prstGeom prst="rect">
            <a:avLst/>
          </a:prstGeom>
        </p:spPr>
      </p:pic>
      <p:sp>
        <p:nvSpPr>
          <p:cNvPr id="4" name="矩形 3">
            <a:extLst>
              <a:ext uri="{FF2B5EF4-FFF2-40B4-BE49-F238E27FC236}">
                <a16:creationId xmlns:a16="http://schemas.microsoft.com/office/drawing/2014/main" xmlns="" id="{8C2183E8-C476-459D-99E7-AB6D606689D2}"/>
              </a:ext>
            </a:extLst>
          </p:cNvPr>
          <p:cNvSpPr/>
          <p:nvPr/>
        </p:nvSpPr>
        <p:spPr>
          <a:xfrm>
            <a:off x="381000" y="1366282"/>
            <a:ext cx="7543800" cy="2031325"/>
          </a:xfrm>
          <a:prstGeom prst="rect">
            <a:avLst/>
          </a:prstGeom>
        </p:spPr>
        <p:txBody>
          <a:bodyPr wrap="square">
            <a:spAutoFit/>
          </a:bodyPr>
          <a:lstStyle/>
          <a:p>
            <a:r>
              <a:rPr lang="en-US" altLang="zh-CN" dirty="0"/>
              <a:t>message = '</a:t>
            </a:r>
            <a:r>
              <a:rPr lang="zh-CN" altLang="en-US" dirty="0"/>
              <a:t>失败乃成功之母</a:t>
            </a:r>
            <a:r>
              <a:rPr lang="en-US" altLang="zh-CN" dirty="0"/>
              <a:t>'                     #</a:t>
            </a:r>
            <a:r>
              <a:rPr lang="zh-CN" altLang="en-US" dirty="0"/>
              <a:t>全局变量</a:t>
            </a:r>
          </a:p>
          <a:p>
            <a:r>
              <a:rPr lang="en-US" altLang="zh-CN" dirty="0"/>
              <a:t>print('</a:t>
            </a:r>
            <a:r>
              <a:rPr lang="zh-CN" altLang="en-US" dirty="0"/>
              <a:t>函数体外</a:t>
            </a:r>
            <a:r>
              <a:rPr lang="en-US" altLang="zh-CN" dirty="0"/>
              <a:t>message=',message) </a:t>
            </a:r>
          </a:p>
          <a:p>
            <a:r>
              <a:rPr lang="en-US" altLang="zh-CN" dirty="0"/>
              <a:t>def </a:t>
            </a:r>
            <a:r>
              <a:rPr lang="en-US" altLang="zh-CN" dirty="0" err="1"/>
              <a:t>f_demo</a:t>
            </a:r>
            <a:r>
              <a:rPr lang="en-US" altLang="zh-CN" dirty="0"/>
              <a:t>():</a:t>
            </a:r>
          </a:p>
          <a:p>
            <a:r>
              <a:rPr lang="en-US" altLang="zh-CN" dirty="0"/>
              <a:t>    message = 'one apple a day, keeps the doctor away!'  #</a:t>
            </a:r>
            <a:r>
              <a:rPr lang="zh-CN" altLang="en-US" dirty="0"/>
              <a:t>局部变量</a:t>
            </a:r>
          </a:p>
          <a:p>
            <a:r>
              <a:rPr lang="zh-CN" altLang="en-US" dirty="0"/>
              <a:t>    </a:t>
            </a:r>
            <a:r>
              <a:rPr lang="en-US" altLang="zh-CN" dirty="0"/>
              <a:t>print('</a:t>
            </a:r>
            <a:r>
              <a:rPr lang="zh-CN" altLang="en-US" dirty="0"/>
              <a:t>函数体内</a:t>
            </a:r>
            <a:r>
              <a:rPr lang="en-US" altLang="zh-CN" dirty="0"/>
              <a:t>message=',message)   #</a:t>
            </a:r>
            <a:r>
              <a:rPr lang="zh-CN" altLang="en-US" dirty="0"/>
              <a:t>在函数体内输出局部变量的值</a:t>
            </a:r>
          </a:p>
          <a:p>
            <a:r>
              <a:rPr lang="en-US" altLang="zh-CN" dirty="0" err="1"/>
              <a:t>f_demo</a:t>
            </a:r>
            <a:r>
              <a:rPr lang="en-US" altLang="zh-CN" dirty="0"/>
              <a:t>()                                                  #</a:t>
            </a:r>
            <a:r>
              <a:rPr lang="zh-CN" altLang="en-US" dirty="0"/>
              <a:t>调用函数</a:t>
            </a:r>
          </a:p>
          <a:p>
            <a:r>
              <a:rPr lang="en-US" altLang="zh-CN" dirty="0"/>
              <a:t>print('</a:t>
            </a:r>
            <a:r>
              <a:rPr lang="zh-CN" altLang="en-US" dirty="0"/>
              <a:t>函数体外</a:t>
            </a:r>
            <a:r>
              <a:rPr lang="en-US" altLang="zh-CN" dirty="0"/>
              <a:t>message=',message)       #</a:t>
            </a:r>
            <a:r>
              <a:rPr lang="zh-CN" altLang="en-US" dirty="0"/>
              <a:t>在函数体外输出全局变量的值</a:t>
            </a:r>
          </a:p>
        </p:txBody>
      </p:sp>
      <p:sp>
        <p:nvSpPr>
          <p:cNvPr id="6" name="对话气泡: 圆角矩形 5">
            <a:extLst>
              <a:ext uri="{FF2B5EF4-FFF2-40B4-BE49-F238E27FC236}">
                <a16:creationId xmlns:a16="http://schemas.microsoft.com/office/drawing/2014/main" xmlns="" id="{BA9631BD-7EBA-4A3B-8ED4-01C61E8E2D13}"/>
              </a:ext>
            </a:extLst>
          </p:cNvPr>
          <p:cNvSpPr/>
          <p:nvPr/>
        </p:nvSpPr>
        <p:spPr>
          <a:xfrm>
            <a:off x="4641783" y="2741661"/>
            <a:ext cx="2438400" cy="844751"/>
          </a:xfrm>
          <a:prstGeom prst="wedgeRoundRectCallout">
            <a:avLst>
              <a:gd name="adj1" fmla="val -26553"/>
              <a:gd name="adj2" fmla="val -79686"/>
              <a:gd name="adj3" fmla="val 16667"/>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黑体" panose="02010609060101010101" pitchFamily="49" charset="-122"/>
                <a:ea typeface="黑体" panose="02010609060101010101" pitchFamily="49" charset="-122"/>
              </a:rPr>
              <a:t>如果想在函数体内修改全局变量的值？</a:t>
            </a:r>
          </a:p>
        </p:txBody>
      </p:sp>
    </p:spTree>
    <p:extLst>
      <p:ext uri="{BB962C8B-B14F-4D97-AF65-F5344CB8AC3E}">
        <p14:creationId xmlns:p14="http://schemas.microsoft.com/office/powerpoint/2010/main" xmlns="" val="413607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全局变量</a:t>
            </a:r>
          </a:p>
        </p:txBody>
      </p:sp>
      <p:sp>
        <p:nvSpPr>
          <p:cNvPr id="7" name="文本框 3">
            <a:extLst>
              <a:ext uri="{FF2B5EF4-FFF2-40B4-BE49-F238E27FC236}">
                <a16:creationId xmlns:a16="http://schemas.microsoft.com/office/drawing/2014/main" xmlns="" id="{50D83C3A-F50F-42E2-A68C-D898D71DFC18}"/>
              </a:ext>
            </a:extLst>
          </p:cNvPr>
          <p:cNvSpPr txBox="1"/>
          <p:nvPr/>
        </p:nvSpPr>
        <p:spPr>
          <a:xfrm>
            <a:off x="140494" y="697687"/>
            <a:ext cx="8915400" cy="1264463"/>
          </a:xfrm>
          <a:prstGeom prst="rect">
            <a:avLst/>
          </a:prstGeom>
          <a:noFill/>
          <a:ln w="9525">
            <a:noFill/>
          </a:ln>
        </p:spPr>
        <p:txBody>
          <a:bodyPr lIns="288290"/>
          <a:lstStyle/>
          <a:p>
            <a:pPr eaLnBrk="1" hangingPunct="1">
              <a:defRPr/>
            </a:pPr>
            <a:r>
              <a:rPr lang="en-US" altLang="zh-CN" sz="2400" b="1" dirty="0">
                <a:latin typeface="宋体" pitchFamily="2" charset="-122"/>
                <a:cs typeface="宋体" panose="02010600030101010101" pitchFamily="2" charset="-122"/>
              </a:rPr>
              <a:t>2</a:t>
            </a:r>
            <a:r>
              <a:rPr lang="zh-CN" altLang="en-US" sz="2400" b="1" dirty="0">
                <a:latin typeface="宋体" pitchFamily="2" charset="-122"/>
                <a:cs typeface="宋体" panose="02010600030101010101" pitchFamily="2" charset="-122"/>
              </a:rPr>
              <a:t>）在函数体内定义定义局部变量时，使用</a:t>
            </a:r>
            <a:r>
              <a:rPr lang="en-US" altLang="zh-CN" sz="2400" b="1" dirty="0">
                <a:latin typeface="宋体" pitchFamily="2" charset="-122"/>
                <a:cs typeface="宋体" panose="02010600030101010101" pitchFamily="2" charset="-122"/>
              </a:rPr>
              <a:t>global</a:t>
            </a:r>
            <a:r>
              <a:rPr lang="zh-CN" altLang="en-US" sz="2400" b="1" dirty="0">
                <a:latin typeface="宋体" pitchFamily="2" charset="-122"/>
                <a:cs typeface="宋体" panose="02010600030101010101" pitchFamily="2" charset="-122"/>
              </a:rPr>
              <a:t>关键字修饰，该变量也变为全局变量。在函数体外可以访问到该变量，并且在函数体内也可以对其进行修改。</a:t>
            </a:r>
            <a:endParaRPr lang="en-US" altLang="zh-CN" sz="2400" b="1" dirty="0">
              <a:latin typeface="宋体" pitchFamily="2" charset="-122"/>
              <a:cs typeface="宋体" panose="02010600030101010101" pitchFamily="2" charset="-122"/>
            </a:endParaRPr>
          </a:p>
        </p:txBody>
      </p:sp>
      <p:sp>
        <p:nvSpPr>
          <p:cNvPr id="4" name="矩形 3">
            <a:extLst>
              <a:ext uri="{FF2B5EF4-FFF2-40B4-BE49-F238E27FC236}">
                <a16:creationId xmlns:a16="http://schemas.microsoft.com/office/drawing/2014/main" xmlns="" id="{8C2183E8-C476-459D-99E7-AB6D606689D2}"/>
              </a:ext>
            </a:extLst>
          </p:cNvPr>
          <p:cNvSpPr/>
          <p:nvPr/>
        </p:nvSpPr>
        <p:spPr>
          <a:xfrm>
            <a:off x="415872" y="1885850"/>
            <a:ext cx="7543800" cy="2308324"/>
          </a:xfrm>
          <a:prstGeom prst="rect">
            <a:avLst/>
          </a:prstGeom>
        </p:spPr>
        <p:txBody>
          <a:bodyPr wrap="square">
            <a:spAutoFit/>
          </a:bodyPr>
          <a:lstStyle/>
          <a:p>
            <a:r>
              <a:rPr lang="en-US" altLang="zh-CN" dirty="0"/>
              <a:t>message = '</a:t>
            </a:r>
            <a:r>
              <a:rPr lang="zh-CN" altLang="en-US" dirty="0"/>
              <a:t>失败乃成功之母</a:t>
            </a:r>
            <a:r>
              <a:rPr lang="en-US" altLang="zh-CN" dirty="0"/>
              <a:t>'                     #</a:t>
            </a:r>
            <a:r>
              <a:rPr lang="zh-CN" altLang="en-US" dirty="0"/>
              <a:t>全局变量</a:t>
            </a:r>
          </a:p>
          <a:p>
            <a:r>
              <a:rPr lang="en-US" altLang="zh-CN" dirty="0"/>
              <a:t>print('</a:t>
            </a:r>
            <a:r>
              <a:rPr lang="zh-CN" altLang="en-US" dirty="0"/>
              <a:t>函数体外</a:t>
            </a:r>
            <a:r>
              <a:rPr lang="en-US" altLang="zh-CN" dirty="0"/>
              <a:t>message=',message) </a:t>
            </a:r>
          </a:p>
          <a:p>
            <a:r>
              <a:rPr lang="en-US" altLang="zh-CN" dirty="0"/>
              <a:t>def </a:t>
            </a:r>
            <a:r>
              <a:rPr lang="en-US" altLang="zh-CN" dirty="0" err="1"/>
              <a:t>f_demo</a:t>
            </a:r>
            <a:r>
              <a:rPr lang="en-US" altLang="zh-CN" dirty="0"/>
              <a:t>():</a:t>
            </a:r>
          </a:p>
          <a:p>
            <a:r>
              <a:rPr lang="en-US" altLang="zh-CN" dirty="0"/>
              <a:t>    global message</a:t>
            </a:r>
          </a:p>
          <a:p>
            <a:r>
              <a:rPr lang="en-US" altLang="zh-CN" dirty="0"/>
              <a:t>    message = 'one apple a day, keeps the doctor away!'  #</a:t>
            </a:r>
            <a:r>
              <a:rPr lang="zh-CN" altLang="en-US" dirty="0"/>
              <a:t>局部变量</a:t>
            </a:r>
          </a:p>
          <a:p>
            <a:r>
              <a:rPr lang="zh-CN" altLang="en-US" dirty="0"/>
              <a:t>    </a:t>
            </a:r>
            <a:r>
              <a:rPr lang="en-US" altLang="zh-CN" dirty="0"/>
              <a:t>print('</a:t>
            </a:r>
            <a:r>
              <a:rPr lang="zh-CN" altLang="en-US" dirty="0"/>
              <a:t>函数体内</a:t>
            </a:r>
            <a:r>
              <a:rPr lang="en-US" altLang="zh-CN" dirty="0"/>
              <a:t>message=',message)   #</a:t>
            </a:r>
            <a:r>
              <a:rPr lang="zh-CN" altLang="en-US" dirty="0"/>
              <a:t>在函数体内输出局部变量的值</a:t>
            </a:r>
          </a:p>
          <a:p>
            <a:r>
              <a:rPr lang="en-US" altLang="zh-CN" dirty="0" err="1"/>
              <a:t>f_demo</a:t>
            </a:r>
            <a:r>
              <a:rPr lang="en-US" altLang="zh-CN" dirty="0"/>
              <a:t>()                                                  #</a:t>
            </a:r>
            <a:r>
              <a:rPr lang="zh-CN" altLang="en-US" dirty="0"/>
              <a:t>调用函数</a:t>
            </a:r>
          </a:p>
          <a:p>
            <a:r>
              <a:rPr lang="en-US" altLang="zh-CN" dirty="0"/>
              <a:t>print('</a:t>
            </a:r>
            <a:r>
              <a:rPr lang="zh-CN" altLang="en-US" dirty="0"/>
              <a:t>函数体外</a:t>
            </a:r>
            <a:r>
              <a:rPr lang="en-US" altLang="zh-CN" dirty="0"/>
              <a:t>message=',message)       #</a:t>
            </a:r>
            <a:r>
              <a:rPr lang="zh-CN" altLang="en-US" dirty="0"/>
              <a:t>在函数体外输出全局变量的值</a:t>
            </a:r>
          </a:p>
        </p:txBody>
      </p:sp>
      <p:pic>
        <p:nvPicPr>
          <p:cNvPr id="5" name="图片 4">
            <a:extLst>
              <a:ext uri="{FF2B5EF4-FFF2-40B4-BE49-F238E27FC236}">
                <a16:creationId xmlns:a16="http://schemas.microsoft.com/office/drawing/2014/main" xmlns="" id="{3762603F-2BDE-4B09-8D2E-A21215FE0792}"/>
              </a:ext>
            </a:extLst>
          </p:cNvPr>
          <p:cNvPicPr>
            <a:picLocks noChangeAspect="1"/>
          </p:cNvPicPr>
          <p:nvPr/>
        </p:nvPicPr>
        <p:blipFill>
          <a:blip r:embed="rId2" cstate="print"/>
          <a:stretch>
            <a:fillRect/>
          </a:stretch>
        </p:blipFill>
        <p:spPr>
          <a:xfrm>
            <a:off x="449452" y="4194174"/>
            <a:ext cx="6019800" cy="790479"/>
          </a:xfrm>
          <a:prstGeom prst="rect">
            <a:avLst/>
          </a:prstGeom>
        </p:spPr>
      </p:pic>
    </p:spTree>
    <p:extLst>
      <p:ext uri="{BB962C8B-B14F-4D97-AF65-F5344CB8AC3E}">
        <p14:creationId xmlns:p14="http://schemas.microsoft.com/office/powerpoint/2010/main" xmlns="" val="260129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AF2D4AA-1DBE-4AB8-ADB8-6FB5F038396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D3EC8A90-E1D1-44D4-8874-28871CF69875}"/>
              </a:ext>
            </a:extLst>
          </p:cNvPr>
          <p:cNvSpPr>
            <a:spLocks noGrp="1"/>
          </p:cNvSpPr>
          <p:nvPr>
            <p:ph idx="1"/>
          </p:nvPr>
        </p:nvSpPr>
        <p:spPr>
          <a:xfrm>
            <a:off x="457200" y="971550"/>
            <a:ext cx="8229600" cy="3394075"/>
          </a:xfrm>
        </p:spPr>
        <p:txBody>
          <a:bodyPr/>
          <a:lstStyle/>
          <a:p>
            <a:r>
              <a:rPr lang="zh-CN" altLang="en-US" dirty="0">
                <a:solidFill>
                  <a:srgbClr val="FF0000"/>
                </a:solidFill>
              </a:rPr>
              <a:t>尽管允许全局变量和局部变量重名，但在实际开发时，不建议这么做，因为这样容易让代码混乱，很难分清哪些是全局变量，哪些是局部变量。</a:t>
            </a:r>
          </a:p>
        </p:txBody>
      </p:sp>
    </p:spTree>
    <p:extLst>
      <p:ext uri="{BB962C8B-B14F-4D97-AF65-F5344CB8AC3E}">
        <p14:creationId xmlns:p14="http://schemas.microsoft.com/office/powerpoint/2010/main" xmlns="" val="1020687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7">
            <a:extLst>
              <a:ext uri="{FF2B5EF4-FFF2-40B4-BE49-F238E27FC236}">
                <a16:creationId xmlns:a16="http://schemas.microsoft.com/office/drawing/2014/main" xmlns="" id="{05CA636C-FE7F-44DF-B1CE-5E800710FA6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5775" y="1733550"/>
            <a:ext cx="8001000" cy="2130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601E3F38-A36A-4055-A053-EF19216E6A7D}"/>
              </a:ext>
            </a:extLst>
          </p:cNvPr>
          <p:cNvSpPr txBox="1"/>
          <p:nvPr/>
        </p:nvSpPr>
        <p:spPr bwMode="auto">
          <a:xfrm>
            <a:off x="2514600" y="2365375"/>
            <a:ext cx="5400675" cy="769938"/>
          </a:xfrm>
          <a:prstGeom prst="rect">
            <a:avLst/>
          </a:prstGeom>
          <a:noFill/>
        </p:spPr>
        <p:txBody>
          <a:bodyPr>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匿名函数（</a:t>
            </a:r>
            <a:r>
              <a:rPr lang="en-US" altLang="zh-CN" sz="4400" b="1" dirty="0">
                <a:solidFill>
                  <a:schemeClr val="bg1"/>
                </a:solidFill>
                <a:effectLst>
                  <a:outerShdw blurRad="38100" dist="38100" dir="2700000" algn="tl">
                    <a:srgbClr val="000000">
                      <a:alpha val="43137"/>
                    </a:srgbClr>
                  </a:outerShdw>
                </a:effectLst>
                <a:latin typeface="宋体" pitchFamily="2" charset="-122"/>
              </a:rPr>
              <a:t>lambda</a:t>
            </a:r>
            <a:r>
              <a:rPr lang="zh-CN" altLang="en-US" sz="4400" b="1" dirty="0">
                <a:solidFill>
                  <a:schemeClr val="bg1"/>
                </a:solidFill>
                <a:effectLst>
                  <a:outerShdw blurRad="38100" dist="38100" dir="2700000" algn="tl">
                    <a:srgbClr val="000000">
                      <a:alpha val="43137"/>
                    </a:srgbClr>
                  </a:outerShdw>
                </a:effectLst>
                <a:latin typeface="宋体" pitchFamily="2" charset="-122"/>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匿名函数</a:t>
            </a:r>
          </a:p>
        </p:txBody>
      </p:sp>
      <p:sp>
        <p:nvSpPr>
          <p:cNvPr id="7" name="文本框 3">
            <a:extLst>
              <a:ext uri="{FF2B5EF4-FFF2-40B4-BE49-F238E27FC236}">
                <a16:creationId xmlns:a16="http://schemas.microsoft.com/office/drawing/2014/main" xmlns="" id="{50D83C3A-F50F-42E2-A68C-D898D71DFC18}"/>
              </a:ext>
            </a:extLst>
          </p:cNvPr>
          <p:cNvSpPr txBox="1"/>
          <p:nvPr/>
        </p:nvSpPr>
        <p:spPr>
          <a:xfrm>
            <a:off x="140494" y="697687"/>
            <a:ext cx="8915400" cy="1264463"/>
          </a:xfrm>
          <a:prstGeom prst="rect">
            <a:avLst/>
          </a:prstGeom>
          <a:noFill/>
          <a:ln w="9525">
            <a:noFill/>
          </a:ln>
        </p:spPr>
        <p:txBody>
          <a:bodyPr lIns="288290"/>
          <a:lstStyle/>
          <a:p>
            <a:pPr eaLnBrk="1" hangingPunct="1">
              <a:defRPr/>
            </a:pPr>
            <a:r>
              <a:rPr lang="zh-CN" altLang="en-US" sz="2400" b="1" dirty="0">
                <a:latin typeface="宋体" pitchFamily="2" charset="-122"/>
                <a:cs typeface="宋体" panose="02010600030101010101" pitchFamily="2" charset="-122"/>
              </a:rPr>
              <a:t>指没有名字的函数，应用在需要一个函数，但又不想费神去命名这个函数的场合。通常情况下，这样的函数只使用一次。在</a:t>
            </a:r>
            <a:r>
              <a:rPr lang="en-US" altLang="zh-CN" sz="2400" b="1" dirty="0">
                <a:latin typeface="宋体" pitchFamily="2" charset="-122"/>
                <a:cs typeface="宋体" panose="02010600030101010101" pitchFamily="2" charset="-122"/>
              </a:rPr>
              <a:t>python</a:t>
            </a:r>
            <a:r>
              <a:rPr lang="zh-CN" altLang="en-US" sz="2400" b="1" dirty="0">
                <a:latin typeface="宋体" pitchFamily="2" charset="-122"/>
                <a:cs typeface="宋体" panose="02010600030101010101" pitchFamily="2" charset="-122"/>
              </a:rPr>
              <a:t>中，使用</a:t>
            </a:r>
            <a:r>
              <a:rPr lang="en-US" altLang="zh-CN" sz="2400" b="1" dirty="0">
                <a:latin typeface="宋体" pitchFamily="2" charset="-122"/>
                <a:cs typeface="宋体" panose="02010600030101010101" pitchFamily="2" charset="-122"/>
              </a:rPr>
              <a:t>lambda</a:t>
            </a:r>
            <a:r>
              <a:rPr lang="zh-CN" altLang="en-US" sz="2400" b="1" dirty="0">
                <a:latin typeface="宋体" pitchFamily="2" charset="-122"/>
                <a:cs typeface="宋体" panose="02010600030101010101" pitchFamily="2" charset="-122"/>
              </a:rPr>
              <a:t>表达式创建匿名函数，语法格式：</a:t>
            </a:r>
            <a:endParaRPr lang="en-US" altLang="zh-CN" sz="2400" b="1" dirty="0">
              <a:latin typeface="宋体" pitchFamily="2" charset="-122"/>
              <a:cs typeface="宋体" panose="02010600030101010101" pitchFamily="2" charset="-122"/>
            </a:endParaRPr>
          </a:p>
        </p:txBody>
      </p:sp>
      <p:sp>
        <p:nvSpPr>
          <p:cNvPr id="6" name="文本框 3">
            <a:extLst>
              <a:ext uri="{FF2B5EF4-FFF2-40B4-BE49-F238E27FC236}">
                <a16:creationId xmlns:a16="http://schemas.microsoft.com/office/drawing/2014/main" xmlns="" id="{F0F91C0D-D688-4A43-8AF5-158457E07CDB}"/>
              </a:ext>
            </a:extLst>
          </p:cNvPr>
          <p:cNvSpPr txBox="1"/>
          <p:nvPr/>
        </p:nvSpPr>
        <p:spPr>
          <a:xfrm>
            <a:off x="228600" y="2008555"/>
            <a:ext cx="8915400" cy="563196"/>
          </a:xfrm>
          <a:prstGeom prst="rect">
            <a:avLst/>
          </a:prstGeom>
          <a:noFill/>
          <a:ln w="9525">
            <a:noFill/>
          </a:ln>
        </p:spPr>
        <p:txBody>
          <a:bodyPr lIns="288290"/>
          <a:lstStyle/>
          <a:p>
            <a:pPr eaLnBrk="1" hangingPunct="1">
              <a:defRPr/>
            </a:pPr>
            <a:r>
              <a:rPr lang="en-US" altLang="zh-CN" sz="2400" b="1" dirty="0">
                <a:latin typeface="宋体" pitchFamily="2" charset="-122"/>
                <a:cs typeface="宋体" panose="02010600030101010101" pitchFamily="2" charset="-122"/>
              </a:rPr>
              <a:t>result = lambda [arg1 [,arg2,……,</a:t>
            </a:r>
            <a:r>
              <a:rPr lang="en-US" altLang="zh-CN" sz="2400" b="1" dirty="0" err="1">
                <a:latin typeface="宋体" pitchFamily="2" charset="-122"/>
                <a:cs typeface="宋体" panose="02010600030101010101" pitchFamily="2" charset="-122"/>
              </a:rPr>
              <a:t>argn</a:t>
            </a:r>
            <a:r>
              <a:rPr lang="en-US" altLang="zh-CN" sz="2400" b="1" dirty="0">
                <a:latin typeface="宋体" pitchFamily="2" charset="-122"/>
                <a:cs typeface="宋体" panose="02010600030101010101" pitchFamily="2" charset="-122"/>
              </a:rPr>
              <a:t>]]:expression</a:t>
            </a:r>
          </a:p>
        </p:txBody>
      </p:sp>
      <p:sp>
        <p:nvSpPr>
          <p:cNvPr id="8" name="文本框 3">
            <a:extLst>
              <a:ext uri="{FF2B5EF4-FFF2-40B4-BE49-F238E27FC236}">
                <a16:creationId xmlns:a16="http://schemas.microsoft.com/office/drawing/2014/main" xmlns="" id="{E72093F5-916E-4C4D-9AD4-C67D2E8BE48B}"/>
              </a:ext>
            </a:extLst>
          </p:cNvPr>
          <p:cNvSpPr txBox="1"/>
          <p:nvPr/>
        </p:nvSpPr>
        <p:spPr>
          <a:xfrm>
            <a:off x="228600" y="2583697"/>
            <a:ext cx="8686800" cy="1816853"/>
          </a:xfrm>
          <a:prstGeom prst="rect">
            <a:avLst/>
          </a:prstGeom>
          <a:noFill/>
          <a:ln w="9525">
            <a:noFill/>
          </a:ln>
        </p:spPr>
        <p:txBody>
          <a:bodyPr lIns="288290"/>
          <a:lstStyle/>
          <a:p>
            <a:pPr eaLnBrk="1" hangingPunct="1">
              <a:defRPr/>
            </a:pPr>
            <a:r>
              <a:rPr lang="en-US" altLang="zh-CN" sz="2400" b="1" dirty="0">
                <a:latin typeface="宋体" pitchFamily="2" charset="-122"/>
                <a:cs typeface="宋体" panose="02010600030101010101" pitchFamily="2" charset="-122"/>
              </a:rPr>
              <a:t>result</a:t>
            </a:r>
            <a:r>
              <a:rPr lang="zh-CN" altLang="en-US" sz="2400" b="1" dirty="0">
                <a:latin typeface="宋体" pitchFamily="2" charset="-122"/>
                <a:cs typeface="宋体" panose="02010600030101010101" pitchFamily="2" charset="-122"/>
              </a:rPr>
              <a:t>：用于调用</a:t>
            </a:r>
            <a:r>
              <a:rPr lang="en-US" altLang="zh-CN" sz="2400" b="1" dirty="0">
                <a:latin typeface="宋体" pitchFamily="2" charset="-122"/>
                <a:cs typeface="宋体" panose="02010600030101010101" pitchFamily="2" charset="-122"/>
              </a:rPr>
              <a:t>lambda</a:t>
            </a:r>
            <a:r>
              <a:rPr lang="zh-CN" altLang="en-US" sz="2400" b="1" dirty="0">
                <a:latin typeface="宋体" pitchFamily="2" charset="-122"/>
                <a:cs typeface="宋体" panose="02010600030101010101" pitchFamily="2" charset="-122"/>
              </a:rPr>
              <a:t>表达式</a:t>
            </a:r>
            <a:endParaRPr lang="en-US" altLang="zh-CN" sz="2400" b="1" dirty="0">
              <a:latin typeface="宋体" pitchFamily="2" charset="-122"/>
              <a:cs typeface="宋体" panose="02010600030101010101" pitchFamily="2" charset="-122"/>
            </a:endParaRPr>
          </a:p>
          <a:p>
            <a:pPr eaLnBrk="1" hangingPunct="1">
              <a:defRPr/>
            </a:pPr>
            <a:r>
              <a:rPr lang="en-US" altLang="zh-CN" sz="2400" b="1" dirty="0">
                <a:latin typeface="宋体" pitchFamily="2" charset="-122"/>
                <a:cs typeface="宋体" panose="02010600030101010101" pitchFamily="2" charset="-122"/>
              </a:rPr>
              <a:t>[arg1 [,arg2,……,</a:t>
            </a:r>
            <a:r>
              <a:rPr lang="en-US" altLang="zh-CN" sz="2400" b="1" dirty="0" err="1">
                <a:latin typeface="宋体" pitchFamily="2" charset="-122"/>
                <a:cs typeface="宋体" panose="02010600030101010101" pitchFamily="2" charset="-122"/>
              </a:rPr>
              <a:t>argn</a:t>
            </a:r>
            <a:r>
              <a:rPr lang="en-US" altLang="zh-CN" sz="2400" b="1" dirty="0">
                <a:latin typeface="宋体" pitchFamily="2" charset="-122"/>
                <a:cs typeface="宋体" panose="02010600030101010101" pitchFamily="2" charset="-122"/>
              </a:rPr>
              <a:t>]]:</a:t>
            </a:r>
            <a:r>
              <a:rPr lang="zh-CN" altLang="en-US" sz="2400" b="1" dirty="0">
                <a:latin typeface="宋体" pitchFamily="2" charset="-122"/>
                <a:cs typeface="宋体" panose="02010600030101010101" pitchFamily="2" charset="-122"/>
              </a:rPr>
              <a:t>可选参数，指定要传递的参数列</a:t>
            </a:r>
            <a:endParaRPr lang="en-US" altLang="zh-CN" sz="2400" b="1" dirty="0">
              <a:latin typeface="宋体" pitchFamily="2" charset="-122"/>
              <a:cs typeface="宋体" panose="02010600030101010101" pitchFamily="2" charset="-122"/>
            </a:endParaRPr>
          </a:p>
          <a:p>
            <a:pPr eaLnBrk="1" hangingPunct="1">
              <a:defRPr/>
            </a:pPr>
            <a:r>
              <a:rPr lang="en-US" altLang="zh-CN" sz="2400" b="1" dirty="0">
                <a:latin typeface="宋体" pitchFamily="2" charset="-122"/>
                <a:cs typeface="宋体" panose="02010600030101010101" pitchFamily="2" charset="-122"/>
              </a:rPr>
              <a:t>                        </a:t>
            </a:r>
            <a:r>
              <a:rPr lang="zh-CN" altLang="en-US" sz="2400" b="1" dirty="0">
                <a:latin typeface="宋体" pitchFamily="2" charset="-122"/>
                <a:cs typeface="宋体" panose="02010600030101010101" pitchFamily="2" charset="-122"/>
              </a:rPr>
              <a:t> 表，</a:t>
            </a:r>
            <a:r>
              <a:rPr lang="zh-CN" altLang="en-US" sz="2400" b="1" dirty="0">
                <a:solidFill>
                  <a:srgbClr val="FF0000"/>
                </a:solidFill>
                <a:latin typeface="宋体" pitchFamily="2" charset="-122"/>
                <a:cs typeface="宋体" panose="02010600030101010101" pitchFamily="2" charset="-122"/>
              </a:rPr>
              <a:t>多个参数</a:t>
            </a:r>
            <a:r>
              <a:rPr lang="zh-CN" altLang="en-US" sz="2400" b="1" dirty="0">
                <a:latin typeface="宋体" pitchFamily="2" charset="-122"/>
                <a:cs typeface="宋体" panose="02010600030101010101" pitchFamily="2" charset="-122"/>
              </a:rPr>
              <a:t>使用</a:t>
            </a:r>
            <a:r>
              <a:rPr lang="en-US" altLang="zh-CN" sz="2400" b="1" dirty="0">
                <a:latin typeface="宋体" pitchFamily="2" charset="-122"/>
                <a:cs typeface="宋体" panose="02010600030101010101" pitchFamily="2" charset="-122"/>
              </a:rPr>
              <a:t>,</a:t>
            </a:r>
            <a:r>
              <a:rPr lang="zh-CN" altLang="en-US" sz="2400" b="1" dirty="0">
                <a:latin typeface="宋体" pitchFamily="2" charset="-122"/>
                <a:cs typeface="宋体" panose="02010600030101010101" pitchFamily="2" charset="-122"/>
              </a:rPr>
              <a:t>分隔</a:t>
            </a:r>
            <a:endParaRPr lang="en-US" altLang="zh-CN" sz="2400" b="1" dirty="0">
              <a:latin typeface="宋体" pitchFamily="2" charset="-122"/>
              <a:cs typeface="宋体" panose="02010600030101010101" pitchFamily="2" charset="-122"/>
            </a:endParaRPr>
          </a:p>
          <a:p>
            <a:pPr eaLnBrk="1" hangingPunct="1">
              <a:defRPr/>
            </a:pPr>
            <a:r>
              <a:rPr lang="en-US" altLang="zh-CN" sz="2400" b="1" dirty="0">
                <a:latin typeface="宋体" pitchFamily="2" charset="-122"/>
                <a:cs typeface="宋体" panose="02010600030101010101" pitchFamily="2" charset="-122"/>
              </a:rPr>
              <a:t>expression</a:t>
            </a:r>
            <a:r>
              <a:rPr lang="zh-CN" altLang="en-US" sz="2400" b="1" dirty="0">
                <a:latin typeface="宋体" pitchFamily="2" charset="-122"/>
                <a:cs typeface="宋体" panose="02010600030101010101" pitchFamily="2" charset="-122"/>
              </a:rPr>
              <a:t>：必选参数，用于指定</a:t>
            </a:r>
            <a:r>
              <a:rPr lang="zh-CN" altLang="en-US" sz="2400" b="1" dirty="0">
                <a:solidFill>
                  <a:srgbClr val="FF0000"/>
                </a:solidFill>
                <a:latin typeface="宋体" pitchFamily="2" charset="-122"/>
                <a:cs typeface="宋体" panose="02010600030101010101" pitchFamily="2" charset="-122"/>
              </a:rPr>
              <a:t>一个</a:t>
            </a:r>
            <a:r>
              <a:rPr lang="zh-CN" altLang="en-US" sz="2400" b="1" dirty="0">
                <a:latin typeface="宋体" pitchFamily="2" charset="-122"/>
                <a:cs typeface="宋体" panose="02010600030101010101" pitchFamily="2" charset="-122"/>
              </a:rPr>
              <a:t>实现具体功能的</a:t>
            </a:r>
            <a:r>
              <a:rPr lang="zh-CN" altLang="en-US" sz="2400" b="1" dirty="0">
                <a:solidFill>
                  <a:srgbClr val="FF0000"/>
                </a:solidFill>
                <a:latin typeface="宋体" pitchFamily="2" charset="-122"/>
                <a:cs typeface="宋体" panose="02010600030101010101" pitchFamily="2" charset="-122"/>
              </a:rPr>
              <a:t>表达式</a:t>
            </a:r>
            <a:r>
              <a:rPr lang="zh-CN" altLang="en-US" sz="2400" b="1" dirty="0">
                <a:latin typeface="宋体" pitchFamily="2" charset="-122"/>
                <a:cs typeface="宋体" panose="02010600030101010101" pitchFamily="2" charset="-122"/>
              </a:rPr>
              <a:t>。</a:t>
            </a:r>
            <a:endParaRPr lang="en-US" altLang="zh-CN" sz="2400" b="1" dirty="0">
              <a:latin typeface="宋体" pitchFamily="2" charset="-122"/>
              <a:cs typeface="宋体" panose="02010600030101010101" pitchFamily="2" charset="-122"/>
            </a:endParaRPr>
          </a:p>
        </p:txBody>
      </p:sp>
      <p:sp>
        <p:nvSpPr>
          <p:cNvPr id="9" name="文本框 3">
            <a:extLst>
              <a:ext uri="{FF2B5EF4-FFF2-40B4-BE49-F238E27FC236}">
                <a16:creationId xmlns:a16="http://schemas.microsoft.com/office/drawing/2014/main" xmlns="" id="{F3E22C93-EC57-48F2-B33C-2FB97CB4CDF4}"/>
              </a:ext>
            </a:extLst>
          </p:cNvPr>
          <p:cNvSpPr txBox="1"/>
          <p:nvPr/>
        </p:nvSpPr>
        <p:spPr>
          <a:xfrm>
            <a:off x="76200" y="4164215"/>
            <a:ext cx="9067800" cy="563196"/>
          </a:xfrm>
          <a:prstGeom prst="rect">
            <a:avLst/>
          </a:prstGeom>
          <a:noFill/>
          <a:ln w="9525">
            <a:noFill/>
          </a:ln>
        </p:spPr>
        <p:txBody>
          <a:bodyPr lIns="288290"/>
          <a:lstStyle/>
          <a:p>
            <a:pPr eaLnBrk="1" hangingPunct="1">
              <a:defRPr/>
            </a:pPr>
            <a:r>
              <a:rPr lang="zh-CN" altLang="en-US" sz="2400" b="1" dirty="0">
                <a:latin typeface="宋体" pitchFamily="2" charset="-122"/>
                <a:cs typeface="宋体" panose="02010600030101010101" pitchFamily="2" charset="-122"/>
              </a:rPr>
              <a:t>不能出现非表达式语句（如</a:t>
            </a:r>
            <a:r>
              <a:rPr lang="en-US" altLang="zh-CN" sz="2400" b="1" dirty="0">
                <a:latin typeface="宋体" pitchFamily="2" charset="-122"/>
                <a:cs typeface="宋体" panose="02010600030101010101" pitchFamily="2" charset="-122"/>
              </a:rPr>
              <a:t>for</a:t>
            </a:r>
            <a:r>
              <a:rPr lang="zh-CN" altLang="en-US" sz="2400" b="1" dirty="0">
                <a:latin typeface="宋体" pitchFamily="2" charset="-122"/>
                <a:cs typeface="宋体" panose="02010600030101010101" pitchFamily="2" charset="-122"/>
              </a:rPr>
              <a:t>或</a:t>
            </a:r>
            <a:r>
              <a:rPr lang="en-US" altLang="zh-CN" sz="2400" b="1" dirty="0">
                <a:latin typeface="宋体" pitchFamily="2" charset="-122"/>
                <a:cs typeface="宋体" panose="02010600030101010101" pitchFamily="2" charset="-122"/>
              </a:rPr>
              <a:t>while</a:t>
            </a:r>
            <a:r>
              <a:rPr lang="zh-CN" altLang="en-US" sz="2400" b="1" dirty="0">
                <a:latin typeface="宋体" pitchFamily="2" charset="-122"/>
                <a:cs typeface="宋体" panose="02010600030101010101" pitchFamily="2" charset="-122"/>
              </a:rPr>
              <a:t>），并且只能返回一个值</a:t>
            </a:r>
            <a:endParaRPr lang="en-US" altLang="zh-CN" sz="2400" b="1" dirty="0">
              <a:latin typeface="宋体" pitchFamily="2" charset="-122"/>
              <a:cs typeface="宋体" panose="02010600030101010101" pitchFamily="2" charset="-122"/>
            </a:endParaRPr>
          </a:p>
        </p:txBody>
      </p:sp>
    </p:spTree>
    <p:extLst>
      <p:ext uri="{BB962C8B-B14F-4D97-AF65-F5344CB8AC3E}">
        <p14:creationId xmlns:p14="http://schemas.microsoft.com/office/powerpoint/2010/main" xmlns="" val="407517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匿名函数</a:t>
            </a:r>
          </a:p>
        </p:txBody>
      </p:sp>
      <p:sp>
        <p:nvSpPr>
          <p:cNvPr id="7" name="文本框 3">
            <a:extLst>
              <a:ext uri="{FF2B5EF4-FFF2-40B4-BE49-F238E27FC236}">
                <a16:creationId xmlns:a16="http://schemas.microsoft.com/office/drawing/2014/main" xmlns="" id="{50D83C3A-F50F-42E2-A68C-D898D71DFC18}"/>
              </a:ext>
            </a:extLst>
          </p:cNvPr>
          <p:cNvSpPr txBox="1"/>
          <p:nvPr/>
        </p:nvSpPr>
        <p:spPr>
          <a:xfrm>
            <a:off x="140494" y="697687"/>
            <a:ext cx="8915400" cy="474535"/>
          </a:xfrm>
          <a:prstGeom prst="rect">
            <a:avLst/>
          </a:prstGeom>
          <a:noFill/>
          <a:ln w="9525">
            <a:noFill/>
          </a:ln>
        </p:spPr>
        <p:txBody>
          <a:bodyPr lIns="288290"/>
          <a:lstStyle/>
          <a:p>
            <a:pPr eaLnBrk="1" hangingPunct="1">
              <a:defRPr/>
            </a:pPr>
            <a:r>
              <a:rPr lang="zh-CN" altLang="en-US" sz="2400" b="1" dirty="0">
                <a:latin typeface="宋体" pitchFamily="2" charset="-122"/>
                <a:cs typeface="宋体" panose="02010600030101010101" pitchFamily="2" charset="-122"/>
              </a:rPr>
              <a:t>计算圆面积的常规代码：</a:t>
            </a:r>
            <a:endParaRPr lang="en-US" altLang="zh-CN" sz="2400" b="1" dirty="0">
              <a:latin typeface="宋体" pitchFamily="2" charset="-122"/>
              <a:cs typeface="宋体" panose="02010600030101010101" pitchFamily="2" charset="-122"/>
            </a:endParaRPr>
          </a:p>
        </p:txBody>
      </p:sp>
      <p:pic>
        <p:nvPicPr>
          <p:cNvPr id="3" name="图片 2">
            <a:extLst>
              <a:ext uri="{FF2B5EF4-FFF2-40B4-BE49-F238E27FC236}">
                <a16:creationId xmlns:a16="http://schemas.microsoft.com/office/drawing/2014/main" xmlns="" id="{0653841F-E0A4-49D3-A28C-507B80FD3587}"/>
              </a:ext>
            </a:extLst>
          </p:cNvPr>
          <p:cNvPicPr>
            <a:picLocks noChangeAspect="1"/>
          </p:cNvPicPr>
          <p:nvPr/>
        </p:nvPicPr>
        <p:blipFill>
          <a:blip r:embed="rId2" cstate="print"/>
          <a:stretch>
            <a:fillRect/>
          </a:stretch>
        </p:blipFill>
        <p:spPr>
          <a:xfrm>
            <a:off x="533400" y="1172222"/>
            <a:ext cx="6391275" cy="2028825"/>
          </a:xfrm>
          <a:prstGeom prst="rect">
            <a:avLst/>
          </a:prstGeom>
        </p:spPr>
      </p:pic>
      <p:pic>
        <p:nvPicPr>
          <p:cNvPr id="4" name="图片 3">
            <a:extLst>
              <a:ext uri="{FF2B5EF4-FFF2-40B4-BE49-F238E27FC236}">
                <a16:creationId xmlns:a16="http://schemas.microsoft.com/office/drawing/2014/main" xmlns="" id="{54EA8092-847E-4C54-BB76-1CB41D92D07F}"/>
              </a:ext>
            </a:extLst>
          </p:cNvPr>
          <p:cNvPicPr>
            <a:picLocks noChangeAspect="1"/>
          </p:cNvPicPr>
          <p:nvPr/>
        </p:nvPicPr>
        <p:blipFill rotWithShape="1">
          <a:blip r:embed="rId3" cstate="print"/>
          <a:srcRect t="29025"/>
          <a:stretch/>
        </p:blipFill>
        <p:spPr>
          <a:xfrm>
            <a:off x="568271" y="3334719"/>
            <a:ext cx="5295900" cy="324497"/>
          </a:xfrm>
          <a:prstGeom prst="rect">
            <a:avLst/>
          </a:prstGeom>
        </p:spPr>
      </p:pic>
    </p:spTree>
    <p:extLst>
      <p:ext uri="{BB962C8B-B14F-4D97-AF65-F5344CB8AC3E}">
        <p14:creationId xmlns:p14="http://schemas.microsoft.com/office/powerpoint/2010/main" xmlns="" val="52951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匿名函数</a:t>
            </a:r>
          </a:p>
        </p:txBody>
      </p:sp>
      <p:sp>
        <p:nvSpPr>
          <p:cNvPr id="7" name="文本框 3">
            <a:extLst>
              <a:ext uri="{FF2B5EF4-FFF2-40B4-BE49-F238E27FC236}">
                <a16:creationId xmlns:a16="http://schemas.microsoft.com/office/drawing/2014/main" xmlns="" id="{50D83C3A-F50F-42E2-A68C-D898D71DFC18}"/>
              </a:ext>
            </a:extLst>
          </p:cNvPr>
          <p:cNvSpPr txBox="1"/>
          <p:nvPr/>
        </p:nvSpPr>
        <p:spPr>
          <a:xfrm>
            <a:off x="140494" y="697687"/>
            <a:ext cx="8915400" cy="474535"/>
          </a:xfrm>
          <a:prstGeom prst="rect">
            <a:avLst/>
          </a:prstGeom>
          <a:noFill/>
          <a:ln w="9525">
            <a:noFill/>
          </a:ln>
        </p:spPr>
        <p:txBody>
          <a:bodyPr lIns="288290"/>
          <a:lstStyle/>
          <a:p>
            <a:pPr eaLnBrk="1" hangingPunct="1">
              <a:defRPr/>
            </a:pPr>
            <a:r>
              <a:rPr lang="zh-CN" altLang="en-US" sz="2400" b="1" dirty="0">
                <a:latin typeface="宋体" pitchFamily="2" charset="-122"/>
                <a:cs typeface="宋体" panose="02010600030101010101" pitchFamily="2" charset="-122"/>
              </a:rPr>
              <a:t>使用</a:t>
            </a:r>
            <a:r>
              <a:rPr lang="en-US" altLang="zh-CN" sz="2400" b="1" dirty="0">
                <a:latin typeface="宋体" pitchFamily="2" charset="-122"/>
                <a:cs typeface="宋体" panose="02010600030101010101" pitchFamily="2" charset="-122"/>
              </a:rPr>
              <a:t>lambda</a:t>
            </a:r>
            <a:r>
              <a:rPr lang="zh-CN" altLang="en-US" sz="2400" b="1" dirty="0">
                <a:latin typeface="宋体" pitchFamily="2" charset="-122"/>
                <a:cs typeface="宋体" panose="02010600030101010101" pitchFamily="2" charset="-122"/>
              </a:rPr>
              <a:t>表达式：</a:t>
            </a:r>
            <a:endParaRPr lang="en-US" altLang="zh-CN" sz="2400" b="1" dirty="0">
              <a:latin typeface="宋体" pitchFamily="2" charset="-122"/>
              <a:cs typeface="宋体" panose="02010600030101010101" pitchFamily="2" charset="-122"/>
            </a:endParaRPr>
          </a:p>
        </p:txBody>
      </p:sp>
      <p:pic>
        <p:nvPicPr>
          <p:cNvPr id="4" name="图片 3">
            <a:extLst>
              <a:ext uri="{FF2B5EF4-FFF2-40B4-BE49-F238E27FC236}">
                <a16:creationId xmlns:a16="http://schemas.microsoft.com/office/drawing/2014/main" xmlns="" id="{54EA8092-847E-4C54-BB76-1CB41D92D07F}"/>
              </a:ext>
            </a:extLst>
          </p:cNvPr>
          <p:cNvPicPr>
            <a:picLocks noChangeAspect="1"/>
          </p:cNvPicPr>
          <p:nvPr/>
        </p:nvPicPr>
        <p:blipFill rotWithShape="1">
          <a:blip r:embed="rId2" cstate="print"/>
          <a:srcRect t="29025"/>
          <a:stretch/>
        </p:blipFill>
        <p:spPr>
          <a:xfrm>
            <a:off x="483394" y="2724150"/>
            <a:ext cx="5295900" cy="324497"/>
          </a:xfrm>
          <a:prstGeom prst="rect">
            <a:avLst/>
          </a:prstGeom>
        </p:spPr>
      </p:pic>
      <p:pic>
        <p:nvPicPr>
          <p:cNvPr id="5" name="图片 4">
            <a:extLst>
              <a:ext uri="{FF2B5EF4-FFF2-40B4-BE49-F238E27FC236}">
                <a16:creationId xmlns:a16="http://schemas.microsoft.com/office/drawing/2014/main" xmlns="" id="{5E795664-AF3E-487F-A175-BFA9281F5EEE}"/>
              </a:ext>
            </a:extLst>
          </p:cNvPr>
          <p:cNvPicPr>
            <a:picLocks noChangeAspect="1"/>
          </p:cNvPicPr>
          <p:nvPr/>
        </p:nvPicPr>
        <p:blipFill>
          <a:blip r:embed="rId3" cstate="print"/>
          <a:stretch>
            <a:fillRect/>
          </a:stretch>
        </p:blipFill>
        <p:spPr>
          <a:xfrm>
            <a:off x="461438" y="1219200"/>
            <a:ext cx="7000875" cy="1352550"/>
          </a:xfrm>
          <a:prstGeom prst="rect">
            <a:avLst/>
          </a:prstGeom>
        </p:spPr>
      </p:pic>
      <p:sp>
        <p:nvSpPr>
          <p:cNvPr id="8" name="文本框 3">
            <a:extLst>
              <a:ext uri="{FF2B5EF4-FFF2-40B4-BE49-F238E27FC236}">
                <a16:creationId xmlns:a16="http://schemas.microsoft.com/office/drawing/2014/main" xmlns="" id="{50CB248B-81DE-4DAD-B00D-A40D277EE488}"/>
              </a:ext>
            </a:extLst>
          </p:cNvPr>
          <p:cNvSpPr txBox="1"/>
          <p:nvPr/>
        </p:nvSpPr>
        <p:spPr>
          <a:xfrm>
            <a:off x="207936" y="3170373"/>
            <a:ext cx="8915400" cy="1275440"/>
          </a:xfrm>
          <a:prstGeom prst="rect">
            <a:avLst/>
          </a:prstGeom>
          <a:noFill/>
          <a:ln w="9525">
            <a:noFill/>
          </a:ln>
        </p:spPr>
        <p:txBody>
          <a:bodyPr lIns="288290"/>
          <a:lstStyle/>
          <a:p>
            <a:pPr eaLnBrk="1" hangingPunct="1">
              <a:defRPr/>
            </a:pPr>
            <a:r>
              <a:rPr lang="zh-CN" altLang="en-US" sz="2400" b="1" dirty="0">
                <a:latin typeface="宋体" pitchFamily="2" charset="-122"/>
                <a:cs typeface="宋体" panose="02010600030101010101" pitchFamily="2" charset="-122"/>
              </a:rPr>
              <a:t>虽然使用</a:t>
            </a:r>
            <a:r>
              <a:rPr lang="en-US" altLang="zh-CN" sz="2400" b="1" dirty="0">
                <a:latin typeface="宋体" pitchFamily="2" charset="-122"/>
                <a:cs typeface="宋体" panose="02010600030101010101" pitchFamily="2" charset="-122"/>
              </a:rPr>
              <a:t>lambda</a:t>
            </a:r>
            <a:r>
              <a:rPr lang="zh-CN" altLang="en-US" sz="2400" b="1" dirty="0">
                <a:latin typeface="宋体" pitchFamily="2" charset="-122"/>
                <a:cs typeface="宋体" panose="02010600030101010101" pitchFamily="2" charset="-122"/>
              </a:rPr>
              <a:t>表达式比使用自定义函数的代码减少了一些，但在使用</a:t>
            </a:r>
            <a:r>
              <a:rPr lang="en-US" altLang="zh-CN" sz="2400" b="1" dirty="0">
                <a:latin typeface="宋体" pitchFamily="2" charset="-122"/>
                <a:cs typeface="宋体" panose="02010600030101010101" pitchFamily="2" charset="-122"/>
              </a:rPr>
              <a:t>lambda</a:t>
            </a:r>
            <a:r>
              <a:rPr lang="zh-CN" altLang="en-US" sz="2400" b="1" dirty="0">
                <a:latin typeface="宋体" pitchFamily="2" charset="-122"/>
                <a:cs typeface="宋体" panose="02010600030101010101" pitchFamily="2" charset="-122"/>
              </a:rPr>
              <a:t>表达式时，需要定义一个变量，用于调用该</a:t>
            </a:r>
            <a:r>
              <a:rPr lang="en-US" altLang="zh-CN" sz="2400" b="1" dirty="0">
                <a:latin typeface="宋体" pitchFamily="2" charset="-122"/>
                <a:cs typeface="宋体" panose="02010600030101010101" pitchFamily="2" charset="-122"/>
              </a:rPr>
              <a:t>lambda</a:t>
            </a:r>
            <a:r>
              <a:rPr lang="zh-CN" altLang="en-US" sz="2400" b="1" dirty="0">
                <a:latin typeface="宋体" pitchFamily="2" charset="-122"/>
                <a:cs typeface="宋体" panose="02010600030101010101" pitchFamily="2" charset="-122"/>
              </a:rPr>
              <a:t>表达式，否则将出错。</a:t>
            </a:r>
            <a:endParaRPr lang="en-US" altLang="zh-CN" sz="2400" b="1" dirty="0">
              <a:latin typeface="宋体" pitchFamily="2" charset="-122"/>
              <a:cs typeface="宋体" panose="02010600030101010101" pitchFamily="2" charset="-122"/>
            </a:endParaRPr>
          </a:p>
        </p:txBody>
      </p:sp>
    </p:spTree>
    <p:extLst>
      <p:ext uri="{BB962C8B-B14F-4D97-AF65-F5344CB8AC3E}">
        <p14:creationId xmlns:p14="http://schemas.microsoft.com/office/powerpoint/2010/main" xmlns="" val="937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7">
            <a:extLst>
              <a:ext uri="{FF2B5EF4-FFF2-40B4-BE49-F238E27FC236}">
                <a16:creationId xmlns:a16="http://schemas.microsoft.com/office/drawing/2014/main" xmlns="" id="{E7D53E3D-32F7-45E9-BC4B-FCC0FDBD4F8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5775" y="1733550"/>
            <a:ext cx="8001000" cy="2130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E229F628-C204-4273-AC47-00621F9644E0}"/>
              </a:ext>
            </a:extLst>
          </p:cNvPr>
          <p:cNvSpPr txBox="1"/>
          <p:nvPr/>
        </p:nvSpPr>
        <p:spPr bwMode="auto">
          <a:xfrm>
            <a:off x="2057400" y="2365375"/>
            <a:ext cx="5857875" cy="769938"/>
          </a:xfrm>
          <a:prstGeom prst="rect">
            <a:avLst/>
          </a:prstGeom>
          <a:noFill/>
        </p:spPr>
        <p:txBody>
          <a:bodyPr>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函数的创建和调用</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匿名函数</a:t>
            </a:r>
          </a:p>
        </p:txBody>
      </p:sp>
      <p:sp>
        <p:nvSpPr>
          <p:cNvPr id="7" name="文本框 3">
            <a:extLst>
              <a:ext uri="{FF2B5EF4-FFF2-40B4-BE49-F238E27FC236}">
                <a16:creationId xmlns:a16="http://schemas.microsoft.com/office/drawing/2014/main" xmlns="" id="{50D83C3A-F50F-42E2-A68C-D898D71DFC18}"/>
              </a:ext>
            </a:extLst>
          </p:cNvPr>
          <p:cNvSpPr txBox="1"/>
          <p:nvPr/>
        </p:nvSpPr>
        <p:spPr>
          <a:xfrm>
            <a:off x="140494" y="697687"/>
            <a:ext cx="8915400" cy="474535"/>
          </a:xfrm>
          <a:prstGeom prst="rect">
            <a:avLst/>
          </a:prstGeom>
          <a:noFill/>
          <a:ln w="9525">
            <a:noFill/>
          </a:ln>
        </p:spPr>
        <p:txBody>
          <a:bodyPr lIns="288290"/>
          <a:lstStyle/>
          <a:p>
            <a:pPr eaLnBrk="1" hangingPunct="1">
              <a:defRPr/>
            </a:pPr>
            <a:r>
              <a:rPr lang="zh-CN" altLang="en-US" sz="2400" b="1" dirty="0">
                <a:latin typeface="宋体" pitchFamily="2" charset="-122"/>
                <a:cs typeface="宋体" panose="02010600030101010101" pitchFamily="2" charset="-122"/>
              </a:rPr>
              <a:t>例：使用</a:t>
            </a:r>
            <a:r>
              <a:rPr lang="en-US" altLang="zh-CN" sz="2400" b="1" dirty="0">
                <a:latin typeface="宋体" pitchFamily="2" charset="-122"/>
                <a:cs typeface="宋体" panose="02010600030101010101" pitchFamily="2" charset="-122"/>
              </a:rPr>
              <a:t>lambda</a:t>
            </a:r>
            <a:r>
              <a:rPr lang="zh-CN" altLang="en-US" sz="2400" b="1" dirty="0">
                <a:latin typeface="宋体" pitchFamily="2" charset="-122"/>
                <a:cs typeface="宋体" panose="02010600030101010101" pitchFamily="2" charset="-122"/>
              </a:rPr>
              <a:t>表达式实现对爬取到的秒杀商品信息进行排序</a:t>
            </a:r>
            <a:endParaRPr lang="en-US" altLang="zh-CN" sz="2400" b="1" dirty="0">
              <a:latin typeface="宋体" pitchFamily="2" charset="-122"/>
              <a:cs typeface="宋体" panose="02010600030101010101" pitchFamily="2" charset="-122"/>
            </a:endParaRPr>
          </a:p>
        </p:txBody>
      </p:sp>
      <p:sp>
        <p:nvSpPr>
          <p:cNvPr id="3" name="矩形 2">
            <a:extLst>
              <a:ext uri="{FF2B5EF4-FFF2-40B4-BE49-F238E27FC236}">
                <a16:creationId xmlns:a16="http://schemas.microsoft.com/office/drawing/2014/main" xmlns="" id="{BFDFECFA-5A7C-4B70-91DA-D855DF4043A8}"/>
              </a:ext>
            </a:extLst>
          </p:cNvPr>
          <p:cNvSpPr/>
          <p:nvPr/>
        </p:nvSpPr>
        <p:spPr>
          <a:xfrm>
            <a:off x="483394" y="1352550"/>
            <a:ext cx="7517606" cy="1754326"/>
          </a:xfrm>
          <a:prstGeom prst="rect">
            <a:avLst/>
          </a:prstGeom>
        </p:spPr>
        <p:txBody>
          <a:bodyPr wrap="square">
            <a:spAutoFit/>
          </a:bodyPr>
          <a:lstStyle/>
          <a:p>
            <a:r>
              <a:rPr lang="en-US" altLang="zh-CN" dirty="0" err="1"/>
              <a:t>bookinfo</a:t>
            </a:r>
            <a:r>
              <a:rPr lang="en-US" altLang="zh-CN" dirty="0"/>
              <a:t> = [('</a:t>
            </a:r>
            <a:r>
              <a:rPr lang="zh-CN" altLang="en-US" dirty="0"/>
              <a:t>不一样的卡梅拉（全套</a:t>
            </a:r>
            <a:r>
              <a:rPr lang="en-US" altLang="zh-CN" dirty="0"/>
              <a:t>)',22.50,120),('</a:t>
            </a:r>
            <a:r>
              <a:rPr lang="zh-CN" altLang="en-US" dirty="0"/>
              <a:t>零基础学</a:t>
            </a:r>
            <a:r>
              <a:rPr lang="en-US" altLang="zh-CN" dirty="0"/>
              <a:t>Android',65.10,89.80),</a:t>
            </a:r>
          </a:p>
          <a:p>
            <a:r>
              <a:rPr lang="en-US" altLang="zh-CN" dirty="0"/>
              <a:t>        ('</a:t>
            </a:r>
            <a:r>
              <a:rPr lang="zh-CN" altLang="en-US" dirty="0"/>
              <a:t>摆渡人</a:t>
            </a:r>
            <a:r>
              <a:rPr lang="en-US" altLang="zh-CN" dirty="0"/>
              <a:t>',23.40,36.00),('</a:t>
            </a:r>
            <a:r>
              <a:rPr lang="zh-CN" altLang="en-US" dirty="0"/>
              <a:t>福尔摩斯探案全集</a:t>
            </a:r>
            <a:r>
              <a:rPr lang="en-US" altLang="zh-CN" dirty="0"/>
              <a:t>8</a:t>
            </a:r>
            <a:r>
              <a:rPr lang="zh-CN" altLang="en-US" dirty="0"/>
              <a:t>册</a:t>
            </a:r>
            <a:r>
              <a:rPr lang="en-US" altLang="zh-CN" dirty="0"/>
              <a:t>',22.50,128)]</a:t>
            </a:r>
          </a:p>
          <a:p>
            <a:r>
              <a:rPr lang="en-US" altLang="zh-CN" dirty="0"/>
              <a:t>print('</a:t>
            </a:r>
            <a:r>
              <a:rPr lang="zh-CN" altLang="en-US" dirty="0"/>
              <a:t>爬取到的商品信息：</a:t>
            </a:r>
            <a:r>
              <a:rPr lang="en-US" altLang="zh-CN" dirty="0"/>
              <a:t>\n',</a:t>
            </a:r>
            <a:r>
              <a:rPr lang="en-US" altLang="zh-CN" dirty="0" err="1"/>
              <a:t>bookinfo</a:t>
            </a:r>
            <a:r>
              <a:rPr lang="en-US" altLang="zh-CN" dirty="0"/>
              <a:t>,'\n')</a:t>
            </a:r>
          </a:p>
          <a:p>
            <a:r>
              <a:rPr lang="en-US" altLang="zh-CN" dirty="0" err="1"/>
              <a:t>bookinfo.sort</a:t>
            </a:r>
            <a:r>
              <a:rPr lang="en-US" altLang="zh-CN" dirty="0"/>
              <a:t>(key=lambda x:(x[1],x[1]/x[2]))    # </a:t>
            </a:r>
            <a:r>
              <a:rPr lang="zh-CN" altLang="en-US" dirty="0"/>
              <a:t>按指定规则进行排序</a:t>
            </a:r>
          </a:p>
          <a:p>
            <a:r>
              <a:rPr lang="en-US" altLang="zh-CN" dirty="0"/>
              <a:t>print('</a:t>
            </a:r>
            <a:r>
              <a:rPr lang="zh-CN" altLang="en-US" dirty="0"/>
              <a:t>排序后的商品信息：</a:t>
            </a:r>
            <a:r>
              <a:rPr lang="en-US" altLang="zh-CN" dirty="0"/>
              <a:t>\n',</a:t>
            </a:r>
            <a:r>
              <a:rPr lang="en-US" altLang="zh-CN" dirty="0" err="1"/>
              <a:t>bookinfo</a:t>
            </a:r>
            <a:r>
              <a:rPr lang="en-US" altLang="zh-CN" dirty="0"/>
              <a:t>)</a:t>
            </a:r>
            <a:endParaRPr lang="zh-CN" altLang="en-US" dirty="0"/>
          </a:p>
        </p:txBody>
      </p:sp>
    </p:spTree>
    <p:extLst>
      <p:ext uri="{BB962C8B-B14F-4D97-AF65-F5344CB8AC3E}">
        <p14:creationId xmlns:p14="http://schemas.microsoft.com/office/powerpoint/2010/main" xmlns="" val="161601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8">
            <a:extLst>
              <a:ext uri="{FF2B5EF4-FFF2-40B4-BE49-F238E27FC236}">
                <a16:creationId xmlns:a16="http://schemas.microsoft.com/office/drawing/2014/main" xmlns="" id="{A231B552-0519-41B7-8E39-399DC49F3F6B}"/>
              </a:ext>
            </a:extLst>
          </p:cNvPr>
          <p:cNvGrpSpPr>
            <a:grpSpLocks/>
          </p:cNvGrpSpPr>
          <p:nvPr/>
        </p:nvGrpSpPr>
        <p:grpSpPr bwMode="auto">
          <a:xfrm>
            <a:off x="2760663" y="1657350"/>
            <a:ext cx="3657600" cy="685800"/>
            <a:chOff x="1384949" y="2355703"/>
            <a:chExt cx="2497439" cy="622776"/>
          </a:xfrm>
        </p:grpSpPr>
        <p:grpSp>
          <p:nvGrpSpPr>
            <p:cNvPr id="8200" name="组合 26">
              <a:extLst>
                <a:ext uri="{FF2B5EF4-FFF2-40B4-BE49-F238E27FC236}">
                  <a16:creationId xmlns:a16="http://schemas.microsoft.com/office/drawing/2014/main" xmlns="" id="{FE83F2DB-375A-46C5-9CD5-E914AF43D39F}"/>
                </a:ext>
              </a:extLst>
            </p:cNvPr>
            <p:cNvGrpSpPr>
              <a:grpSpLocks/>
            </p:cNvGrpSpPr>
            <p:nvPr/>
          </p:nvGrpSpPr>
          <p:grpSpPr bwMode="auto">
            <a:xfrm>
              <a:off x="1384949" y="2355703"/>
              <a:ext cx="2497439" cy="622776"/>
              <a:chOff x="1191371" y="2279503"/>
              <a:chExt cx="2497402" cy="622776"/>
            </a:xfrm>
          </p:grpSpPr>
          <p:sp>
            <p:nvSpPr>
              <p:cNvPr id="8" name="Text Box 3">
                <a:extLst>
                  <a:ext uri="{FF2B5EF4-FFF2-40B4-BE49-F238E27FC236}">
                    <a16:creationId xmlns:a16="http://schemas.microsoft.com/office/drawing/2014/main" xmlns="" id="{732D2B23-C3FD-4433-B749-F1507C133371}"/>
                  </a:ext>
                </a:extLst>
              </p:cNvPr>
              <p:cNvSpPr txBox="1">
                <a:spLocks noChangeArrowheads="1"/>
              </p:cNvSpPr>
              <p:nvPr/>
            </p:nvSpPr>
            <p:spPr bwMode="auto">
              <a:xfrm>
                <a:off x="1635787" y="2341493"/>
                <a:ext cx="2052986" cy="475732"/>
              </a:xfrm>
              <a:prstGeom prst="rect">
                <a:avLst/>
              </a:prstGeom>
              <a:noFill/>
              <a:ln w="9525">
                <a:noFill/>
                <a:miter lim="800000"/>
                <a:headEnd/>
                <a:tailEnd/>
              </a:ln>
            </p:spPr>
            <p:txBody>
              <a:bodyPr>
                <a:spAutoFit/>
              </a:bodyPr>
              <a:lstStyle/>
              <a:p>
                <a:pPr eaLnBrk="1" hangingPunct="1">
                  <a:spcBef>
                    <a:spcPct val="50000"/>
                  </a:spcBef>
                  <a:defRPr/>
                </a:pPr>
                <a:r>
                  <a:rPr lang="zh-CN" altLang="en-US" sz="2800" b="1" dirty="0">
                    <a:latin typeface="宋体" pitchFamily="2" charset="-122"/>
                  </a:rPr>
                  <a:t>创建函数</a:t>
                </a:r>
                <a:endParaRPr lang="en-US" altLang="zh-CN" sz="2800" b="1" dirty="0">
                  <a:solidFill>
                    <a:schemeClr val="accent2">
                      <a:lumMod val="75000"/>
                    </a:schemeClr>
                  </a:solidFill>
                  <a:latin typeface="宋体" pitchFamily="2" charset="-122"/>
                </a:endParaRPr>
              </a:p>
            </p:txBody>
          </p:sp>
          <p:pic>
            <p:nvPicPr>
              <p:cNvPr id="8203" name="图片 32">
                <a:extLst>
                  <a:ext uri="{FF2B5EF4-FFF2-40B4-BE49-F238E27FC236}">
                    <a16:creationId xmlns:a16="http://schemas.microsoft.com/office/drawing/2014/main" xmlns="" id="{3B8CD878-2F6D-482E-8F9D-5E3984892959}"/>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91371" y="2279503"/>
                <a:ext cx="467528" cy="622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xmlns="" id="{F23501F2-6601-4059-80D6-740149337491}"/>
                </a:ext>
              </a:extLst>
            </p:cNvPr>
            <p:cNvSpPr txBox="1"/>
            <p:nvPr/>
          </p:nvSpPr>
          <p:spPr>
            <a:xfrm>
              <a:off x="1490093" y="2427784"/>
              <a:ext cx="263402" cy="475732"/>
            </a:xfrm>
            <a:prstGeom prst="rect">
              <a:avLst/>
            </a:prstGeom>
            <a:noFill/>
          </p:spPr>
          <p:txBody>
            <a:bodyPr wrap="none">
              <a:spAutoFit/>
            </a:bodyPr>
            <a:lstStyle/>
            <a:p>
              <a:pPr eaLnBrk="1" hangingPunct="1">
                <a:defRPr/>
              </a:pPr>
              <a:r>
                <a:rPr lang="en-US" altLang="zh-CN" sz="2800" dirty="0">
                  <a:solidFill>
                    <a:schemeClr val="bg1"/>
                  </a:solidFill>
                  <a:effectLst>
                    <a:outerShdw blurRad="38100" dist="38100" dir="2700000" algn="tl">
                      <a:srgbClr val="000000">
                        <a:alpha val="43137"/>
                      </a:srgbClr>
                    </a:outerShdw>
                  </a:effectLst>
                  <a:latin typeface="Arial" charset="0"/>
                  <a:ea typeface="宋体" charset="-122"/>
                </a:rPr>
                <a:t>1</a:t>
              </a:r>
              <a:endParaRPr lang="zh-CN" altLang="en-US" sz="2800" dirty="0">
                <a:solidFill>
                  <a:schemeClr val="bg1"/>
                </a:solidFill>
                <a:effectLst>
                  <a:outerShdw blurRad="38100" dist="38100" dir="2700000" algn="tl">
                    <a:srgbClr val="000000">
                      <a:alpha val="43137"/>
                    </a:srgbClr>
                  </a:outerShdw>
                </a:effectLst>
                <a:latin typeface="Arial" charset="0"/>
                <a:ea typeface="宋体" charset="-122"/>
              </a:endParaRPr>
            </a:p>
          </p:txBody>
        </p:sp>
      </p:grpSp>
      <p:grpSp>
        <p:nvGrpSpPr>
          <p:cNvPr id="19" name="组合 18">
            <a:extLst>
              <a:ext uri="{FF2B5EF4-FFF2-40B4-BE49-F238E27FC236}">
                <a16:creationId xmlns:a16="http://schemas.microsoft.com/office/drawing/2014/main" xmlns="" id="{D908C412-FE6D-47E1-ABBB-8EC312EA0EC4}"/>
              </a:ext>
            </a:extLst>
          </p:cNvPr>
          <p:cNvGrpSpPr>
            <a:grpSpLocks/>
          </p:cNvGrpSpPr>
          <p:nvPr/>
        </p:nvGrpSpPr>
        <p:grpSpPr bwMode="auto">
          <a:xfrm>
            <a:off x="2760663" y="3028950"/>
            <a:ext cx="3716337" cy="685800"/>
            <a:chOff x="1384949" y="2355703"/>
            <a:chExt cx="2537546" cy="622776"/>
          </a:xfrm>
        </p:grpSpPr>
        <p:grpSp>
          <p:nvGrpSpPr>
            <p:cNvPr id="8196" name="组合 26">
              <a:extLst>
                <a:ext uri="{FF2B5EF4-FFF2-40B4-BE49-F238E27FC236}">
                  <a16:creationId xmlns:a16="http://schemas.microsoft.com/office/drawing/2014/main" xmlns="" id="{1E31DC30-427F-44C2-8202-E8E66BE81885}"/>
                </a:ext>
              </a:extLst>
            </p:cNvPr>
            <p:cNvGrpSpPr>
              <a:grpSpLocks/>
            </p:cNvGrpSpPr>
            <p:nvPr/>
          </p:nvGrpSpPr>
          <p:grpSpPr bwMode="auto">
            <a:xfrm>
              <a:off x="1384949" y="2355703"/>
              <a:ext cx="2537546" cy="622776"/>
              <a:chOff x="1191371" y="2279503"/>
              <a:chExt cx="2537509" cy="622776"/>
            </a:xfrm>
          </p:grpSpPr>
          <p:sp>
            <p:nvSpPr>
              <p:cNvPr id="22" name="Text Box 3">
                <a:extLst>
                  <a:ext uri="{FF2B5EF4-FFF2-40B4-BE49-F238E27FC236}">
                    <a16:creationId xmlns:a16="http://schemas.microsoft.com/office/drawing/2014/main" xmlns="" id="{71B41250-8CEA-4BD3-BB5C-F6E6D9095DE3}"/>
                  </a:ext>
                </a:extLst>
              </p:cNvPr>
              <p:cNvSpPr txBox="1">
                <a:spLocks noChangeArrowheads="1"/>
              </p:cNvSpPr>
              <p:nvPr/>
            </p:nvSpPr>
            <p:spPr bwMode="auto">
              <a:xfrm>
                <a:off x="1635787" y="2341493"/>
                <a:ext cx="2093093" cy="475732"/>
              </a:xfrm>
              <a:prstGeom prst="rect">
                <a:avLst/>
              </a:prstGeom>
              <a:noFill/>
              <a:ln w="9525">
                <a:noFill/>
                <a:miter lim="800000"/>
                <a:headEnd/>
                <a:tailEnd/>
              </a:ln>
            </p:spPr>
            <p:txBody>
              <a:bodyPr>
                <a:spAutoFit/>
              </a:bodyPr>
              <a:lstStyle/>
              <a:p>
                <a:pPr eaLnBrk="1" hangingPunct="1">
                  <a:spcBef>
                    <a:spcPct val="50000"/>
                  </a:spcBef>
                  <a:defRPr/>
                </a:pPr>
                <a:r>
                  <a:rPr lang="zh-CN" altLang="en-US" sz="2800" b="1" dirty="0">
                    <a:latin typeface="宋体" pitchFamily="2" charset="-122"/>
                  </a:rPr>
                  <a:t>调用函数</a:t>
                </a:r>
                <a:endParaRPr lang="en-US" altLang="zh-CN" sz="2800" b="1" dirty="0">
                  <a:solidFill>
                    <a:schemeClr val="accent2">
                      <a:lumMod val="75000"/>
                    </a:schemeClr>
                  </a:solidFill>
                  <a:latin typeface="宋体" pitchFamily="2" charset="-122"/>
                </a:endParaRPr>
              </a:p>
            </p:txBody>
          </p:sp>
          <p:pic>
            <p:nvPicPr>
              <p:cNvPr id="8199" name="图片 32">
                <a:extLst>
                  <a:ext uri="{FF2B5EF4-FFF2-40B4-BE49-F238E27FC236}">
                    <a16:creationId xmlns:a16="http://schemas.microsoft.com/office/drawing/2014/main" xmlns="" id="{1276E08E-B2E5-4DDA-A386-9721266E7F30}"/>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91371" y="2279503"/>
                <a:ext cx="467528" cy="622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 name="TextBox 20">
              <a:extLst>
                <a:ext uri="{FF2B5EF4-FFF2-40B4-BE49-F238E27FC236}">
                  <a16:creationId xmlns:a16="http://schemas.microsoft.com/office/drawing/2014/main" xmlns="" id="{264DDE45-F68B-4BF4-8A99-4B484F342299}"/>
                </a:ext>
              </a:extLst>
            </p:cNvPr>
            <p:cNvSpPr txBox="1"/>
            <p:nvPr/>
          </p:nvSpPr>
          <p:spPr>
            <a:xfrm>
              <a:off x="1490093" y="2427784"/>
              <a:ext cx="263402" cy="475732"/>
            </a:xfrm>
            <a:prstGeom prst="rect">
              <a:avLst/>
            </a:prstGeom>
            <a:noFill/>
          </p:spPr>
          <p:txBody>
            <a:bodyPr wrap="none">
              <a:spAutoFit/>
            </a:bodyPr>
            <a:lstStyle/>
            <a:p>
              <a:pPr eaLnBrk="1" hangingPunct="1">
                <a:defRPr/>
              </a:pPr>
              <a:r>
                <a:rPr lang="en-US" altLang="zh-CN" sz="2800" dirty="0">
                  <a:solidFill>
                    <a:schemeClr val="bg1"/>
                  </a:solidFill>
                  <a:effectLst>
                    <a:outerShdw blurRad="38100" dist="38100" dir="2700000" algn="tl">
                      <a:srgbClr val="000000">
                        <a:alpha val="43137"/>
                      </a:srgbClr>
                    </a:outerShdw>
                  </a:effectLst>
                  <a:latin typeface="Arial" charset="0"/>
                  <a:ea typeface="宋体" charset="-122"/>
                </a:rPr>
                <a:t>2</a:t>
              </a:r>
              <a:endParaRPr lang="zh-CN" altLang="en-US" sz="2800" dirty="0">
                <a:solidFill>
                  <a:schemeClr val="bg1"/>
                </a:solidFill>
                <a:effectLst>
                  <a:outerShdw blurRad="38100" dist="38100" dir="2700000" algn="tl">
                    <a:srgbClr val="000000">
                      <a:alpha val="43137"/>
                    </a:srgbClr>
                  </a:outerShdw>
                </a:effectLst>
                <a:latin typeface="Arial" charset="0"/>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
            <a:extLst>
              <a:ext uri="{FF2B5EF4-FFF2-40B4-BE49-F238E27FC236}">
                <a16:creationId xmlns:a16="http://schemas.microsoft.com/office/drawing/2014/main" xmlns="" id="{198DB339-425F-453D-82A6-CEA91B58BB44}"/>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514350"/>
            <a:ext cx="9144000"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17">
            <a:extLst>
              <a:ext uri="{FF2B5EF4-FFF2-40B4-BE49-F238E27FC236}">
                <a16:creationId xmlns:a16="http://schemas.microsoft.com/office/drawing/2014/main" xmlns="" id="{721C5382-1BDA-4C59-9651-91A6C76286CA}"/>
              </a:ext>
            </a:extLst>
          </p:cNvPr>
          <p:cNvSpPr txBox="1">
            <a:spLocks noChangeArrowheads="1"/>
          </p:cNvSpPr>
          <p:nvPr/>
        </p:nvSpPr>
        <p:spPr bwMode="auto">
          <a:xfrm>
            <a:off x="1066800" y="1581150"/>
            <a:ext cx="6477000" cy="175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solidFill>
                  <a:schemeClr val="bg1"/>
                </a:solidFill>
                <a:latin typeface="Consolas" panose="020B0609020204030204" pitchFamily="49" charset="0"/>
                <a:ea typeface="Verdana" panose="020B0604030504040204" pitchFamily="34" charset="0"/>
                <a:cs typeface="Consolas" panose="020B0609020204030204" pitchFamily="49" charset="0"/>
              </a:rPr>
              <a:t>def functionname([parameterlist]):</a:t>
            </a:r>
          </a:p>
          <a:p>
            <a:pPr eaLnBrk="1" hangingPunct="1">
              <a:lnSpc>
                <a:spcPct val="150000"/>
              </a:lnSpc>
              <a:spcBef>
                <a:spcPct val="0"/>
              </a:spcBef>
              <a:buFontTx/>
              <a:buNone/>
            </a:pPr>
            <a:r>
              <a:rPr lang="en-US" altLang="zh-CN" sz="2400" b="1">
                <a:solidFill>
                  <a:schemeClr val="bg1"/>
                </a:solidFill>
                <a:latin typeface="Consolas" panose="020B0609020204030204" pitchFamily="49" charset="0"/>
                <a:ea typeface="Verdana" panose="020B0604030504040204" pitchFamily="34" charset="0"/>
                <a:cs typeface="Consolas" panose="020B0609020204030204" pitchFamily="49" charset="0"/>
              </a:rPr>
              <a:t>    ['''comments''']</a:t>
            </a:r>
          </a:p>
          <a:p>
            <a:pPr eaLnBrk="1" hangingPunct="1">
              <a:lnSpc>
                <a:spcPct val="150000"/>
              </a:lnSpc>
              <a:spcBef>
                <a:spcPct val="0"/>
              </a:spcBef>
              <a:buFontTx/>
              <a:buNone/>
            </a:pPr>
            <a:r>
              <a:rPr lang="en-US" altLang="zh-CN" sz="2400" b="1">
                <a:solidFill>
                  <a:schemeClr val="bg1"/>
                </a:solidFill>
                <a:latin typeface="Consolas" panose="020B0609020204030204" pitchFamily="49" charset="0"/>
                <a:ea typeface="Verdana" panose="020B0604030504040204" pitchFamily="34" charset="0"/>
                <a:cs typeface="Consolas" panose="020B0609020204030204" pitchFamily="49" charset="0"/>
              </a:rPr>
              <a:t>    [functionbody]</a:t>
            </a:r>
          </a:p>
        </p:txBody>
      </p:sp>
      <p:sp>
        <p:nvSpPr>
          <p:cNvPr id="2" name="矩形标注 1">
            <a:extLst>
              <a:ext uri="{FF2B5EF4-FFF2-40B4-BE49-F238E27FC236}">
                <a16:creationId xmlns:a16="http://schemas.microsoft.com/office/drawing/2014/main" xmlns="" id="{CD31A1C1-E049-4675-8C8F-A035D4025275}"/>
              </a:ext>
            </a:extLst>
          </p:cNvPr>
          <p:cNvSpPr/>
          <p:nvPr/>
        </p:nvSpPr>
        <p:spPr>
          <a:xfrm>
            <a:off x="4495800" y="819150"/>
            <a:ext cx="4343400" cy="762000"/>
          </a:xfrm>
          <a:prstGeom prst="wedgeRectCallout">
            <a:avLst>
              <a:gd name="adj1" fmla="val -41486"/>
              <a:gd name="adj2" fmla="val 84249"/>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可选参数，用于指定向函数中传递的参数。如果有多个参数，用“，”分隔。如果不指定，表示该函数没有参数，调用时也不指定参数</a:t>
            </a:r>
          </a:p>
        </p:txBody>
      </p:sp>
      <p:sp>
        <p:nvSpPr>
          <p:cNvPr id="6" name="矩形标注 1">
            <a:extLst>
              <a:ext uri="{FF2B5EF4-FFF2-40B4-BE49-F238E27FC236}">
                <a16:creationId xmlns:a16="http://schemas.microsoft.com/office/drawing/2014/main" xmlns="" id="{0F5F7F18-0531-4FFD-89F9-EA0A3CA62D15}"/>
              </a:ext>
            </a:extLst>
          </p:cNvPr>
          <p:cNvSpPr/>
          <p:nvPr/>
        </p:nvSpPr>
        <p:spPr>
          <a:xfrm>
            <a:off x="1447799" y="972344"/>
            <a:ext cx="2895601" cy="533400"/>
          </a:xfrm>
          <a:prstGeom prst="wedgeRectCallout">
            <a:avLst>
              <a:gd name="adj1" fmla="val -5358"/>
              <a:gd name="adj2" fmla="val 102118"/>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函数名称，调用函数时使用</a:t>
            </a:r>
          </a:p>
        </p:txBody>
      </p:sp>
      <p:sp>
        <p:nvSpPr>
          <p:cNvPr id="7" name="矩形标注 8">
            <a:extLst>
              <a:ext uri="{FF2B5EF4-FFF2-40B4-BE49-F238E27FC236}">
                <a16:creationId xmlns:a16="http://schemas.microsoft.com/office/drawing/2014/main" xmlns="" id="{EF0FF003-BFC0-4919-B25B-94BD0B55CE71}"/>
              </a:ext>
            </a:extLst>
          </p:cNvPr>
          <p:cNvSpPr/>
          <p:nvPr/>
        </p:nvSpPr>
        <p:spPr>
          <a:xfrm>
            <a:off x="4419600" y="2850344"/>
            <a:ext cx="4267200" cy="2083606"/>
          </a:xfrm>
          <a:prstGeom prst="wedgeRectCallout">
            <a:avLst>
              <a:gd name="adj1" fmla="val -63920"/>
              <a:gd name="adj2" fmla="val -62279"/>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可选参数，注释语句。如果指定了</a:t>
            </a:r>
            <a:r>
              <a:rPr lang="en-US" altLang="zh-CN" sz="1600" b="1" dirty="0">
                <a:solidFill>
                  <a:srgbClr val="FF0000"/>
                </a:solidFill>
              </a:rPr>
              <a:t>comments</a:t>
            </a:r>
            <a:r>
              <a:rPr lang="zh-CN" altLang="en-US" sz="1600" b="1" dirty="0">
                <a:solidFill>
                  <a:srgbClr val="FF0000"/>
                </a:solidFill>
              </a:rPr>
              <a:t>参数，在调用函数时，输入函数名称及左侧的小括号时，就会显示该函数的帮助信息。</a:t>
            </a:r>
            <a:endParaRPr lang="en-US" altLang="zh-CN" sz="1600" b="1" dirty="0">
              <a:solidFill>
                <a:srgbClr val="FF0000"/>
              </a:solidFill>
            </a:endParaRPr>
          </a:p>
          <a:p>
            <a:pPr eaLnBrk="1" hangingPunct="1">
              <a:defRPr/>
            </a:pPr>
            <a:r>
              <a:rPr lang="zh-CN" altLang="en-US" sz="1600" b="1" dirty="0">
                <a:solidFill>
                  <a:srgbClr val="FF0000"/>
                </a:solidFill>
              </a:rPr>
              <a:t>如果在输入函数名和左侧括号后，没有显示友好提示，那么就检查函数本身是否有误，检查方法可以是在未调用该方法时，先按下快捷键</a:t>
            </a:r>
            <a:r>
              <a:rPr lang="en-US" altLang="zh-CN" sz="1600" b="1" dirty="0">
                <a:solidFill>
                  <a:srgbClr val="FF0000"/>
                </a:solidFill>
              </a:rPr>
              <a:t>&lt;F5&gt;</a:t>
            </a:r>
            <a:r>
              <a:rPr lang="zh-CN" altLang="en-US" sz="1600" b="1" dirty="0">
                <a:solidFill>
                  <a:srgbClr val="FF0000"/>
                </a:solidFill>
              </a:rPr>
              <a:t>执行一遍代码。</a:t>
            </a:r>
          </a:p>
        </p:txBody>
      </p:sp>
      <p:sp>
        <p:nvSpPr>
          <p:cNvPr id="10" name="矩形标注 8">
            <a:extLst>
              <a:ext uri="{FF2B5EF4-FFF2-40B4-BE49-F238E27FC236}">
                <a16:creationId xmlns:a16="http://schemas.microsoft.com/office/drawing/2014/main" xmlns="" id="{A6A8F6E9-4B34-45BE-A15F-275A2C4FE1A4}"/>
              </a:ext>
            </a:extLst>
          </p:cNvPr>
          <p:cNvSpPr/>
          <p:nvPr/>
        </p:nvSpPr>
        <p:spPr>
          <a:xfrm>
            <a:off x="5105400" y="2191544"/>
            <a:ext cx="3505200" cy="533400"/>
          </a:xfrm>
          <a:prstGeom prst="wedgeRectCallout">
            <a:avLst>
              <a:gd name="adj1" fmla="val -7193"/>
              <a:gd name="adj2" fmla="val -68707"/>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即使没有参数也要保留一对空的</a:t>
            </a:r>
            <a:r>
              <a:rPr lang="en-US" altLang="zh-CN" sz="1600" b="1" dirty="0">
                <a:solidFill>
                  <a:srgbClr val="FF0000"/>
                </a:solidFill>
              </a:rPr>
              <a:t>()</a:t>
            </a:r>
            <a:endParaRPr lang="zh-CN" altLang="en-US" sz="1600" b="1" dirty="0">
              <a:solidFill>
                <a:srgbClr val="FF0000"/>
              </a:solidFill>
            </a:endParaRPr>
          </a:p>
        </p:txBody>
      </p:sp>
      <p:sp>
        <p:nvSpPr>
          <p:cNvPr id="11" name="矩形标注 8">
            <a:extLst>
              <a:ext uri="{FF2B5EF4-FFF2-40B4-BE49-F238E27FC236}">
                <a16:creationId xmlns:a16="http://schemas.microsoft.com/office/drawing/2014/main" xmlns="" id="{3CCA1D3D-70AA-4859-BA0E-A18DEF5B2225}"/>
              </a:ext>
            </a:extLst>
          </p:cNvPr>
          <p:cNvSpPr/>
          <p:nvPr/>
        </p:nvSpPr>
        <p:spPr>
          <a:xfrm>
            <a:off x="644471" y="3409742"/>
            <a:ext cx="3352800" cy="964809"/>
          </a:xfrm>
          <a:prstGeom prst="wedgeRectCallout">
            <a:avLst>
              <a:gd name="adj1" fmla="val 8884"/>
              <a:gd name="adj2" fmla="val -76106"/>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可选参数，用于指定函数体，即该函数被调用后，要执行的功能代码。</a:t>
            </a:r>
            <a:endParaRPr lang="en-US" altLang="zh-CN" sz="1600" b="1" dirty="0">
              <a:solidFill>
                <a:srgbClr val="FF0000"/>
              </a:solidFill>
            </a:endParaRPr>
          </a:p>
          <a:p>
            <a:pPr eaLnBrk="1" hangingPunct="1">
              <a:defRPr/>
            </a:pPr>
            <a:r>
              <a:rPr lang="zh-CN" altLang="en-US" sz="1600" b="1" dirty="0">
                <a:solidFill>
                  <a:srgbClr val="FF0000"/>
                </a:solidFill>
              </a:rPr>
              <a:t>如果函数有返回值，可以使用</a:t>
            </a:r>
            <a:r>
              <a:rPr lang="en-US" altLang="zh-CN" sz="1600" b="1" dirty="0">
                <a:solidFill>
                  <a:srgbClr val="FF0000"/>
                </a:solidFill>
              </a:rPr>
              <a:t>return</a:t>
            </a:r>
            <a:r>
              <a:rPr lang="zh-CN" altLang="en-US" sz="1600" b="1" dirty="0">
                <a:solidFill>
                  <a:srgbClr val="FF0000"/>
                </a:solidFill>
              </a:rPr>
              <a:t>语句返回。</a:t>
            </a:r>
          </a:p>
        </p:txBody>
      </p:sp>
      <p:sp>
        <p:nvSpPr>
          <p:cNvPr id="12" name="矩形标注 8">
            <a:extLst>
              <a:ext uri="{FF2B5EF4-FFF2-40B4-BE49-F238E27FC236}">
                <a16:creationId xmlns:a16="http://schemas.microsoft.com/office/drawing/2014/main" xmlns="" id="{B758520B-0924-4E18-9C11-BEEB16326FF1}"/>
              </a:ext>
            </a:extLst>
          </p:cNvPr>
          <p:cNvSpPr/>
          <p:nvPr/>
        </p:nvSpPr>
        <p:spPr>
          <a:xfrm>
            <a:off x="381000" y="2227532"/>
            <a:ext cx="723900" cy="533400"/>
          </a:xfrm>
          <a:prstGeom prst="wedgeRectCallout">
            <a:avLst>
              <a:gd name="adj1" fmla="val 177621"/>
              <a:gd name="adj2" fmla="val -2014"/>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注意</a:t>
            </a:r>
            <a:endParaRPr lang="en-US" altLang="zh-CN" sz="1600" b="1" dirty="0">
              <a:solidFill>
                <a:srgbClr val="FF0000"/>
              </a:solidFill>
            </a:endParaRPr>
          </a:p>
          <a:p>
            <a:pPr eaLnBrk="1" hangingPunct="1">
              <a:defRPr/>
            </a:pPr>
            <a:r>
              <a:rPr lang="zh-CN" altLang="en-US" sz="1600" b="1" dirty="0">
                <a:solidFill>
                  <a:srgbClr val="FF0000"/>
                </a:solidFill>
              </a:rPr>
              <a:t>缩进</a:t>
            </a:r>
          </a:p>
        </p:txBody>
      </p:sp>
      <p:sp>
        <p:nvSpPr>
          <p:cNvPr id="13" name="矩形标注 8">
            <a:extLst>
              <a:ext uri="{FF2B5EF4-FFF2-40B4-BE49-F238E27FC236}">
                <a16:creationId xmlns:a16="http://schemas.microsoft.com/office/drawing/2014/main" xmlns="" id="{2F1A7403-CF0A-46C2-A8D2-0A0CAAA0B4B9}"/>
              </a:ext>
            </a:extLst>
          </p:cNvPr>
          <p:cNvSpPr/>
          <p:nvPr/>
        </p:nvSpPr>
        <p:spPr>
          <a:xfrm>
            <a:off x="364856" y="2822873"/>
            <a:ext cx="723900" cy="533400"/>
          </a:xfrm>
          <a:prstGeom prst="wedgeRectCallout">
            <a:avLst>
              <a:gd name="adj1" fmla="val 177621"/>
              <a:gd name="adj2" fmla="val -2014"/>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注意</a:t>
            </a:r>
            <a:endParaRPr lang="en-US" altLang="zh-CN" sz="1600" b="1" dirty="0">
              <a:solidFill>
                <a:srgbClr val="FF0000"/>
              </a:solidFill>
            </a:endParaRPr>
          </a:p>
          <a:p>
            <a:pPr eaLnBrk="1" hangingPunct="1">
              <a:defRPr/>
            </a:pPr>
            <a:r>
              <a:rPr lang="zh-CN" altLang="en-US" sz="1600" b="1" dirty="0">
                <a:solidFill>
                  <a:srgbClr val="FF0000"/>
                </a:solidFill>
              </a:rPr>
              <a:t>缩进</a:t>
            </a:r>
          </a:p>
        </p:txBody>
      </p:sp>
      <p:sp>
        <p:nvSpPr>
          <p:cNvPr id="14" name="标题 1">
            <a:extLst>
              <a:ext uri="{FF2B5EF4-FFF2-40B4-BE49-F238E27FC236}">
                <a16:creationId xmlns:a16="http://schemas.microsoft.com/office/drawing/2014/main" xmlns="" id="{F5B58894-A350-4BAE-948C-F4F5D9A30EF6}"/>
              </a:ext>
            </a:extLst>
          </p:cNvPr>
          <p:cNvSpPr>
            <a:spLocks noGrp="1"/>
          </p:cNvSpPr>
          <p:nvPr>
            <p:ph type="title"/>
          </p:nvPr>
        </p:nvSpPr>
        <p:spPr>
          <a:xfrm>
            <a:off x="381000" y="-32995"/>
            <a:ext cx="8229600" cy="667545"/>
          </a:xfrm>
        </p:spPr>
        <p:txBody>
          <a:bodyPr/>
          <a:lstStyle/>
          <a:p>
            <a:r>
              <a:rPr lang="zh-CN" altLang="en-US" sz="3600" dirty="0"/>
              <a:t>创建函数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P spid="6" grpId="0" animBg="1"/>
      <p:bldP spid="7"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
            <a:extLst>
              <a:ext uri="{FF2B5EF4-FFF2-40B4-BE49-F238E27FC236}">
                <a16:creationId xmlns:a16="http://schemas.microsoft.com/office/drawing/2014/main" xmlns="" id="{198DB339-425F-453D-82A6-CEA91B58BB44}"/>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514350"/>
            <a:ext cx="9144000"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矩形标注 1">
            <a:extLst>
              <a:ext uri="{FF2B5EF4-FFF2-40B4-BE49-F238E27FC236}">
                <a16:creationId xmlns:a16="http://schemas.microsoft.com/office/drawing/2014/main" xmlns="" id="{CD31A1C1-E049-4675-8C8F-A035D4025275}"/>
              </a:ext>
            </a:extLst>
          </p:cNvPr>
          <p:cNvSpPr/>
          <p:nvPr/>
        </p:nvSpPr>
        <p:spPr>
          <a:xfrm>
            <a:off x="2514600" y="2624997"/>
            <a:ext cx="4343400" cy="762000"/>
          </a:xfrm>
          <a:prstGeom prst="wedgeRectCallout">
            <a:avLst>
              <a:gd name="adj1" fmla="val -7945"/>
              <a:gd name="adj2" fmla="val -96768"/>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可选参数，用于指定各个参数的值。各参数值间用“，”分隔。如果该函数没有参数，直接写一对小括号即可。</a:t>
            </a:r>
          </a:p>
        </p:txBody>
      </p:sp>
      <p:sp>
        <p:nvSpPr>
          <p:cNvPr id="6" name="矩形标注 1">
            <a:extLst>
              <a:ext uri="{FF2B5EF4-FFF2-40B4-BE49-F238E27FC236}">
                <a16:creationId xmlns:a16="http://schemas.microsoft.com/office/drawing/2014/main" xmlns="" id="{0F5F7F18-0531-4FFD-89F9-EA0A3CA62D15}"/>
              </a:ext>
            </a:extLst>
          </p:cNvPr>
          <p:cNvSpPr/>
          <p:nvPr/>
        </p:nvSpPr>
        <p:spPr>
          <a:xfrm>
            <a:off x="1447799" y="972344"/>
            <a:ext cx="2895601" cy="533400"/>
          </a:xfrm>
          <a:prstGeom prst="wedgeRectCallout">
            <a:avLst>
              <a:gd name="adj1" fmla="val -5358"/>
              <a:gd name="adj2" fmla="val 102118"/>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函数名称，要调用的函数名称必须时已经创建好的</a:t>
            </a:r>
          </a:p>
        </p:txBody>
      </p:sp>
      <p:sp>
        <p:nvSpPr>
          <p:cNvPr id="14" name="标题 1">
            <a:extLst>
              <a:ext uri="{FF2B5EF4-FFF2-40B4-BE49-F238E27FC236}">
                <a16:creationId xmlns:a16="http://schemas.microsoft.com/office/drawing/2014/main" xmlns="" id="{F5B58894-A350-4BAE-948C-F4F5D9A30EF6}"/>
              </a:ext>
            </a:extLst>
          </p:cNvPr>
          <p:cNvSpPr>
            <a:spLocks noGrp="1"/>
          </p:cNvSpPr>
          <p:nvPr>
            <p:ph type="title"/>
          </p:nvPr>
        </p:nvSpPr>
        <p:spPr>
          <a:xfrm>
            <a:off x="381000" y="-32995"/>
            <a:ext cx="8229600" cy="667545"/>
          </a:xfrm>
        </p:spPr>
        <p:txBody>
          <a:bodyPr/>
          <a:lstStyle/>
          <a:p>
            <a:r>
              <a:rPr lang="zh-CN" altLang="en-US" sz="3600" dirty="0"/>
              <a:t>调用函数</a:t>
            </a:r>
          </a:p>
        </p:txBody>
      </p:sp>
      <p:sp>
        <p:nvSpPr>
          <p:cNvPr id="15" name="TextBox 17">
            <a:extLst>
              <a:ext uri="{FF2B5EF4-FFF2-40B4-BE49-F238E27FC236}">
                <a16:creationId xmlns:a16="http://schemas.microsoft.com/office/drawing/2014/main" xmlns="" id="{A4734D2D-EFA1-4DBF-9EB9-39196F37AE7C}"/>
              </a:ext>
            </a:extLst>
          </p:cNvPr>
          <p:cNvSpPr txBox="1">
            <a:spLocks noChangeArrowheads="1"/>
          </p:cNvSpPr>
          <p:nvPr/>
        </p:nvSpPr>
        <p:spPr bwMode="auto">
          <a:xfrm>
            <a:off x="990600" y="1633670"/>
            <a:ext cx="6477000"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sz="2400" b="1" dirty="0" err="1">
                <a:solidFill>
                  <a:schemeClr val="bg1"/>
                </a:solidFill>
                <a:latin typeface="Consolas" panose="020B0609020204030204" pitchFamily="49" charset="0"/>
                <a:ea typeface="Verdana" panose="020B0604030504040204" pitchFamily="34" charset="0"/>
                <a:cs typeface="Consolas" panose="020B0609020204030204" pitchFamily="49" charset="0"/>
              </a:rPr>
              <a:t>functionname</a:t>
            </a:r>
            <a:r>
              <a:rPr lang="en-US" altLang="zh-CN" sz="2400" b="1" dirty="0">
                <a:solidFill>
                  <a:schemeClr val="bg1"/>
                </a:solidFill>
                <a:latin typeface="Consolas" panose="020B0609020204030204" pitchFamily="49" charset="0"/>
                <a:ea typeface="Verdana" panose="020B0604030504040204" pitchFamily="34" charset="0"/>
                <a:cs typeface="Consolas" panose="020B0609020204030204" pitchFamily="49" charset="0"/>
              </a:rPr>
              <a:t>([</a:t>
            </a:r>
            <a:r>
              <a:rPr lang="en-US" altLang="zh-CN" sz="2400" b="1" dirty="0" err="1">
                <a:solidFill>
                  <a:schemeClr val="bg1"/>
                </a:solidFill>
                <a:latin typeface="Consolas" panose="020B0609020204030204" pitchFamily="49" charset="0"/>
                <a:ea typeface="Verdana" panose="020B0604030504040204" pitchFamily="34" charset="0"/>
                <a:cs typeface="Consolas" panose="020B0609020204030204" pitchFamily="49" charset="0"/>
              </a:rPr>
              <a:t>parametersvalue</a:t>
            </a:r>
            <a:r>
              <a:rPr lang="en-US" altLang="zh-CN" sz="2400" b="1" dirty="0">
                <a:solidFill>
                  <a:schemeClr val="bg1"/>
                </a:solidFill>
                <a:latin typeface="Consolas" panose="020B0609020204030204" pitchFamily="49" charset="0"/>
                <a:ea typeface="Verdana" panose="020B0604030504040204" pitchFamily="34" charset="0"/>
                <a:cs typeface="Consolas" panose="020B0609020204030204" pitchFamily="49" charset="0"/>
              </a:rPr>
              <a:t>])</a:t>
            </a:r>
          </a:p>
        </p:txBody>
      </p:sp>
    </p:spTree>
    <p:extLst>
      <p:ext uri="{BB962C8B-B14F-4D97-AF65-F5344CB8AC3E}">
        <p14:creationId xmlns:p14="http://schemas.microsoft.com/office/powerpoint/2010/main" xmlns="" val="27918967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1">
            <a:extLst>
              <a:ext uri="{FF2B5EF4-FFF2-40B4-BE49-F238E27FC236}">
                <a16:creationId xmlns:a16="http://schemas.microsoft.com/office/drawing/2014/main" xmlns="" id="{EFDA4106-5D05-4146-8BCA-FFA3BB723929}"/>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9275" y="1362075"/>
            <a:ext cx="8128000" cy="30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17">
            <a:extLst>
              <a:ext uri="{FF2B5EF4-FFF2-40B4-BE49-F238E27FC236}">
                <a16:creationId xmlns:a16="http://schemas.microsoft.com/office/drawing/2014/main" xmlns="" id="{0C8ACE46-E603-4E7B-A132-0976848BE40B}"/>
              </a:ext>
            </a:extLst>
          </p:cNvPr>
          <p:cNvSpPr txBox="1">
            <a:spLocks noChangeArrowheads="1"/>
          </p:cNvSpPr>
          <p:nvPr/>
        </p:nvSpPr>
        <p:spPr bwMode="auto">
          <a:xfrm>
            <a:off x="1066800" y="1809750"/>
            <a:ext cx="6477000"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sz="2400" b="1" dirty="0" err="1">
                <a:solidFill>
                  <a:schemeClr val="bg1"/>
                </a:solidFill>
                <a:latin typeface="Consolas" panose="020B0609020204030204" pitchFamily="49" charset="0"/>
                <a:ea typeface="Verdana" panose="020B0604030504040204" pitchFamily="34" charset="0"/>
                <a:cs typeface="Consolas" panose="020B0609020204030204" pitchFamily="49" charset="0"/>
              </a:rPr>
              <a:t>functionname</a:t>
            </a:r>
            <a:r>
              <a:rPr lang="en-US" altLang="zh-CN" sz="2400" b="1" dirty="0">
                <a:solidFill>
                  <a:schemeClr val="bg1"/>
                </a:solidFill>
                <a:latin typeface="Consolas" panose="020B0609020204030204" pitchFamily="49" charset="0"/>
                <a:ea typeface="Verdana" panose="020B0604030504040204" pitchFamily="34" charset="0"/>
                <a:cs typeface="Consolas" panose="020B0609020204030204" pitchFamily="49" charset="0"/>
              </a:rPr>
              <a:t>([</a:t>
            </a:r>
            <a:r>
              <a:rPr lang="en-US" altLang="zh-CN" sz="2400" b="1" dirty="0" err="1">
                <a:solidFill>
                  <a:schemeClr val="bg1"/>
                </a:solidFill>
                <a:latin typeface="Consolas" panose="020B0609020204030204" pitchFamily="49" charset="0"/>
                <a:ea typeface="Verdana" panose="020B0604030504040204" pitchFamily="34" charset="0"/>
                <a:cs typeface="Consolas" panose="020B0609020204030204" pitchFamily="49" charset="0"/>
              </a:rPr>
              <a:t>parametersvalue</a:t>
            </a:r>
            <a:r>
              <a:rPr lang="en-US" altLang="zh-CN" sz="2400" b="1" dirty="0">
                <a:solidFill>
                  <a:schemeClr val="bg1"/>
                </a:solidFill>
                <a:latin typeface="Consolas" panose="020B0609020204030204" pitchFamily="49" charset="0"/>
                <a:ea typeface="Verdana" panose="020B0604030504040204" pitchFamily="34" charset="0"/>
                <a:cs typeface="Consolas" panose="020B0609020204030204" pitchFamily="49" charset="0"/>
              </a:rPr>
              <a:t>])</a:t>
            </a:r>
          </a:p>
        </p:txBody>
      </p:sp>
      <p:sp>
        <p:nvSpPr>
          <p:cNvPr id="2" name="矩形标注 1">
            <a:extLst>
              <a:ext uri="{FF2B5EF4-FFF2-40B4-BE49-F238E27FC236}">
                <a16:creationId xmlns:a16="http://schemas.microsoft.com/office/drawing/2014/main" xmlns="" id="{9C6AA713-D73A-4542-A866-4026C1AEF893}"/>
              </a:ext>
            </a:extLst>
          </p:cNvPr>
          <p:cNvSpPr/>
          <p:nvPr/>
        </p:nvSpPr>
        <p:spPr>
          <a:xfrm>
            <a:off x="4800600" y="1276350"/>
            <a:ext cx="685800" cy="533400"/>
          </a:xfrm>
          <a:prstGeom prst="wedgeRectCallout">
            <a:avLst>
              <a:gd name="adj1" fmla="val -43627"/>
              <a:gd name="adj2" fmla="val 103571"/>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b="1" dirty="0">
                <a:solidFill>
                  <a:srgbClr val="FF0000"/>
                </a:solidFill>
              </a:rPr>
              <a:t> </a:t>
            </a:r>
            <a:r>
              <a:rPr lang="en-US" altLang="zh-CN" sz="1600" b="1" dirty="0">
                <a:solidFill>
                  <a:srgbClr val="FF0000"/>
                </a:solidFill>
              </a:rPr>
              <a:t>()</a:t>
            </a:r>
            <a:endParaRPr lang="zh-CN" altLang="en-US" sz="16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E6DFE-CA3C-44D6-9DC5-2818176502C7}"/>
              </a:ext>
            </a:extLst>
          </p:cNvPr>
          <p:cNvSpPr>
            <a:spLocks noGrp="1"/>
          </p:cNvSpPr>
          <p:nvPr>
            <p:ph type="title"/>
          </p:nvPr>
        </p:nvSpPr>
        <p:spPr/>
        <p:txBody>
          <a:bodyPr/>
          <a:lstStyle/>
          <a:p>
            <a:r>
              <a:rPr lang="zh-CN" altLang="en-US" dirty="0"/>
              <a:t>创建和调用函数</a:t>
            </a:r>
          </a:p>
        </p:txBody>
      </p:sp>
      <p:sp>
        <p:nvSpPr>
          <p:cNvPr id="4" name="矩形 3">
            <a:extLst>
              <a:ext uri="{FF2B5EF4-FFF2-40B4-BE49-F238E27FC236}">
                <a16:creationId xmlns:a16="http://schemas.microsoft.com/office/drawing/2014/main" xmlns="" id="{A1DB8950-1E80-431A-AD71-AA24FC87C6EF}"/>
              </a:ext>
            </a:extLst>
          </p:cNvPr>
          <p:cNvSpPr/>
          <p:nvPr/>
        </p:nvSpPr>
        <p:spPr>
          <a:xfrm>
            <a:off x="452397" y="971550"/>
            <a:ext cx="7315200" cy="3416320"/>
          </a:xfrm>
          <a:prstGeom prst="rect">
            <a:avLst/>
          </a:prstGeom>
        </p:spPr>
        <p:txBody>
          <a:bodyPr wrap="square">
            <a:spAutoFit/>
          </a:bodyPr>
          <a:lstStyle/>
          <a:p>
            <a:r>
              <a:rPr lang="en-US" altLang="zh-CN" dirty="0"/>
              <a:t>def </a:t>
            </a:r>
            <a:r>
              <a:rPr lang="en-US" altLang="zh-CN" dirty="0" err="1"/>
              <a:t>moviemenu</a:t>
            </a:r>
            <a:r>
              <a:rPr lang="en-US" altLang="zh-CN" dirty="0"/>
              <a:t>():</a:t>
            </a:r>
          </a:p>
          <a:p>
            <a:r>
              <a:rPr lang="en-US" altLang="zh-CN" dirty="0"/>
              <a:t>        print("""</a:t>
            </a:r>
          </a:p>
          <a:p>
            <a:r>
              <a:rPr lang="en-US" altLang="zh-CN" dirty="0"/>
              <a:t>                        *******</a:t>
            </a:r>
            <a:r>
              <a:rPr lang="zh-CN" altLang="en-US" dirty="0"/>
              <a:t>欢迎使用热播电影</a:t>
            </a:r>
            <a:r>
              <a:rPr lang="en-US" altLang="zh-CN" dirty="0"/>
              <a:t>APP*******	</a:t>
            </a:r>
          </a:p>
          <a:p>
            <a:r>
              <a:rPr lang="en-US" altLang="zh-CN" dirty="0"/>
              <a:t>                                   </a:t>
            </a:r>
            <a:r>
              <a:rPr lang="zh-CN" altLang="en-US" dirty="0"/>
              <a:t>查看排行榜请输入		</a:t>
            </a:r>
            <a:r>
              <a:rPr lang="en-US" altLang="zh-CN" dirty="0"/>
              <a:t>0</a:t>
            </a:r>
          </a:p>
          <a:p>
            <a:r>
              <a:rPr lang="en-US" altLang="zh-CN" dirty="0"/>
              <a:t>                                   </a:t>
            </a:r>
            <a:r>
              <a:rPr lang="zh-CN" altLang="en-US" dirty="0"/>
              <a:t>添加排行榜请输入		</a:t>
            </a:r>
            <a:r>
              <a:rPr lang="en-US" altLang="zh-CN" dirty="0"/>
              <a:t>1</a:t>
            </a:r>
          </a:p>
          <a:p>
            <a:r>
              <a:rPr lang="en-US" altLang="zh-CN" dirty="0"/>
              <a:t>                                   </a:t>
            </a:r>
            <a:r>
              <a:rPr lang="zh-CN" altLang="en-US" dirty="0"/>
              <a:t>查询排行榜请输入		</a:t>
            </a:r>
            <a:r>
              <a:rPr lang="en-US" altLang="zh-CN" dirty="0"/>
              <a:t>2</a:t>
            </a:r>
          </a:p>
          <a:p>
            <a:r>
              <a:rPr lang="en-US" altLang="zh-CN" dirty="0"/>
              <a:t>                                   </a:t>
            </a:r>
            <a:r>
              <a:rPr lang="zh-CN" altLang="en-US" dirty="0"/>
              <a:t>删除排行榜请输入		</a:t>
            </a:r>
            <a:r>
              <a:rPr lang="en-US" altLang="zh-CN" dirty="0"/>
              <a:t>3</a:t>
            </a:r>
          </a:p>
          <a:p>
            <a:r>
              <a:rPr lang="en-US" altLang="zh-CN" dirty="0"/>
              <a:t>                                   </a:t>
            </a:r>
            <a:r>
              <a:rPr lang="zh-CN" altLang="en-US" dirty="0"/>
              <a:t>查询菜单输入		</a:t>
            </a:r>
            <a:r>
              <a:rPr lang="en-US" altLang="zh-CN" dirty="0"/>
              <a:t>4</a:t>
            </a:r>
          </a:p>
          <a:p>
            <a:r>
              <a:rPr lang="en-US" altLang="zh-CN" dirty="0"/>
              <a:t>                                   </a:t>
            </a:r>
            <a:r>
              <a:rPr lang="zh-CN" altLang="en-US" dirty="0"/>
              <a:t>退出请输入                              </a:t>
            </a:r>
            <a:r>
              <a:rPr lang="en-US" altLang="zh-CN" dirty="0"/>
              <a:t>5</a:t>
            </a:r>
          </a:p>
          <a:p>
            <a:r>
              <a:rPr lang="en-US" altLang="zh-CN" dirty="0"/>
              <a:t>                *******************************</a:t>
            </a:r>
          </a:p>
          <a:p>
            <a:r>
              <a:rPr lang="en-US" altLang="zh-CN" dirty="0"/>
              <a:t>                                """)</a:t>
            </a:r>
          </a:p>
          <a:p>
            <a:r>
              <a:rPr lang="en-US" altLang="zh-CN" dirty="0" err="1"/>
              <a:t>moviemenu</a:t>
            </a:r>
            <a:r>
              <a:rPr lang="en-US" altLang="zh-CN" dirty="0"/>
              <a:t>()</a:t>
            </a:r>
          </a:p>
        </p:txBody>
      </p:sp>
    </p:spTree>
    <p:extLst>
      <p:ext uri="{BB962C8B-B14F-4D97-AF65-F5344CB8AC3E}">
        <p14:creationId xmlns:p14="http://schemas.microsoft.com/office/powerpoint/2010/main" xmlns="" val="1608313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2"/>
  <p:tag name="KSO_WM_UNIT_ID" val="diagram160020_4*m_i*1_2"/>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0_4*i*22"/>
  <p:tag name="KSO_WM_TEMPLATE_CATEGORY" val="diagram"/>
  <p:tag name="KSO_WM_TEMPLATE_INDEX" val="160020"/>
  <p:tag name="KSO_WM_UNIT_INDEX" val="22"/>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2"/>
  <p:tag name="KSO_WM_UNIT_ID" val="diagram160020_4*m_i*1_12"/>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0_4*i*0"/>
  <p:tag name="KSO_WM_TEMPLATE_CATEGORY" val="diagram"/>
  <p:tag name="KSO_WM_TEMPLATE_INDEX" val="160020"/>
  <p:tag name="KSO_WM_UNIT_INDEX" val="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0_4*i*7"/>
  <p:tag name="KSO_WM_TEMPLATE_CATEGORY" val="diagram"/>
  <p:tag name="KSO_WM_TEMPLATE_INDEX" val="160020"/>
  <p:tag name="KSO_WM_UNIT_INDEX" val="7"/>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4_1"/>
  <p:tag name="KSO_WM_UNIT_ID" val="diagram160020_4*m_h_f*1_4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4"/>
  <p:tag name="KSO_WM_UNIT_ID" val="diagram160020_4*m_i*1_4"/>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1_1"/>
  <p:tag name="KSO_WM_UNIT_ID" val="diagram160020_4*m_h_f*1_1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
  <p:tag name="KSO_WM_UNIT_ID" val="diagram160020_4*m_i*1_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3_1"/>
  <p:tag name="KSO_WM_UNIT_ID" val="diagram160020_4*m_h_f*1_3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1"/>
  <p:tag name="KSO_WM_UNIT_ID" val="diagram160020_4*m_i*1_1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3"/>
  <p:tag name="KSO_WM_UNIT_ID" val="diagram160020_4*m_i*1_3"/>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2_1"/>
  <p:tag name="KSO_WM_UNIT_ID" val="diagram160020_4*m_h_f*1_2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8"/>
  <p:tag name="KSO_WM_UNIT_ID" val="diagram160020_4*m_i*1_8"/>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4_1"/>
  <p:tag name="KSO_WM_UNIT_ID" val="diagram160020_4*m_h_f*1_4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4"/>
  <p:tag name="KSO_WM_UNIT_ID" val="diagram160020_4*m_i*1_4"/>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2"/>
  <p:tag name="KSO_WM_UNIT_ID" val="diagram160020_4*m_i*1_2"/>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3"/>
  <p:tag name="KSO_WM_UNIT_ID" val="diagram160020_4*m_i*1_3"/>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5"/>
  <p:tag name="KSO_WM_UNIT_ID" val="diagram160020_4*m_i*1_5"/>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6"/>
  <p:tag name="KSO_WM_UNIT_ID" val="diagram160020_4*m_i*1_6"/>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7"/>
  <p:tag name="KSO_WM_UNIT_ID" val="diagram160020_4*m_i*1_7"/>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9"/>
  <p:tag name="KSO_WM_UNIT_ID" val="diagram160020_4*m_i*1_9"/>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0_4*i*7"/>
  <p:tag name="KSO_WM_TEMPLATE_CATEGORY" val="diagram"/>
  <p:tag name="KSO_WM_TEMPLATE_INDEX" val="160020"/>
  <p:tag name="KSO_WM_UNIT_INDEX" val="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0"/>
  <p:tag name="KSO_WM_UNIT_ID" val="diagram160020_4*m_i*1_10"/>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2"/>
  <p:tag name="KSO_WM_UNIT_ID" val="diagram160020_4*m_i*1_12"/>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0_4*i*0"/>
  <p:tag name="KSO_WM_TEMPLATE_CATEGORY" val="diagram"/>
  <p:tag name="KSO_WM_TEMPLATE_INDEX" val="160020"/>
  <p:tag name="KSO_WM_UNIT_INDEX" val="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0_4*i*15"/>
  <p:tag name="KSO_WM_TEMPLATE_CATEGORY" val="diagram"/>
  <p:tag name="KSO_WM_TEMPLATE_INDEX" val="160020"/>
  <p:tag name="KSO_WM_UNIT_INDEX" val="15"/>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2_1"/>
  <p:tag name="KSO_WM_UNIT_ID" val="diagram160020_4*m_h_f*1_2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8"/>
  <p:tag name="KSO_WM_UNIT_ID" val="diagram160020_4*m_i*1_8"/>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1_1"/>
  <p:tag name="KSO_WM_UNIT_ID" val="diagram160020_4*m_h_f*1_1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
  <p:tag name="KSO_WM_UNIT_ID" val="diagram160020_4*m_i*1_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5"/>
  <p:tag name="KSO_WM_UNIT_ID" val="diagram160020_4*m_i*1_5"/>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6"/>
  <p:tag name="KSO_WM_UNIT_ID" val="diagram160020_4*m_i*1_6"/>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7"/>
  <p:tag name="KSO_WM_UNIT_ID" val="diagram160020_4*m_i*1_7"/>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0_4*i*15"/>
  <p:tag name="KSO_WM_TEMPLATE_CATEGORY" val="diagram"/>
  <p:tag name="KSO_WM_TEMPLATE_INDEX" val="160020"/>
  <p:tag name="KSO_WM_UNIT_INDEX" val="15"/>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9"/>
  <p:tag name="KSO_WM_UNIT_ID" val="diagram160020_4*m_i*1_9"/>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0"/>
  <p:tag name="KSO_WM_UNIT_ID" val="diagram160020_4*m_i*1_10"/>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32126</TotalTime>
  <Words>3401</Words>
  <Application>Microsoft Office PowerPoint</Application>
  <PresentationFormat>全屏显示(16:9)</PresentationFormat>
  <Paragraphs>249</Paragraphs>
  <Slides>40</Slides>
  <Notes>1</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默认设计模板</vt:lpstr>
      <vt:lpstr>幻灯片 1</vt:lpstr>
      <vt:lpstr>幻灯片 2</vt:lpstr>
      <vt:lpstr>幻灯片 3</vt:lpstr>
      <vt:lpstr>幻灯片 4</vt:lpstr>
      <vt:lpstr>幻灯片 5</vt:lpstr>
      <vt:lpstr>创建函数</vt:lpstr>
      <vt:lpstr>调用函数</vt:lpstr>
      <vt:lpstr>幻灯片 8</vt:lpstr>
      <vt:lpstr>创建和调用函数</vt:lpstr>
      <vt:lpstr>幻灯片 10</vt:lpstr>
      <vt:lpstr>幻灯片 11</vt:lpstr>
      <vt:lpstr>了解形式参数和实际参数</vt:lpstr>
      <vt:lpstr>位置参数</vt:lpstr>
      <vt:lpstr>了解形式参数和实际参数</vt:lpstr>
      <vt:lpstr>关键字参数</vt:lpstr>
      <vt:lpstr>为参数设置默认值</vt:lpstr>
      <vt:lpstr>为参数设置默认值</vt:lpstr>
      <vt:lpstr>幻灯片 18</vt:lpstr>
      <vt:lpstr>可变参数</vt:lpstr>
      <vt:lpstr>可变参数</vt:lpstr>
      <vt:lpstr>可变参数</vt:lpstr>
      <vt:lpstr>幻灯片 22</vt:lpstr>
      <vt:lpstr>可变参数</vt:lpstr>
      <vt:lpstr>可变参数</vt:lpstr>
      <vt:lpstr>幻灯片 25</vt:lpstr>
      <vt:lpstr>返回值</vt:lpstr>
      <vt:lpstr>幻灯片 27</vt:lpstr>
      <vt:lpstr>幻灯片 28</vt:lpstr>
      <vt:lpstr>幻灯片 29</vt:lpstr>
      <vt:lpstr>幻灯片 30</vt:lpstr>
      <vt:lpstr>局部变量</vt:lpstr>
      <vt:lpstr>全局变量</vt:lpstr>
      <vt:lpstr>全局变量</vt:lpstr>
      <vt:lpstr>全局变量</vt:lpstr>
      <vt:lpstr>幻灯片 35</vt:lpstr>
      <vt:lpstr>幻灯片 36</vt:lpstr>
      <vt:lpstr>匿名函数</vt:lpstr>
      <vt:lpstr>匿名函数</vt:lpstr>
      <vt:lpstr>匿名函数</vt:lpstr>
      <vt:lpstr>匿名函数</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2085</cp:revision>
  <cp:lastPrinted>1601-01-01T00:00:00Z</cp:lastPrinted>
  <dcterms:created xsi:type="dcterms:W3CDTF">2014-11-20T08:27:06Z</dcterms:created>
  <dcterms:modified xsi:type="dcterms:W3CDTF">2019-12-04T03:31:41Z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