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slides/slide99.xml" ContentType="application/vnd.openxmlformats-officedocument.presentationml.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slides/slide98.xml" ContentType="application/vnd.openxmlformats-officedocument.presentationml.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slides/slide89.xml" ContentType="application/vnd.openxmlformats-officedocument.presentationml.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slides/slide78.xml" ContentType="application/vnd.openxmlformats-officedocument.presentationml.slide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ags/tag102.xml" ContentType="application/vnd.openxmlformats-officedocument.presentationml.tag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258" r:id="rId2"/>
    <p:sldId id="638" r:id="rId3"/>
    <p:sldId id="306" r:id="rId4"/>
    <p:sldId id="651" r:id="rId5"/>
    <p:sldId id="647" r:id="rId6"/>
    <p:sldId id="808" r:id="rId7"/>
    <p:sldId id="810" r:id="rId8"/>
    <p:sldId id="811" r:id="rId9"/>
    <p:sldId id="812" r:id="rId10"/>
    <p:sldId id="814" r:id="rId11"/>
    <p:sldId id="815" r:id="rId12"/>
    <p:sldId id="823" r:id="rId13"/>
    <p:sldId id="824" r:id="rId14"/>
    <p:sldId id="825" r:id="rId15"/>
    <p:sldId id="826" r:id="rId16"/>
    <p:sldId id="827" r:id="rId17"/>
    <p:sldId id="828" r:id="rId18"/>
    <p:sldId id="656" r:id="rId19"/>
    <p:sldId id="809" r:id="rId20"/>
    <p:sldId id="650" r:id="rId21"/>
    <p:sldId id="496" r:id="rId22"/>
    <p:sldId id="817" r:id="rId23"/>
    <p:sldId id="818" r:id="rId24"/>
    <p:sldId id="819" r:id="rId25"/>
    <p:sldId id="820" r:id="rId26"/>
    <p:sldId id="821" r:id="rId27"/>
    <p:sldId id="768" r:id="rId28"/>
    <p:sldId id="829" r:id="rId29"/>
    <p:sldId id="830" r:id="rId30"/>
    <p:sldId id="698" r:id="rId31"/>
    <p:sldId id="700" r:id="rId32"/>
    <p:sldId id="831" r:id="rId33"/>
    <p:sldId id="834" r:id="rId34"/>
    <p:sldId id="833" r:id="rId35"/>
    <p:sldId id="835" r:id="rId36"/>
    <p:sldId id="706" r:id="rId37"/>
    <p:sldId id="836" r:id="rId38"/>
    <p:sldId id="837" r:id="rId39"/>
    <p:sldId id="838" r:id="rId40"/>
    <p:sldId id="839" r:id="rId41"/>
    <p:sldId id="840" r:id="rId42"/>
    <p:sldId id="841" r:id="rId43"/>
    <p:sldId id="842" r:id="rId44"/>
    <p:sldId id="843" r:id="rId45"/>
    <p:sldId id="721" r:id="rId46"/>
    <p:sldId id="733" r:id="rId47"/>
    <p:sldId id="728" r:id="rId48"/>
    <p:sldId id="741" r:id="rId49"/>
    <p:sldId id="742" r:id="rId50"/>
    <p:sldId id="748" r:id="rId51"/>
    <p:sldId id="882" r:id="rId52"/>
    <p:sldId id="644" r:id="rId53"/>
    <p:sldId id="883" r:id="rId54"/>
    <p:sldId id="637" r:id="rId55"/>
    <p:sldId id="757" r:id="rId56"/>
    <p:sldId id="770" r:id="rId57"/>
    <p:sldId id="769" r:id="rId58"/>
    <p:sldId id="886" r:id="rId59"/>
    <p:sldId id="773" r:id="rId60"/>
    <p:sldId id="887" r:id="rId61"/>
    <p:sldId id="775" r:id="rId62"/>
    <p:sldId id="776" r:id="rId63"/>
    <p:sldId id="888" r:id="rId64"/>
    <p:sldId id="778" r:id="rId65"/>
    <p:sldId id="781" r:id="rId66"/>
    <p:sldId id="639" r:id="rId67"/>
    <p:sldId id="804" r:id="rId68"/>
    <p:sldId id="807" r:id="rId69"/>
    <p:sldId id="492" r:id="rId70"/>
    <p:sldId id="889" r:id="rId71"/>
    <p:sldId id="890" r:id="rId72"/>
    <p:sldId id="893" r:id="rId73"/>
    <p:sldId id="892" r:id="rId74"/>
    <p:sldId id="894" r:id="rId75"/>
    <p:sldId id="895" r:id="rId76"/>
    <p:sldId id="891" r:id="rId77"/>
    <p:sldId id="896" r:id="rId78"/>
    <p:sldId id="645" r:id="rId79"/>
    <p:sldId id="646" r:id="rId80"/>
    <p:sldId id="898" r:id="rId81"/>
    <p:sldId id="899" r:id="rId82"/>
    <p:sldId id="897" r:id="rId83"/>
    <p:sldId id="900" r:id="rId84"/>
    <p:sldId id="902" r:id="rId85"/>
    <p:sldId id="903" r:id="rId86"/>
    <p:sldId id="904" r:id="rId87"/>
    <p:sldId id="906" r:id="rId88"/>
    <p:sldId id="907" r:id="rId89"/>
    <p:sldId id="905" r:id="rId90"/>
    <p:sldId id="908" r:id="rId91"/>
    <p:sldId id="909" r:id="rId92"/>
    <p:sldId id="910" r:id="rId93"/>
    <p:sldId id="911" r:id="rId94"/>
    <p:sldId id="912" r:id="rId95"/>
    <p:sldId id="913" r:id="rId96"/>
    <p:sldId id="914" r:id="rId97"/>
    <p:sldId id="915" r:id="rId98"/>
    <p:sldId id="916" r:id="rId99"/>
    <p:sldId id="917" r:id="rId100"/>
    <p:sldId id="918" r:id="rId101"/>
    <p:sldId id="919" r:id="rId102"/>
    <p:sldId id="641" r:id="rId103"/>
    <p:sldId id="920" r:id="rId104"/>
    <p:sldId id="921" r:id="rId105"/>
    <p:sldId id="922" r:id="rId10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00"/>
    <a:srgbClr val="FF8A15"/>
    <a:srgbClr val="3366FF"/>
    <a:srgbClr val="00FFFF"/>
    <a:srgbClr val="1532C5"/>
    <a:srgbClr val="FF3399"/>
    <a:srgbClr val="5DD5FF"/>
    <a:srgbClr val="A7E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62"/>
      </p:cViewPr>
      <p:guideLst>
        <p:guide orient="horz" pos="16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5E1CCF-0950-4AF8-956C-1B51FAF0F941}" type="datetimeFigureOut">
              <a:rPr lang="zh-CN" altLang="en-US"/>
              <a:pPr>
                <a:defRPr/>
              </a:pPr>
              <a:t>2019-11-27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806A1A7-93CA-433D-A05C-E015FA0F8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B4DF39-B1C1-4A75-97D7-72AAAA9F1C4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25F5B-B31F-4757-8399-F968D69CFF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BF1B-3162-402F-B3DA-1EEB66C03AA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1C3F7-5CDB-4789-9704-21831E094E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2819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4CE59-F1DF-4BFE-8FB5-7151D80A951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1624E-D077-4947-9665-00E6A2421B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93CBE-00DD-4164-B05D-72F37265AC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FC1A9-B2A6-4D74-B66C-D706F9BE52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953CA-3D97-4938-9528-C3F39D19C42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C374D-461E-40D2-ADCC-02FF435A3EC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C09E1-B007-46B0-82D3-F48E5605225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E6E00-7E1D-4692-A24F-770A128353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697B1A9-90E5-4813-B712-399A5D26C9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3" Type="http://schemas.openxmlformats.org/officeDocument/2006/relationships/tags" Target="../tags/tag170.xml"/><Relationship Id="rId21" Type="http://schemas.openxmlformats.org/officeDocument/2006/relationships/tags" Target="../tags/tag188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tags" Target="../tags/tag187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147763"/>
            <a:ext cx="6570663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2133600" y="1741735"/>
            <a:ext cx="44958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4  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序列的应用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4879" y="3405485"/>
            <a:ext cx="3856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0030101010101" pitchFamily="49" charset="-122"/>
                <a:ea typeface="楷体_GB2312" panose="02010609030101010101" pitchFamily="49" charset="-122"/>
              </a:rPr>
              <a:t>主讲人：范丽亚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</a:t>
            </a:r>
            <a:r>
              <a:rPr lang="zh-CN" altLang="en-US" dirty="0"/>
              <a:t> 切片</a:t>
            </a:r>
          </a:p>
        </p:txBody>
      </p:sp>
      <p:sp>
        <p:nvSpPr>
          <p:cNvPr id="7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381000" y="742950"/>
            <a:ext cx="8610600" cy="4038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 = [3, 4, 5, 6, 7, 9, 11, 13, 15, 17]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[1::2] 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       [4, 6, 9, 13, 17]        #</a:t>
            </a:r>
            <a:r>
              <a:rPr lang="zh-CN" altLang="en-US" sz="2000" kern="1200" dirty="0"/>
              <a:t>奇数位置，隔一个取一个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[3::]</a:t>
            </a:r>
            <a:endParaRPr lang="zh-CN" altLang="en-US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       [6, 7, 9, 11, 13, 15, 17]     #</a:t>
            </a:r>
            <a:r>
              <a:rPr lang="zh-CN" altLang="en-US" sz="2000" kern="1200" dirty="0"/>
              <a:t>从下标</a:t>
            </a:r>
            <a:r>
              <a:rPr lang="en-US" altLang="zh-CN" sz="2000" kern="1200" dirty="0"/>
              <a:t>3</a:t>
            </a:r>
            <a:r>
              <a:rPr lang="zh-CN" altLang="en-US" sz="2000" kern="1200" dirty="0"/>
              <a:t>开始的所有元素</a:t>
            </a:r>
            <a:endParaRPr lang="en-US" altLang="zh-CN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[3:6] 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      [6, 7, 9]            #</a:t>
            </a:r>
            <a:r>
              <a:rPr lang="zh-CN" altLang="en-US" sz="2000" kern="1200" dirty="0"/>
              <a:t>下标在</a:t>
            </a:r>
            <a:r>
              <a:rPr lang="en-US" altLang="zh-CN" sz="2000" kern="1200" dirty="0"/>
              <a:t>[3, 6)</a:t>
            </a:r>
            <a:r>
              <a:rPr lang="zh-CN" altLang="en-US" sz="2000" kern="1200" dirty="0"/>
              <a:t>之间的所有元素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[0:100:1]</a:t>
            </a:r>
            <a:endParaRPr lang="zh-CN" altLang="en-US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      [3, 4, 5, 6, 7, 9, 11, 13, 15, 17]     #</a:t>
            </a:r>
            <a:r>
              <a:rPr lang="zh-CN" altLang="en-US" sz="2000" kern="1200" dirty="0"/>
              <a:t>前</a:t>
            </a:r>
            <a:r>
              <a:rPr lang="en-US" altLang="zh-CN" sz="2000" kern="1200" dirty="0"/>
              <a:t>100</a:t>
            </a:r>
            <a:r>
              <a:rPr lang="zh-CN" altLang="en-US" sz="2000" kern="1200" dirty="0"/>
              <a:t>个元素，自动截断</a:t>
            </a:r>
            <a:endParaRPr lang="en-US" altLang="zh-CN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endParaRPr lang="en-US" altLang="zh-CN" sz="2000" kern="12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六边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16238" y="2368550"/>
            <a:ext cx="439737" cy="379413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3" name="六边形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1663" y="3032125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 bwMode="auto">
          <a:xfrm>
            <a:off x="4954588" y="2368550"/>
            <a:ext cx="1993900" cy="2008188"/>
            <a:chOff x="1343025" y="1831181"/>
            <a:chExt cx="2287143" cy="2305050"/>
          </a:xfrm>
        </p:grpSpPr>
        <p:sp>
          <p:nvSpPr>
            <p:cNvPr id="11" name="六边形 10"/>
            <p:cNvSpPr/>
            <p:nvPr>
              <p:custDataLst>
                <p:tags r:id="rId22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添加、修改和删除字典元素</a:t>
              </a:r>
            </a:p>
          </p:txBody>
        </p:sp>
        <p:sp>
          <p:nvSpPr>
            <p:cNvPr id="12" name="六边形 11"/>
            <p:cNvSpPr/>
            <p:nvPr>
              <p:custDataLst>
                <p:tags r:id="rId23"/>
              </p:custDataLst>
            </p:nvPr>
          </p:nvSpPr>
          <p:spPr>
            <a:xfrm>
              <a:off x="1781879" y="3700731"/>
              <a:ext cx="504410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35845" name="六边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36638" y="395446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6" name="六边形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5338" y="40655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7" name="六边形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9813" y="3384550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 bwMode="auto">
          <a:xfrm>
            <a:off x="1981200" y="2944813"/>
            <a:ext cx="1992313" cy="2008187"/>
            <a:chOff x="1343025" y="1831181"/>
            <a:chExt cx="2287143" cy="2305050"/>
          </a:xfrm>
        </p:grpSpPr>
        <p:sp>
          <p:nvSpPr>
            <p:cNvPr id="17" name="六边形 16"/>
            <p:cNvSpPr/>
            <p:nvPr>
              <p:custDataLst>
                <p:tags r:id="rId20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 通过键值对访问字典</a:t>
              </a:r>
              <a:endPara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" name="六边形 17"/>
            <p:cNvSpPr/>
            <p:nvPr>
              <p:custDataLst>
                <p:tags r:id="rId21"/>
              </p:custDataLst>
            </p:nvPr>
          </p:nvSpPr>
          <p:spPr>
            <a:xfrm>
              <a:off x="1780407" y="3700732"/>
              <a:ext cx="504812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5849" name="六边形 1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4663" y="137001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50" name="六边形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02313" y="1701800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 bwMode="auto">
          <a:xfrm>
            <a:off x="3341688" y="1001713"/>
            <a:ext cx="1992312" cy="2008187"/>
            <a:chOff x="1343025" y="1831181"/>
            <a:chExt cx="2287143" cy="2305050"/>
          </a:xfrm>
        </p:grpSpPr>
        <p:sp>
          <p:nvSpPr>
            <p:cNvPr id="22" name="六边形 21"/>
            <p:cNvSpPr/>
            <p:nvPr>
              <p:custDataLst>
                <p:tags r:id="rId18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遍历字典</a:t>
              </a:r>
            </a:p>
          </p:txBody>
        </p:sp>
        <p:sp>
          <p:nvSpPr>
            <p:cNvPr id="23" name="六边形 22"/>
            <p:cNvSpPr/>
            <p:nvPr>
              <p:custDataLst>
                <p:tags r:id="rId19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5852" name="六边形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13650" y="360521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12"/>
            </p:custDataLst>
          </p:nvPr>
        </p:nvGrpSpPr>
        <p:grpSpPr bwMode="auto">
          <a:xfrm>
            <a:off x="642938" y="1001713"/>
            <a:ext cx="1992312" cy="2008187"/>
            <a:chOff x="1343025" y="1831181"/>
            <a:chExt cx="2287143" cy="2305050"/>
          </a:xfrm>
        </p:grpSpPr>
        <p:sp>
          <p:nvSpPr>
            <p:cNvPr id="5" name="六边形 4"/>
            <p:cNvSpPr/>
            <p:nvPr>
              <p:custDataLst>
                <p:tags r:id="rId16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FF8A15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字典的创建和删除</a:t>
              </a:r>
            </a:p>
          </p:txBody>
        </p:sp>
        <p:sp>
          <p:nvSpPr>
            <p:cNvPr id="7" name="六边形 6"/>
            <p:cNvSpPr/>
            <p:nvPr>
              <p:custDataLst>
                <p:tags r:id="rId17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3"/>
            </p:custDataLst>
          </p:nvPr>
        </p:nvGrpSpPr>
        <p:grpSpPr bwMode="auto">
          <a:xfrm>
            <a:off x="6616700" y="971550"/>
            <a:ext cx="1993900" cy="2008188"/>
            <a:chOff x="1343025" y="1831181"/>
            <a:chExt cx="2287143" cy="2305050"/>
          </a:xfrm>
        </p:grpSpPr>
        <p:sp>
          <p:nvSpPr>
            <p:cNvPr id="25" name="六边形 24"/>
            <p:cNvSpPr/>
            <p:nvPr>
              <p:custDataLst>
                <p:tags r:id="rId14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5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字典推导式</a:t>
              </a:r>
            </a:p>
          </p:txBody>
        </p:sp>
        <p:sp>
          <p:nvSpPr>
            <p:cNvPr id="26" name="六边形 25"/>
            <p:cNvSpPr/>
            <p:nvPr>
              <p:custDataLst>
                <p:tags r:id="rId15"/>
              </p:custDataLst>
            </p:nvPr>
          </p:nvSpPr>
          <p:spPr>
            <a:xfrm>
              <a:off x="1781880" y="3700731"/>
              <a:ext cx="504409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22897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894"/>
            <a:ext cx="8229600" cy="857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字典推导式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5" y="881144"/>
            <a:ext cx="9041606" cy="3886200"/>
          </a:xfrm>
        </p:spPr>
        <p:txBody>
          <a:bodyPr/>
          <a:lstStyle/>
          <a:p>
            <a:r>
              <a:rPr lang="zh-CN" altLang="en-US" sz="2400" dirty="0"/>
              <a:t>使用字典推导式可以快速生成一个字典，它的表现形式和列表推导式类似。</a:t>
            </a:r>
            <a:endParaRPr lang="en-US" altLang="zh-CN" sz="2400" dirty="0"/>
          </a:p>
          <a:p>
            <a:r>
              <a:rPr lang="zh-CN" altLang="en-US" sz="2400" dirty="0"/>
              <a:t>例如：生成一个包含</a:t>
            </a:r>
            <a:r>
              <a:rPr lang="en-US" altLang="zh-CN" sz="2400" dirty="0"/>
              <a:t>4</a:t>
            </a:r>
            <a:r>
              <a:rPr lang="zh-CN" altLang="en-US" sz="2400" dirty="0"/>
              <a:t>个随机数的字典，字典的键使用数字表示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01AAFFD-4219-45F9-96EA-B466374041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190750"/>
            <a:ext cx="7181850" cy="1038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946930A-3BC7-47FE-A9F0-350D8E470D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390578"/>
            <a:ext cx="4962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1491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33550"/>
            <a:ext cx="8001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495425" y="2251075"/>
            <a:ext cx="6553200" cy="1117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lnSpc>
                <a:spcPts val="4000"/>
              </a:lnSpc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列表、元组、字典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4000"/>
              </a:lnSpc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和集合的区别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217DF5-1CA5-407B-A024-1FB466E6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58" y="285750"/>
            <a:ext cx="8229600" cy="857250"/>
          </a:xfrm>
        </p:spPr>
        <p:txBody>
          <a:bodyPr/>
          <a:lstStyle/>
          <a:p>
            <a:pPr eaLnBrk="1" hangingPunct="1">
              <a:lnSpc>
                <a:spcPts val="4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列表、元组、字典和集合的区别</a:t>
            </a:r>
            <a:b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</a:b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D73AA322-D2CA-4069-AABD-966F8048C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10273253"/>
              </p:ext>
            </p:extLst>
          </p:nvPr>
        </p:nvGraphicFramePr>
        <p:xfrm>
          <a:off x="381000" y="1200150"/>
          <a:ext cx="830580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1221097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33116194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2219428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533492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329716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是否可变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是否重复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是否有序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定义符号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23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列表（</a:t>
                      </a:r>
                      <a:r>
                        <a:rPr lang="en-US" altLang="zh-CN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list</a:t>
                      </a:r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可变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可重复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有序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[]</a:t>
                      </a:r>
                      <a:endParaRPr lang="zh-CN" altLang="en-US" sz="20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034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元组（</a:t>
                      </a:r>
                      <a:r>
                        <a:rPr lang="en-US" altLang="zh-CN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tuple</a:t>
                      </a:r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不可变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可重复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有序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39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字典（</a:t>
                      </a:r>
                      <a:r>
                        <a:rPr lang="en-US" altLang="zh-CN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dictionary</a:t>
                      </a:r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可变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可重复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无序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{</a:t>
                      </a:r>
                      <a:r>
                        <a:rPr lang="en-US" altLang="zh-CN" sz="20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key:value</a:t>
                      </a:r>
                      <a:r>
                        <a:rPr lang="en-US" altLang="zh-CN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}</a:t>
                      </a:r>
                      <a:endParaRPr lang="zh-CN" altLang="en-US" sz="20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882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集合（</a:t>
                      </a:r>
                      <a:r>
                        <a:rPr lang="en-US" altLang="zh-CN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set</a:t>
                      </a:r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可变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不可重复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无序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{}</a:t>
                      </a:r>
                      <a:endParaRPr lang="zh-CN" altLang="en-US" sz="20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96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42517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95623B-49E8-429E-8518-26887548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实战一：输出“王者荣耀”的游戏角色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24B3BEB-E806-4DF4-876B-DFD0FE4386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006" y="876301"/>
            <a:ext cx="7755247" cy="39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3378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95623B-49E8-429E-8518-26887548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实战二：电视剧的收视率排行榜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11F2F64-A820-4BA4-BFFF-BD953B9E510B}"/>
              </a:ext>
            </a:extLst>
          </p:cNvPr>
          <p:cNvSpPr/>
          <p:nvPr/>
        </p:nvSpPr>
        <p:spPr>
          <a:xfrm>
            <a:off x="685800" y="1399818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《Give up</a:t>
            </a:r>
            <a:r>
              <a:rPr lang="zh-CN" altLang="en-US" dirty="0"/>
              <a:t>，</a:t>
            </a:r>
            <a:r>
              <a:rPr lang="en-US" altLang="zh-CN" dirty="0"/>
              <a:t>hold on to me》</a:t>
            </a:r>
            <a:r>
              <a:rPr lang="zh-CN" altLang="en-US" dirty="0"/>
              <a:t>收视率：</a:t>
            </a:r>
            <a:r>
              <a:rPr lang="en-US" altLang="zh-CN" dirty="0"/>
              <a:t>1.4%</a:t>
            </a:r>
          </a:p>
          <a:p>
            <a:r>
              <a:rPr lang="en-US" altLang="zh-CN" dirty="0"/>
              <a:t>《The private dishes of the husbands》</a:t>
            </a:r>
            <a:r>
              <a:rPr lang="zh-CN" altLang="en-US" dirty="0"/>
              <a:t>收视率： </a:t>
            </a:r>
            <a:r>
              <a:rPr lang="en-US" altLang="zh-CN" dirty="0"/>
              <a:t>1.343 %</a:t>
            </a:r>
          </a:p>
          <a:p>
            <a:r>
              <a:rPr lang="en-US" altLang="zh-CN" dirty="0"/>
              <a:t>《My father-in-law will do </a:t>
            </a:r>
            <a:r>
              <a:rPr lang="en-US" altLang="zh-CN" dirty="0" err="1"/>
              <a:t>martiaiarts</a:t>
            </a:r>
            <a:r>
              <a:rPr lang="en-US" altLang="zh-CN" dirty="0"/>
              <a:t>》</a:t>
            </a:r>
            <a:r>
              <a:rPr lang="zh-CN" altLang="en-US" dirty="0"/>
              <a:t>收视率： </a:t>
            </a:r>
            <a:r>
              <a:rPr lang="en-US" altLang="zh-CN" dirty="0"/>
              <a:t>0.92 %</a:t>
            </a:r>
          </a:p>
          <a:p>
            <a:r>
              <a:rPr lang="en-US" altLang="zh-CN" dirty="0"/>
              <a:t>《North Canton still believe in love》</a:t>
            </a:r>
            <a:r>
              <a:rPr lang="zh-CN" altLang="en-US" dirty="0"/>
              <a:t>收视率： </a:t>
            </a:r>
            <a:r>
              <a:rPr lang="en-US" altLang="zh-CN" dirty="0"/>
              <a:t>0.862 %</a:t>
            </a:r>
          </a:p>
          <a:p>
            <a:r>
              <a:rPr lang="en-US" altLang="zh-CN" dirty="0"/>
              <a:t>《Impossible task》</a:t>
            </a:r>
            <a:r>
              <a:rPr lang="zh-CN" altLang="en-US" dirty="0"/>
              <a:t>收视率： </a:t>
            </a:r>
            <a:r>
              <a:rPr lang="en-US" altLang="zh-CN" dirty="0"/>
              <a:t>0.553 %</a:t>
            </a:r>
          </a:p>
          <a:p>
            <a:r>
              <a:rPr lang="en-US" altLang="zh-CN" dirty="0"/>
              <a:t>《Sparrow》</a:t>
            </a:r>
            <a:r>
              <a:rPr lang="zh-CN" altLang="en-US" dirty="0"/>
              <a:t>收视率： </a:t>
            </a:r>
            <a:r>
              <a:rPr lang="en-US" altLang="zh-CN" dirty="0"/>
              <a:t>0.411 %</a:t>
            </a:r>
          </a:p>
          <a:p>
            <a:r>
              <a:rPr lang="en-US" altLang="zh-CN" dirty="0"/>
              <a:t>《East of dream Avenue》</a:t>
            </a:r>
            <a:r>
              <a:rPr lang="zh-CN" altLang="en-US" dirty="0"/>
              <a:t>收视率： </a:t>
            </a:r>
            <a:r>
              <a:rPr lang="en-US" altLang="zh-CN" dirty="0"/>
              <a:t>0.164 %</a:t>
            </a:r>
          </a:p>
          <a:p>
            <a:r>
              <a:rPr lang="en-US" altLang="zh-CN" dirty="0"/>
              <a:t>《</a:t>
            </a:r>
            <a:r>
              <a:rPr lang="en-US" altLang="zh-CN" dirty="0" err="1"/>
              <a:t>Theprodigal</a:t>
            </a:r>
            <a:r>
              <a:rPr lang="en-US" altLang="zh-CN" dirty="0"/>
              <a:t> son of the new frontier town》</a:t>
            </a:r>
            <a:r>
              <a:rPr lang="zh-CN" altLang="en-US" dirty="0"/>
              <a:t>收视率： </a:t>
            </a:r>
            <a:r>
              <a:rPr lang="en-US" altLang="zh-CN" dirty="0"/>
              <a:t>0.259 %</a:t>
            </a:r>
          </a:p>
          <a:p>
            <a:r>
              <a:rPr lang="en-US" altLang="zh-CN" dirty="0"/>
              <a:t>《Distant distance》</a:t>
            </a:r>
            <a:r>
              <a:rPr lang="zh-CN" altLang="en-US" dirty="0"/>
              <a:t>收视率： </a:t>
            </a:r>
            <a:r>
              <a:rPr lang="en-US" altLang="zh-CN" dirty="0"/>
              <a:t>0.394 %</a:t>
            </a:r>
          </a:p>
          <a:p>
            <a:r>
              <a:rPr lang="en-US" altLang="zh-CN" dirty="0"/>
              <a:t>《Music legend》</a:t>
            </a:r>
            <a:r>
              <a:rPr lang="zh-CN" altLang="en-US" dirty="0"/>
              <a:t>收视率： </a:t>
            </a:r>
            <a:r>
              <a:rPr lang="en-US" altLang="zh-CN" dirty="0"/>
              <a:t>0.562 %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72A152A-A62E-4B61-9ECB-066A79B6396D}"/>
              </a:ext>
            </a:extLst>
          </p:cNvPr>
          <p:cNvSpPr/>
          <p:nvPr/>
        </p:nvSpPr>
        <p:spPr>
          <a:xfrm>
            <a:off x="457200" y="88136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应用列表和元组将以下电视剧按收视率由高到低进行排序：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415883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</a:t>
            </a:r>
            <a:r>
              <a:rPr lang="zh-CN" altLang="en-US" dirty="0"/>
              <a:t> 切片</a:t>
            </a:r>
          </a:p>
        </p:txBody>
      </p:sp>
      <p:sp>
        <p:nvSpPr>
          <p:cNvPr id="7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381000" y="971550"/>
            <a:ext cx="8610600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 = [3, 4, 5, 6, 7, 9, 11, 13, 15, 17]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a[100:]</a:t>
            </a:r>
            <a:endParaRPr lang="zh-CN" altLang="en-US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      []            #</a:t>
            </a:r>
            <a:r>
              <a:rPr lang="zh-CN" altLang="en-US" sz="2000" kern="1200" dirty="0"/>
              <a:t>下标</a:t>
            </a:r>
            <a:r>
              <a:rPr lang="en-US" altLang="zh-CN" sz="2000" kern="1200" dirty="0"/>
              <a:t>100</a:t>
            </a:r>
            <a:r>
              <a:rPr lang="zh-CN" altLang="en-US" sz="2000" kern="1200" dirty="0"/>
              <a:t>之后的所有元素，自动截断</a:t>
            </a:r>
            <a:endParaRPr lang="en-US" altLang="zh-CN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x[100]</a:t>
            </a:r>
            <a:endParaRPr lang="zh-CN" altLang="en-US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      </a:t>
            </a:r>
            <a:r>
              <a:rPr lang="en-US" altLang="zh-CN" sz="2000" kern="1200" dirty="0" err="1"/>
              <a:t>IndexError</a:t>
            </a:r>
            <a:r>
              <a:rPr lang="en-US" altLang="zh-CN" sz="2000" kern="1200" dirty="0"/>
              <a:t>: list index out of range      #</a:t>
            </a:r>
            <a:r>
              <a:rPr lang="zh-CN" altLang="en-US" sz="2000" kern="1200" dirty="0"/>
              <a:t>直接使用下标访问会发生越界</a:t>
            </a:r>
            <a:endParaRPr lang="en-US" altLang="zh-CN" sz="2000" kern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</a:t>
            </a:r>
            <a:r>
              <a:rPr lang="zh-CN" altLang="en-US" dirty="0"/>
              <a:t> 序列相加</a:t>
            </a:r>
          </a:p>
        </p:txBody>
      </p:sp>
      <p:sp>
        <p:nvSpPr>
          <p:cNvPr id="7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381000" y="971550"/>
            <a:ext cx="8610600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400" kern="1200" dirty="0"/>
              <a:t>Python</a:t>
            </a:r>
            <a:r>
              <a:rPr lang="zh-CN" altLang="en-US" sz="2400" kern="1200" dirty="0"/>
              <a:t>支持两种相同类型的序列相加操作，即将两个序列进行连接，不会去除重复的元素。</a:t>
            </a:r>
            <a:endParaRPr lang="en-US" altLang="zh-CN" sz="24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/>
              <a:t>相同类型的序列是指同为列表、元组、集合等，序列中的元素类型可以不同。</a:t>
            </a:r>
            <a:endParaRPr lang="en-US" altLang="zh-CN" sz="2400" kern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859599"/>
            <a:ext cx="33242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</a:t>
            </a:r>
            <a:r>
              <a:rPr lang="zh-CN" altLang="en-US" dirty="0"/>
              <a:t> 序列相加</a:t>
            </a:r>
          </a:p>
        </p:txBody>
      </p:sp>
      <p:sp>
        <p:nvSpPr>
          <p:cNvPr id="7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381000" y="971550"/>
            <a:ext cx="8610600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>
                <a:solidFill>
                  <a:srgbClr val="FF0000"/>
                </a:solidFill>
              </a:rPr>
              <a:t>注意：不能将列表和元组相加，也不能将列表和字符串相加。</a:t>
            </a:r>
            <a:endParaRPr lang="en-US" altLang="zh-CN" sz="2400" kern="1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581150"/>
            <a:ext cx="680085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4.1.4</a:t>
            </a:r>
            <a:r>
              <a:rPr lang="zh-CN" altLang="en-US" dirty="0"/>
              <a:t> 序列乘法</a:t>
            </a:r>
          </a:p>
        </p:txBody>
      </p:sp>
      <p:sp>
        <p:nvSpPr>
          <p:cNvPr id="7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381000" y="971551"/>
            <a:ext cx="8610600" cy="31242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/>
              <a:t>使用数字</a:t>
            </a:r>
            <a:r>
              <a:rPr lang="en-US" altLang="zh-CN" sz="2400" kern="1200" dirty="0"/>
              <a:t>n</a:t>
            </a:r>
            <a:r>
              <a:rPr lang="zh-CN" altLang="en-US" sz="2400" kern="1200" dirty="0"/>
              <a:t>乘以一个序列会生成一个新的序列，新序列的内容为原来序列被重复</a:t>
            </a:r>
            <a:r>
              <a:rPr lang="en-US" altLang="zh-CN" sz="2400" kern="1200" dirty="0"/>
              <a:t>n</a:t>
            </a:r>
            <a:r>
              <a:rPr lang="zh-CN" altLang="en-US" sz="2400" kern="1200" dirty="0"/>
              <a:t>次的结果。</a:t>
            </a:r>
            <a:endParaRPr lang="en-US" altLang="zh-CN" sz="2400" kern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686" y="1820447"/>
            <a:ext cx="8534400" cy="14264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394" y="3309024"/>
            <a:ext cx="3402806" cy="8429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4.1.5</a:t>
            </a:r>
            <a:r>
              <a:rPr lang="zh-CN" altLang="en-US" sz="3200" dirty="0"/>
              <a:t> 检查某个元素是否是序列的成员</a:t>
            </a:r>
          </a:p>
        </p:txBody>
      </p:sp>
      <p:sp>
        <p:nvSpPr>
          <p:cNvPr id="7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381000" y="879207"/>
            <a:ext cx="8686800" cy="3124201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/>
              <a:t>使用</a:t>
            </a:r>
            <a:r>
              <a:rPr lang="en-US" altLang="zh-CN" sz="2400" kern="1200" dirty="0"/>
              <a:t>in</a:t>
            </a:r>
            <a:r>
              <a:rPr lang="zh-CN" altLang="en-US" sz="2400" kern="1200" dirty="0"/>
              <a:t>关键字检查某个元素是否为序列的成员，即检查某个元素是否在某个序列中。</a:t>
            </a:r>
            <a:endParaRPr lang="en-US" altLang="zh-CN" sz="24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/>
              <a:t>语法格式：</a:t>
            </a:r>
            <a:endParaRPr lang="en-US" altLang="zh-CN" sz="24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400" kern="1200" dirty="0"/>
              <a:t>	value in sequence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400" kern="1200" dirty="0"/>
              <a:t>	value</a:t>
            </a:r>
            <a:r>
              <a:rPr lang="zh-CN" altLang="en-US" sz="2400" kern="1200" dirty="0"/>
              <a:t>表示要检查的元素</a:t>
            </a:r>
            <a:r>
              <a:rPr lang="en-US" altLang="zh-CN" sz="2400" kern="1200" dirty="0"/>
              <a:t> 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400" kern="1200" dirty="0"/>
              <a:t>	sequence</a:t>
            </a:r>
            <a:r>
              <a:rPr lang="zh-CN" altLang="en-US" sz="2400" kern="1200" dirty="0"/>
              <a:t>表示指定的序列</a:t>
            </a:r>
            <a:endParaRPr lang="en-US" altLang="zh-CN" sz="2400" kern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003408"/>
            <a:ext cx="276225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957"/>
            <a:ext cx="8229600" cy="857250"/>
          </a:xfrm>
        </p:spPr>
        <p:txBody>
          <a:bodyPr/>
          <a:lstStyle/>
          <a:p>
            <a:r>
              <a:rPr lang="en-US" altLang="zh-CN" sz="3200" dirty="0"/>
              <a:t>4.1.6</a:t>
            </a:r>
            <a:r>
              <a:rPr lang="zh-CN" altLang="en-US" sz="3200" dirty="0"/>
              <a:t> 计算序列的长度、最大值和最小值</a:t>
            </a:r>
          </a:p>
        </p:txBody>
      </p:sp>
      <p:sp>
        <p:nvSpPr>
          <p:cNvPr id="7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381000" y="879207"/>
            <a:ext cx="8686800" cy="3124201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/>
              <a:t>使用</a:t>
            </a:r>
            <a:r>
              <a:rPr lang="en-US" altLang="zh-CN" sz="2400" kern="1200" dirty="0"/>
              <a:t>in</a:t>
            </a:r>
            <a:r>
              <a:rPr lang="zh-CN" altLang="en-US" sz="2400" kern="1200" dirty="0"/>
              <a:t>关键字检查某个元素是否为序列的成员，即检查某个元素是否在某个序列中。</a:t>
            </a:r>
            <a:endParaRPr lang="en-US" altLang="zh-CN" sz="24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/>
              <a:t>语法格式：</a:t>
            </a:r>
            <a:endParaRPr lang="en-US" altLang="zh-CN" sz="24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400" kern="1200" dirty="0"/>
              <a:t>	value in sequence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400" kern="1200" dirty="0"/>
              <a:t>	value</a:t>
            </a:r>
            <a:r>
              <a:rPr lang="zh-CN" altLang="en-US" sz="2400" kern="1200" dirty="0"/>
              <a:t>表示要检查的元素</a:t>
            </a:r>
            <a:r>
              <a:rPr lang="en-US" altLang="zh-CN" sz="2400" kern="1200" dirty="0"/>
              <a:t> 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400" kern="1200" dirty="0"/>
              <a:t>	sequence</a:t>
            </a:r>
            <a:r>
              <a:rPr lang="zh-CN" altLang="en-US" sz="2400" kern="1200" dirty="0"/>
              <a:t>表示指定的序列</a:t>
            </a:r>
            <a:endParaRPr lang="en-US" altLang="zh-CN" sz="2400" kern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003408"/>
            <a:ext cx="276225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957"/>
            <a:ext cx="8229600" cy="857250"/>
          </a:xfrm>
        </p:spPr>
        <p:txBody>
          <a:bodyPr/>
          <a:lstStyle/>
          <a:p>
            <a:r>
              <a:rPr lang="en-US" altLang="zh-CN" sz="3200" dirty="0"/>
              <a:t>4.1.6</a:t>
            </a:r>
            <a:r>
              <a:rPr lang="zh-CN" altLang="en-US" sz="3200" dirty="0"/>
              <a:t> 计算序列的长度、最大值和最小值</a:t>
            </a:r>
          </a:p>
        </p:txBody>
      </p:sp>
      <p:sp>
        <p:nvSpPr>
          <p:cNvPr id="7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304800" y="971550"/>
            <a:ext cx="8686800" cy="3124201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/>
              <a:t>使用</a:t>
            </a:r>
            <a:r>
              <a:rPr lang="en-US" altLang="zh-CN" sz="2400" kern="1200" dirty="0" err="1"/>
              <a:t>len</a:t>
            </a:r>
            <a:r>
              <a:rPr lang="en-US" altLang="zh-CN" sz="2400" kern="1200" dirty="0"/>
              <a:t>()</a:t>
            </a:r>
            <a:r>
              <a:rPr lang="zh-CN" altLang="en-US" sz="2400" kern="1200" dirty="0"/>
              <a:t>函数计算序列的长度，即返回序列包含多少个元素</a:t>
            </a:r>
            <a:endParaRPr lang="en-US" altLang="zh-CN" sz="24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/>
              <a:t>使用</a:t>
            </a:r>
            <a:r>
              <a:rPr lang="en-US" altLang="zh-CN" sz="2400" kern="1200" dirty="0"/>
              <a:t>max()</a:t>
            </a:r>
            <a:r>
              <a:rPr lang="zh-CN" altLang="en-US" sz="2400" kern="1200" dirty="0"/>
              <a:t>函数返回序列中的最大元素</a:t>
            </a:r>
            <a:endParaRPr lang="en-US" altLang="zh-CN" sz="24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zh-CN" altLang="en-US" sz="2400" kern="1200" dirty="0"/>
              <a:t>使用</a:t>
            </a:r>
            <a:r>
              <a:rPr lang="en-US" altLang="zh-CN" sz="2400" kern="1200" dirty="0"/>
              <a:t>min()</a:t>
            </a:r>
            <a:r>
              <a:rPr lang="zh-CN" altLang="en-US" sz="2400" kern="1200" dirty="0"/>
              <a:t>函数返回序列中的最小元素</a:t>
            </a:r>
            <a:endParaRPr lang="en-US" altLang="zh-CN" sz="2400" kern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533650"/>
            <a:ext cx="507682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33550"/>
            <a:ext cx="8001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905000" y="2343150"/>
            <a:ext cx="65532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4.2 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列表（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list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</a:t>
            </a:r>
            <a:r>
              <a:rPr lang="zh-CN" altLang="en-US" dirty="0"/>
              <a:t>列表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330994" y="1047750"/>
            <a:ext cx="8534400" cy="3398044"/>
          </a:xfrm>
        </p:spPr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/>
              <a:t>列表是由一系列按特定顺序排列的元素组成的，是</a:t>
            </a:r>
            <a:r>
              <a:rPr lang="en-US" altLang="zh-CN" sz="2000" dirty="0"/>
              <a:t>Python</a:t>
            </a:r>
            <a:r>
              <a:rPr lang="zh-CN" altLang="en-US" sz="2000" dirty="0"/>
              <a:t>中内置的有序可变序列。</a:t>
            </a:r>
            <a:endParaRPr lang="en-US" altLang="zh-CN" sz="2000" dirty="0"/>
          </a:p>
          <a:p>
            <a:pPr>
              <a:spcBef>
                <a:spcPts val="450"/>
              </a:spcBef>
              <a:spcAft>
                <a:spcPts val="45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/>
              <a:t>形式上：列表的所有元素放在一对中括号“</a:t>
            </a:r>
            <a:r>
              <a:rPr lang="en-US" altLang="zh-CN" sz="2000" dirty="0"/>
              <a:t>[]”</a:t>
            </a:r>
            <a:r>
              <a:rPr lang="zh-CN" altLang="en-US" sz="2000" dirty="0"/>
              <a:t>中，并使用逗号分隔开；</a:t>
            </a:r>
            <a:endParaRPr lang="en-US" altLang="zh-CN" sz="2000" dirty="0"/>
          </a:p>
          <a:p>
            <a:pPr>
              <a:spcBef>
                <a:spcPts val="450"/>
              </a:spcBef>
              <a:spcAft>
                <a:spcPts val="45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/>
              <a:t>内容上：一个列表中的数据类型可以各不相同，可以同时分别为整数、实数、字符串等基本类型，甚至是列表、元组、字典、集合以及其他自定义类型的对象。</a:t>
            </a:r>
            <a:endParaRPr lang="en-US" altLang="zh-CN" sz="2000" dirty="0"/>
          </a:p>
          <a:p>
            <a:pPr>
              <a:spcBef>
                <a:spcPts val="450"/>
              </a:spcBef>
              <a:spcAft>
                <a:spcPts val="45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/>
              <a:t>当列表元素增加或删除时，列表对象自动进行扩展或收缩内存，保证元素之间没有缝隙。</a:t>
            </a:r>
          </a:p>
          <a:p>
            <a:pPr>
              <a:lnSpc>
                <a:spcPct val="80000"/>
              </a:lnSpc>
              <a:buSzPct val="90000"/>
              <a:buFont typeface="Wingdings" panose="05000000000000000000" pitchFamily="2" charset="2"/>
              <a:buChar char="•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1"/>
          <p:cNvSpPr/>
          <p:nvPr/>
        </p:nvSpPr>
        <p:spPr bwMode="auto">
          <a:xfrm>
            <a:off x="3317876" y="1914105"/>
            <a:ext cx="1964531" cy="2434713"/>
          </a:xfrm>
          <a:custGeom>
            <a:avLst/>
            <a:gdLst>
              <a:gd name="T0" fmla="*/ 2880 w 5977"/>
              <a:gd name="T1" fmla="*/ 366 h 6949"/>
              <a:gd name="T2" fmla="*/ 2537 w 5977"/>
              <a:gd name="T3" fmla="*/ 1873 h 6949"/>
              <a:gd name="T4" fmla="*/ 1824 w 5977"/>
              <a:gd name="T5" fmla="*/ 603 h 6949"/>
              <a:gd name="T6" fmla="*/ 1753 w 5977"/>
              <a:gd name="T7" fmla="*/ 670 h 6949"/>
              <a:gd name="T8" fmla="*/ 2538 w 5977"/>
              <a:gd name="T9" fmla="*/ 2541 h 6949"/>
              <a:gd name="T10" fmla="*/ 2222 w 5977"/>
              <a:gd name="T11" fmla="*/ 2790 h 6949"/>
              <a:gd name="T12" fmla="*/ 535 w 5977"/>
              <a:gd name="T13" fmla="*/ 1885 h 6949"/>
              <a:gd name="T14" fmla="*/ 376 w 5977"/>
              <a:gd name="T15" fmla="*/ 1956 h 6949"/>
              <a:gd name="T16" fmla="*/ 1565 w 5977"/>
              <a:gd name="T17" fmla="*/ 2480 h 6949"/>
              <a:gd name="T18" fmla="*/ 2389 w 5977"/>
              <a:gd name="T19" fmla="*/ 3537 h 6949"/>
              <a:gd name="T20" fmla="*/ 2135 w 5977"/>
              <a:gd name="T21" fmla="*/ 4240 h 6949"/>
              <a:gd name="T22" fmla="*/ 12 w 5977"/>
              <a:gd name="T23" fmla="*/ 3875 h 6949"/>
              <a:gd name="T24" fmla="*/ 0 w 5977"/>
              <a:gd name="T25" fmla="*/ 4054 h 6949"/>
              <a:gd name="T26" fmla="*/ 2184 w 5977"/>
              <a:gd name="T27" fmla="*/ 4580 h 6949"/>
              <a:gd name="T28" fmla="*/ 2243 w 5977"/>
              <a:gd name="T29" fmla="*/ 6033 h 6949"/>
              <a:gd name="T30" fmla="*/ 1565 w 5977"/>
              <a:gd name="T31" fmla="*/ 6635 h 6949"/>
              <a:gd name="T32" fmla="*/ 908 w 5977"/>
              <a:gd name="T33" fmla="*/ 6761 h 6949"/>
              <a:gd name="T34" fmla="*/ 3978 w 5977"/>
              <a:gd name="T35" fmla="*/ 6888 h 6949"/>
              <a:gd name="T36" fmla="*/ 4444 w 5977"/>
              <a:gd name="T37" fmla="*/ 6786 h 6949"/>
              <a:gd name="T38" fmla="*/ 3990 w 5977"/>
              <a:gd name="T39" fmla="*/ 6677 h 6949"/>
              <a:gd name="T40" fmla="*/ 3121 w 5977"/>
              <a:gd name="T41" fmla="*/ 6098 h 6949"/>
              <a:gd name="T42" fmla="*/ 3103 w 5977"/>
              <a:gd name="T43" fmla="*/ 4773 h 6949"/>
              <a:gd name="T44" fmla="*/ 4614 w 5977"/>
              <a:gd name="T45" fmla="*/ 4157 h 6949"/>
              <a:gd name="T46" fmla="*/ 5977 w 5977"/>
              <a:gd name="T47" fmla="*/ 4030 h 6949"/>
              <a:gd name="T48" fmla="*/ 5970 w 5977"/>
              <a:gd name="T49" fmla="*/ 3829 h 6949"/>
              <a:gd name="T50" fmla="*/ 5710 w 5977"/>
              <a:gd name="T51" fmla="*/ 3898 h 6949"/>
              <a:gd name="T52" fmla="*/ 3071 w 5977"/>
              <a:gd name="T53" fmla="*/ 4243 h 6949"/>
              <a:gd name="T54" fmla="*/ 3308 w 5977"/>
              <a:gd name="T55" fmla="*/ 2959 h 6949"/>
              <a:gd name="T56" fmla="*/ 5462 w 5977"/>
              <a:gd name="T57" fmla="*/ 2202 h 6949"/>
              <a:gd name="T58" fmla="*/ 5391 w 5977"/>
              <a:gd name="T59" fmla="*/ 2119 h 6949"/>
              <a:gd name="T60" fmla="*/ 3824 w 5977"/>
              <a:gd name="T61" fmla="*/ 2471 h 6949"/>
              <a:gd name="T62" fmla="*/ 2916 w 5977"/>
              <a:gd name="T63" fmla="*/ 2840 h 6949"/>
              <a:gd name="T64" fmla="*/ 3083 w 5977"/>
              <a:gd name="T65" fmla="*/ 2377 h 6949"/>
              <a:gd name="T66" fmla="*/ 4059 w 5977"/>
              <a:gd name="T67" fmla="*/ 1013 h 6949"/>
              <a:gd name="T68" fmla="*/ 3418 w 5977"/>
              <a:gd name="T69" fmla="*/ 1832 h 6949"/>
              <a:gd name="T70" fmla="*/ 2806 w 5977"/>
              <a:gd name="T71" fmla="*/ 2127 h 6949"/>
              <a:gd name="T72" fmla="*/ 2979 w 5977"/>
              <a:gd name="T73" fmla="*/ 540 h 6949"/>
              <a:gd name="T74" fmla="*/ 2932 w 5977"/>
              <a:gd name="T75" fmla="*/ 1 h 6949"/>
              <a:gd name="T76" fmla="*/ 2785 w 5977"/>
              <a:gd name="T77" fmla="*/ 0 h 6949"/>
              <a:gd name="connsiteX0" fmla="*/ 4660 w 10000"/>
              <a:gd name="connsiteY0" fmla="*/ 0 h 9978"/>
              <a:gd name="connsiteX1" fmla="*/ 4818 w 10000"/>
              <a:gd name="connsiteY1" fmla="*/ 527 h 9978"/>
              <a:gd name="connsiteX2" fmla="*/ 4618 w 10000"/>
              <a:gd name="connsiteY2" fmla="*/ 2177 h 9978"/>
              <a:gd name="connsiteX3" fmla="*/ 4245 w 10000"/>
              <a:gd name="connsiteY3" fmla="*/ 2695 h 9978"/>
              <a:gd name="connsiteX4" fmla="*/ 3341 w 10000"/>
              <a:gd name="connsiteY4" fmla="*/ 1219 h 9978"/>
              <a:gd name="connsiteX5" fmla="*/ 3052 w 10000"/>
              <a:gd name="connsiteY5" fmla="*/ 868 h 9978"/>
              <a:gd name="connsiteX6" fmla="*/ 3053 w 10000"/>
              <a:gd name="connsiteY6" fmla="*/ 825 h 9978"/>
              <a:gd name="connsiteX7" fmla="*/ 2933 w 10000"/>
              <a:gd name="connsiteY7" fmla="*/ 964 h 9978"/>
              <a:gd name="connsiteX8" fmla="*/ 3664 w 10000"/>
              <a:gd name="connsiteY8" fmla="*/ 2015 h 9978"/>
              <a:gd name="connsiteX9" fmla="*/ 4246 w 10000"/>
              <a:gd name="connsiteY9" fmla="*/ 3657 h 9978"/>
              <a:gd name="connsiteX10" fmla="*/ 4092 w 10000"/>
              <a:gd name="connsiteY10" fmla="*/ 4178 h 9978"/>
              <a:gd name="connsiteX11" fmla="*/ 3718 w 10000"/>
              <a:gd name="connsiteY11" fmla="*/ 4015 h 9978"/>
              <a:gd name="connsiteX12" fmla="*/ 2403 w 10000"/>
              <a:gd name="connsiteY12" fmla="*/ 3261 h 9978"/>
              <a:gd name="connsiteX13" fmla="*/ 895 w 10000"/>
              <a:gd name="connsiteY13" fmla="*/ 2713 h 9978"/>
              <a:gd name="connsiteX14" fmla="*/ 703 w 10000"/>
              <a:gd name="connsiteY14" fmla="*/ 2623 h 9978"/>
              <a:gd name="connsiteX15" fmla="*/ 629 w 10000"/>
              <a:gd name="connsiteY15" fmla="*/ 2815 h 9978"/>
              <a:gd name="connsiteX16" fmla="*/ 661 w 10000"/>
              <a:gd name="connsiteY16" fmla="*/ 2808 h 9978"/>
              <a:gd name="connsiteX17" fmla="*/ 2618 w 10000"/>
              <a:gd name="connsiteY17" fmla="*/ 3569 h 9978"/>
              <a:gd name="connsiteX18" fmla="*/ 3826 w 10000"/>
              <a:gd name="connsiteY18" fmla="*/ 4557 h 9978"/>
              <a:gd name="connsiteX19" fmla="*/ 3997 w 10000"/>
              <a:gd name="connsiteY19" fmla="*/ 5090 h 9978"/>
              <a:gd name="connsiteX20" fmla="*/ 3863 w 10000"/>
              <a:gd name="connsiteY20" fmla="*/ 6162 h 9978"/>
              <a:gd name="connsiteX21" fmla="*/ 3572 w 10000"/>
              <a:gd name="connsiteY21" fmla="*/ 6102 h 9978"/>
              <a:gd name="connsiteX22" fmla="*/ 671 w 10000"/>
              <a:gd name="connsiteY22" fmla="*/ 5634 h 9978"/>
              <a:gd name="connsiteX23" fmla="*/ 20 w 10000"/>
              <a:gd name="connsiteY23" fmla="*/ 5576 h 9978"/>
              <a:gd name="connsiteX24" fmla="*/ 20 w 10000"/>
              <a:gd name="connsiteY24" fmla="*/ 5584 h 9978"/>
              <a:gd name="connsiteX25" fmla="*/ 0 w 10000"/>
              <a:gd name="connsiteY25" fmla="*/ 5834 h 9978"/>
              <a:gd name="connsiteX26" fmla="*/ 383 w 10000"/>
              <a:gd name="connsiteY26" fmla="*/ 5838 h 9978"/>
              <a:gd name="connsiteX27" fmla="*/ 3654 w 10000"/>
              <a:gd name="connsiteY27" fmla="*/ 6591 h 9978"/>
              <a:gd name="connsiteX28" fmla="*/ 3897 w 10000"/>
              <a:gd name="connsiteY28" fmla="*/ 6977 h 9978"/>
              <a:gd name="connsiteX29" fmla="*/ 3753 w 10000"/>
              <a:gd name="connsiteY29" fmla="*/ 8682 h 9978"/>
              <a:gd name="connsiteX30" fmla="*/ 3594 w 10000"/>
              <a:gd name="connsiteY30" fmla="*/ 9101 h 9978"/>
              <a:gd name="connsiteX31" fmla="*/ 2618 w 10000"/>
              <a:gd name="connsiteY31" fmla="*/ 9548 h 9978"/>
              <a:gd name="connsiteX32" fmla="*/ 1966 w 10000"/>
              <a:gd name="connsiteY32" fmla="*/ 9647 h 9978"/>
              <a:gd name="connsiteX33" fmla="*/ 1519 w 10000"/>
              <a:gd name="connsiteY33" fmla="*/ 9729 h 9978"/>
              <a:gd name="connsiteX34" fmla="*/ 2899 w 10000"/>
              <a:gd name="connsiteY34" fmla="*/ 9957 h 9978"/>
              <a:gd name="connsiteX35" fmla="*/ 6656 w 10000"/>
              <a:gd name="connsiteY35" fmla="*/ 9912 h 9978"/>
              <a:gd name="connsiteX36" fmla="*/ 7293 w 10000"/>
              <a:gd name="connsiteY36" fmla="*/ 9816 h 9978"/>
              <a:gd name="connsiteX37" fmla="*/ 7435 w 10000"/>
              <a:gd name="connsiteY37" fmla="*/ 9765 h 9978"/>
              <a:gd name="connsiteX38" fmla="*/ 7328 w 10000"/>
              <a:gd name="connsiteY38" fmla="*/ 9717 h 9978"/>
              <a:gd name="connsiteX39" fmla="*/ 6676 w 10000"/>
              <a:gd name="connsiteY39" fmla="*/ 9609 h 9978"/>
              <a:gd name="connsiteX40" fmla="*/ 5392 w 10000"/>
              <a:gd name="connsiteY40" fmla="*/ 9191 h 9978"/>
              <a:gd name="connsiteX41" fmla="*/ 5222 w 10000"/>
              <a:gd name="connsiteY41" fmla="*/ 8775 h 9978"/>
              <a:gd name="connsiteX42" fmla="*/ 5183 w 10000"/>
              <a:gd name="connsiteY42" fmla="*/ 7407 h 9978"/>
              <a:gd name="connsiteX43" fmla="*/ 5192 w 10000"/>
              <a:gd name="connsiteY43" fmla="*/ 6869 h 9978"/>
              <a:gd name="connsiteX44" fmla="*/ 5356 w 10000"/>
              <a:gd name="connsiteY44" fmla="*/ 6713 h 9978"/>
              <a:gd name="connsiteX45" fmla="*/ 7720 w 10000"/>
              <a:gd name="connsiteY45" fmla="*/ 5982 h 9978"/>
              <a:gd name="connsiteX46" fmla="*/ 9982 w 10000"/>
              <a:gd name="connsiteY46" fmla="*/ 5786 h 9978"/>
              <a:gd name="connsiteX47" fmla="*/ 10000 w 10000"/>
              <a:gd name="connsiteY47" fmla="*/ 5799 h 9978"/>
              <a:gd name="connsiteX48" fmla="*/ 9985 w 10000"/>
              <a:gd name="connsiteY48" fmla="*/ 5594 h 9978"/>
              <a:gd name="connsiteX49" fmla="*/ 9988 w 10000"/>
              <a:gd name="connsiteY49" fmla="*/ 5510 h 9978"/>
              <a:gd name="connsiteX50" fmla="*/ 9941 w 10000"/>
              <a:gd name="connsiteY50" fmla="*/ 5579 h 9978"/>
              <a:gd name="connsiteX51" fmla="*/ 9553 w 10000"/>
              <a:gd name="connsiteY51" fmla="*/ 5609 h 9978"/>
              <a:gd name="connsiteX52" fmla="*/ 6000 w 10000"/>
              <a:gd name="connsiteY52" fmla="*/ 5999 h 9978"/>
              <a:gd name="connsiteX53" fmla="*/ 5138 w 10000"/>
              <a:gd name="connsiteY53" fmla="*/ 6106 h 9978"/>
              <a:gd name="connsiteX54" fmla="*/ 4956 w 10000"/>
              <a:gd name="connsiteY54" fmla="*/ 4937 h 9978"/>
              <a:gd name="connsiteX55" fmla="*/ 5535 w 10000"/>
              <a:gd name="connsiteY55" fmla="*/ 4258 h 9978"/>
              <a:gd name="connsiteX56" fmla="*/ 8583 w 10000"/>
              <a:gd name="connsiteY56" fmla="*/ 3252 h 9978"/>
              <a:gd name="connsiteX57" fmla="*/ 9138 w 10000"/>
              <a:gd name="connsiteY57" fmla="*/ 3169 h 9978"/>
              <a:gd name="connsiteX58" fmla="*/ 9040 w 10000"/>
              <a:gd name="connsiteY58" fmla="*/ 3023 h 9978"/>
              <a:gd name="connsiteX59" fmla="*/ 9020 w 10000"/>
              <a:gd name="connsiteY59" fmla="*/ 3049 h 9978"/>
              <a:gd name="connsiteX60" fmla="*/ 8390 w 10000"/>
              <a:gd name="connsiteY60" fmla="*/ 3150 h 9978"/>
              <a:gd name="connsiteX61" fmla="*/ 6398 w 10000"/>
              <a:gd name="connsiteY61" fmla="*/ 3556 h 9978"/>
              <a:gd name="connsiteX62" fmla="*/ 5514 w 10000"/>
              <a:gd name="connsiteY62" fmla="*/ 3914 h 9978"/>
              <a:gd name="connsiteX63" fmla="*/ 4879 w 10000"/>
              <a:gd name="connsiteY63" fmla="*/ 4087 h 9978"/>
              <a:gd name="connsiteX64" fmla="*/ 4830 w 10000"/>
              <a:gd name="connsiteY64" fmla="*/ 3847 h 9978"/>
              <a:gd name="connsiteX65" fmla="*/ 5158 w 10000"/>
              <a:gd name="connsiteY65" fmla="*/ 3421 h 9978"/>
              <a:gd name="connsiteX66" fmla="*/ 6676 w 10000"/>
              <a:gd name="connsiteY66" fmla="*/ 1639 h 9978"/>
              <a:gd name="connsiteX67" fmla="*/ 6583 w 10000"/>
              <a:gd name="connsiteY67" fmla="*/ 1661 h 9978"/>
              <a:gd name="connsiteX68" fmla="*/ 6647 w 10000"/>
              <a:gd name="connsiteY68" fmla="*/ 1371 h 9978"/>
              <a:gd name="connsiteX69" fmla="*/ 5719 w 10000"/>
              <a:gd name="connsiteY69" fmla="*/ 2636 h 9978"/>
              <a:gd name="connsiteX70" fmla="*/ 4735 w 10000"/>
              <a:gd name="connsiteY70" fmla="*/ 3336 h 9978"/>
              <a:gd name="connsiteX71" fmla="*/ 4695 w 10000"/>
              <a:gd name="connsiteY71" fmla="*/ 3061 h 9978"/>
              <a:gd name="connsiteX72" fmla="*/ 4797 w 10000"/>
              <a:gd name="connsiteY72" fmla="*/ 2462 h 9978"/>
              <a:gd name="connsiteX73" fmla="*/ 4984 w 10000"/>
              <a:gd name="connsiteY73" fmla="*/ 777 h 9978"/>
              <a:gd name="connsiteX74" fmla="*/ 4929 w 10000"/>
              <a:gd name="connsiteY74" fmla="*/ 121 h 9978"/>
              <a:gd name="connsiteX75" fmla="*/ 4905 w 10000"/>
              <a:gd name="connsiteY75" fmla="*/ 1 h 9978"/>
              <a:gd name="connsiteX76" fmla="*/ 4790 w 10000"/>
              <a:gd name="connsiteY76" fmla="*/ 4 h 9978"/>
              <a:gd name="connsiteX77" fmla="*/ 4660 w 10000"/>
              <a:gd name="connsiteY77" fmla="*/ 0 h 9978"/>
              <a:gd name="connsiteX0-1" fmla="*/ 4660 w 10000"/>
              <a:gd name="connsiteY0-2" fmla="*/ 0 h 10000"/>
              <a:gd name="connsiteX1-3" fmla="*/ 4818 w 10000"/>
              <a:gd name="connsiteY1-4" fmla="*/ 528 h 10000"/>
              <a:gd name="connsiteX2-5" fmla="*/ 4618 w 10000"/>
              <a:gd name="connsiteY2-6" fmla="*/ 2182 h 10000"/>
              <a:gd name="connsiteX3-7" fmla="*/ 4245 w 10000"/>
              <a:gd name="connsiteY3-8" fmla="*/ 2701 h 10000"/>
              <a:gd name="connsiteX4-9" fmla="*/ 3341 w 10000"/>
              <a:gd name="connsiteY4-10" fmla="*/ 1222 h 10000"/>
              <a:gd name="connsiteX5-11" fmla="*/ 3052 w 10000"/>
              <a:gd name="connsiteY5-12" fmla="*/ 870 h 10000"/>
              <a:gd name="connsiteX6-13" fmla="*/ 3053 w 10000"/>
              <a:gd name="connsiteY6-14" fmla="*/ 827 h 10000"/>
              <a:gd name="connsiteX7-15" fmla="*/ 2933 w 10000"/>
              <a:gd name="connsiteY7-16" fmla="*/ 966 h 10000"/>
              <a:gd name="connsiteX8-17" fmla="*/ 3664 w 10000"/>
              <a:gd name="connsiteY8-18" fmla="*/ 2019 h 10000"/>
              <a:gd name="connsiteX9-19" fmla="*/ 4246 w 10000"/>
              <a:gd name="connsiteY9-20" fmla="*/ 3665 h 10000"/>
              <a:gd name="connsiteX10-21" fmla="*/ 4092 w 10000"/>
              <a:gd name="connsiteY10-22" fmla="*/ 4187 h 10000"/>
              <a:gd name="connsiteX11-23" fmla="*/ 3718 w 10000"/>
              <a:gd name="connsiteY11-24" fmla="*/ 4024 h 10000"/>
              <a:gd name="connsiteX12-25" fmla="*/ 2403 w 10000"/>
              <a:gd name="connsiteY12-26" fmla="*/ 3268 h 10000"/>
              <a:gd name="connsiteX13-27" fmla="*/ 895 w 10000"/>
              <a:gd name="connsiteY13-28" fmla="*/ 2719 h 10000"/>
              <a:gd name="connsiteX14-29" fmla="*/ 703 w 10000"/>
              <a:gd name="connsiteY14-30" fmla="*/ 2629 h 10000"/>
              <a:gd name="connsiteX15-31" fmla="*/ 629 w 10000"/>
              <a:gd name="connsiteY15-32" fmla="*/ 2821 h 10000"/>
              <a:gd name="connsiteX16-33" fmla="*/ 661 w 10000"/>
              <a:gd name="connsiteY16-34" fmla="*/ 2814 h 10000"/>
              <a:gd name="connsiteX17-35" fmla="*/ 2618 w 10000"/>
              <a:gd name="connsiteY17-36" fmla="*/ 3577 h 10000"/>
              <a:gd name="connsiteX18-37" fmla="*/ 3826 w 10000"/>
              <a:gd name="connsiteY18-38" fmla="*/ 4567 h 10000"/>
              <a:gd name="connsiteX19-39" fmla="*/ 3997 w 10000"/>
              <a:gd name="connsiteY19-40" fmla="*/ 5101 h 10000"/>
              <a:gd name="connsiteX20-41" fmla="*/ 3863 w 10000"/>
              <a:gd name="connsiteY20-42" fmla="*/ 6176 h 10000"/>
              <a:gd name="connsiteX21-43" fmla="*/ 3572 w 10000"/>
              <a:gd name="connsiteY21-44" fmla="*/ 6115 h 10000"/>
              <a:gd name="connsiteX22-45" fmla="*/ 671 w 10000"/>
              <a:gd name="connsiteY22-46" fmla="*/ 5646 h 10000"/>
              <a:gd name="connsiteX23-47" fmla="*/ 20 w 10000"/>
              <a:gd name="connsiteY23-48" fmla="*/ 5588 h 10000"/>
              <a:gd name="connsiteX24-49" fmla="*/ 20 w 10000"/>
              <a:gd name="connsiteY24-50" fmla="*/ 5596 h 10000"/>
              <a:gd name="connsiteX25-51" fmla="*/ 0 w 10000"/>
              <a:gd name="connsiteY25-52" fmla="*/ 5847 h 10000"/>
              <a:gd name="connsiteX26-53" fmla="*/ 383 w 10000"/>
              <a:gd name="connsiteY26-54" fmla="*/ 5851 h 10000"/>
              <a:gd name="connsiteX27-55" fmla="*/ 3654 w 10000"/>
              <a:gd name="connsiteY27-56" fmla="*/ 6606 h 10000"/>
              <a:gd name="connsiteX28-57" fmla="*/ 3897 w 10000"/>
              <a:gd name="connsiteY28-58" fmla="*/ 6992 h 10000"/>
              <a:gd name="connsiteX29-59" fmla="*/ 3753 w 10000"/>
              <a:gd name="connsiteY29-60" fmla="*/ 8701 h 10000"/>
              <a:gd name="connsiteX30-61" fmla="*/ 3594 w 10000"/>
              <a:gd name="connsiteY30-62" fmla="*/ 9121 h 10000"/>
              <a:gd name="connsiteX31-63" fmla="*/ 2618 w 10000"/>
              <a:gd name="connsiteY31-64" fmla="*/ 9569 h 10000"/>
              <a:gd name="connsiteX32-65" fmla="*/ 1966 w 10000"/>
              <a:gd name="connsiteY32-66" fmla="*/ 9668 h 10000"/>
              <a:gd name="connsiteX33-67" fmla="*/ 1519 w 10000"/>
              <a:gd name="connsiteY33-68" fmla="*/ 9750 h 10000"/>
              <a:gd name="connsiteX34-69" fmla="*/ 2899 w 10000"/>
              <a:gd name="connsiteY34-70" fmla="*/ 9979 h 10000"/>
              <a:gd name="connsiteX35-71" fmla="*/ 6656 w 10000"/>
              <a:gd name="connsiteY35-72" fmla="*/ 9934 h 10000"/>
              <a:gd name="connsiteX36-73" fmla="*/ 7293 w 10000"/>
              <a:gd name="connsiteY36-74" fmla="*/ 9838 h 10000"/>
              <a:gd name="connsiteX37-75" fmla="*/ 7435 w 10000"/>
              <a:gd name="connsiteY37-76" fmla="*/ 9787 h 10000"/>
              <a:gd name="connsiteX38-77" fmla="*/ 7328 w 10000"/>
              <a:gd name="connsiteY38-78" fmla="*/ 9738 h 10000"/>
              <a:gd name="connsiteX39-79" fmla="*/ 6676 w 10000"/>
              <a:gd name="connsiteY39-80" fmla="*/ 9630 h 10000"/>
              <a:gd name="connsiteX40-81" fmla="*/ 5392 w 10000"/>
              <a:gd name="connsiteY40-82" fmla="*/ 9211 h 10000"/>
              <a:gd name="connsiteX41-83" fmla="*/ 5222 w 10000"/>
              <a:gd name="connsiteY41-84" fmla="*/ 8794 h 10000"/>
              <a:gd name="connsiteX42-85" fmla="*/ 5183 w 10000"/>
              <a:gd name="connsiteY42-86" fmla="*/ 7423 h 10000"/>
              <a:gd name="connsiteX43-87" fmla="*/ 5192 w 10000"/>
              <a:gd name="connsiteY43-88" fmla="*/ 6884 h 10000"/>
              <a:gd name="connsiteX44-89" fmla="*/ 5356 w 10000"/>
              <a:gd name="connsiteY44-90" fmla="*/ 6728 h 10000"/>
              <a:gd name="connsiteX45-91" fmla="*/ 7720 w 10000"/>
              <a:gd name="connsiteY45-92" fmla="*/ 5995 h 10000"/>
              <a:gd name="connsiteX46-93" fmla="*/ 9982 w 10000"/>
              <a:gd name="connsiteY46-94" fmla="*/ 5799 h 10000"/>
              <a:gd name="connsiteX47-95" fmla="*/ 10000 w 10000"/>
              <a:gd name="connsiteY47-96" fmla="*/ 5812 h 10000"/>
              <a:gd name="connsiteX48-97" fmla="*/ 9985 w 10000"/>
              <a:gd name="connsiteY48-98" fmla="*/ 5606 h 10000"/>
              <a:gd name="connsiteX49-99" fmla="*/ 9988 w 10000"/>
              <a:gd name="connsiteY49-100" fmla="*/ 5522 h 10000"/>
              <a:gd name="connsiteX50-101" fmla="*/ 9941 w 10000"/>
              <a:gd name="connsiteY50-102" fmla="*/ 5591 h 10000"/>
              <a:gd name="connsiteX51-103" fmla="*/ 9553 w 10000"/>
              <a:gd name="connsiteY51-104" fmla="*/ 5621 h 10000"/>
              <a:gd name="connsiteX52-105" fmla="*/ 6000 w 10000"/>
              <a:gd name="connsiteY52-106" fmla="*/ 6012 h 10000"/>
              <a:gd name="connsiteX53-107" fmla="*/ 5138 w 10000"/>
              <a:gd name="connsiteY53-108" fmla="*/ 6119 h 10000"/>
              <a:gd name="connsiteX54-109" fmla="*/ 4956 w 10000"/>
              <a:gd name="connsiteY54-110" fmla="*/ 4948 h 10000"/>
              <a:gd name="connsiteX55-111" fmla="*/ 5535 w 10000"/>
              <a:gd name="connsiteY55-112" fmla="*/ 4267 h 10000"/>
              <a:gd name="connsiteX56-113" fmla="*/ 8583 w 10000"/>
              <a:gd name="connsiteY56-114" fmla="*/ 3259 h 10000"/>
              <a:gd name="connsiteX57-115" fmla="*/ 9138 w 10000"/>
              <a:gd name="connsiteY57-116" fmla="*/ 3176 h 10000"/>
              <a:gd name="connsiteX58-117" fmla="*/ 9040 w 10000"/>
              <a:gd name="connsiteY58-118" fmla="*/ 3030 h 10000"/>
              <a:gd name="connsiteX59-119" fmla="*/ 9020 w 10000"/>
              <a:gd name="connsiteY59-120" fmla="*/ 3056 h 10000"/>
              <a:gd name="connsiteX60-121" fmla="*/ 8390 w 10000"/>
              <a:gd name="connsiteY60-122" fmla="*/ 3157 h 10000"/>
              <a:gd name="connsiteX61-123" fmla="*/ 6398 w 10000"/>
              <a:gd name="connsiteY61-124" fmla="*/ 3564 h 10000"/>
              <a:gd name="connsiteX62-125" fmla="*/ 5514 w 10000"/>
              <a:gd name="connsiteY62-126" fmla="*/ 3923 h 10000"/>
              <a:gd name="connsiteX63-127" fmla="*/ 4879 w 10000"/>
              <a:gd name="connsiteY63-128" fmla="*/ 4096 h 10000"/>
              <a:gd name="connsiteX64-129" fmla="*/ 4830 w 10000"/>
              <a:gd name="connsiteY64-130" fmla="*/ 3855 h 10000"/>
              <a:gd name="connsiteX65-131" fmla="*/ 5158 w 10000"/>
              <a:gd name="connsiteY65-132" fmla="*/ 3429 h 10000"/>
              <a:gd name="connsiteX66-133" fmla="*/ 6676 w 10000"/>
              <a:gd name="connsiteY66-134" fmla="*/ 1643 h 10000"/>
              <a:gd name="connsiteX67-135" fmla="*/ 6647 w 10000"/>
              <a:gd name="connsiteY67-136" fmla="*/ 1374 h 10000"/>
              <a:gd name="connsiteX68-137" fmla="*/ 5719 w 10000"/>
              <a:gd name="connsiteY68-138" fmla="*/ 2642 h 10000"/>
              <a:gd name="connsiteX69-139" fmla="*/ 4735 w 10000"/>
              <a:gd name="connsiteY69-140" fmla="*/ 3343 h 10000"/>
              <a:gd name="connsiteX70-141" fmla="*/ 4695 w 10000"/>
              <a:gd name="connsiteY70-142" fmla="*/ 3068 h 10000"/>
              <a:gd name="connsiteX71-143" fmla="*/ 4797 w 10000"/>
              <a:gd name="connsiteY71-144" fmla="*/ 2467 h 10000"/>
              <a:gd name="connsiteX72-145" fmla="*/ 4984 w 10000"/>
              <a:gd name="connsiteY72-146" fmla="*/ 779 h 10000"/>
              <a:gd name="connsiteX73-147" fmla="*/ 4929 w 10000"/>
              <a:gd name="connsiteY73-148" fmla="*/ 121 h 10000"/>
              <a:gd name="connsiteX74-149" fmla="*/ 4905 w 10000"/>
              <a:gd name="connsiteY74-150" fmla="*/ 1 h 10000"/>
              <a:gd name="connsiteX75-151" fmla="*/ 4790 w 10000"/>
              <a:gd name="connsiteY75-152" fmla="*/ 4 h 10000"/>
              <a:gd name="connsiteX76-153" fmla="*/ 4660 w 10000"/>
              <a:gd name="connsiteY76-154" fmla="*/ 0 h 10000"/>
              <a:gd name="connsiteX0-155" fmla="*/ 4660 w 10000"/>
              <a:gd name="connsiteY0-156" fmla="*/ 0 h 10000"/>
              <a:gd name="connsiteX1-157" fmla="*/ 4818 w 10000"/>
              <a:gd name="connsiteY1-158" fmla="*/ 528 h 10000"/>
              <a:gd name="connsiteX2-159" fmla="*/ 4618 w 10000"/>
              <a:gd name="connsiteY2-160" fmla="*/ 2182 h 10000"/>
              <a:gd name="connsiteX3-161" fmla="*/ 4245 w 10000"/>
              <a:gd name="connsiteY3-162" fmla="*/ 2701 h 10000"/>
              <a:gd name="connsiteX4-163" fmla="*/ 3341 w 10000"/>
              <a:gd name="connsiteY4-164" fmla="*/ 1222 h 10000"/>
              <a:gd name="connsiteX5-165" fmla="*/ 3052 w 10000"/>
              <a:gd name="connsiteY5-166" fmla="*/ 870 h 10000"/>
              <a:gd name="connsiteX6-167" fmla="*/ 3053 w 10000"/>
              <a:gd name="connsiteY6-168" fmla="*/ 827 h 10000"/>
              <a:gd name="connsiteX7-169" fmla="*/ 2933 w 10000"/>
              <a:gd name="connsiteY7-170" fmla="*/ 966 h 10000"/>
              <a:gd name="connsiteX8-171" fmla="*/ 3664 w 10000"/>
              <a:gd name="connsiteY8-172" fmla="*/ 2019 h 10000"/>
              <a:gd name="connsiteX9-173" fmla="*/ 4246 w 10000"/>
              <a:gd name="connsiteY9-174" fmla="*/ 3665 h 10000"/>
              <a:gd name="connsiteX10-175" fmla="*/ 4092 w 10000"/>
              <a:gd name="connsiteY10-176" fmla="*/ 4187 h 10000"/>
              <a:gd name="connsiteX11-177" fmla="*/ 3718 w 10000"/>
              <a:gd name="connsiteY11-178" fmla="*/ 4024 h 10000"/>
              <a:gd name="connsiteX12-179" fmla="*/ 2403 w 10000"/>
              <a:gd name="connsiteY12-180" fmla="*/ 3268 h 10000"/>
              <a:gd name="connsiteX13-181" fmla="*/ 895 w 10000"/>
              <a:gd name="connsiteY13-182" fmla="*/ 2719 h 10000"/>
              <a:gd name="connsiteX14-183" fmla="*/ 703 w 10000"/>
              <a:gd name="connsiteY14-184" fmla="*/ 2629 h 10000"/>
              <a:gd name="connsiteX15-185" fmla="*/ 629 w 10000"/>
              <a:gd name="connsiteY15-186" fmla="*/ 2821 h 10000"/>
              <a:gd name="connsiteX16-187" fmla="*/ 661 w 10000"/>
              <a:gd name="connsiteY16-188" fmla="*/ 2814 h 10000"/>
              <a:gd name="connsiteX17-189" fmla="*/ 2618 w 10000"/>
              <a:gd name="connsiteY17-190" fmla="*/ 3577 h 10000"/>
              <a:gd name="connsiteX18-191" fmla="*/ 3826 w 10000"/>
              <a:gd name="connsiteY18-192" fmla="*/ 4567 h 10000"/>
              <a:gd name="connsiteX19-193" fmla="*/ 3997 w 10000"/>
              <a:gd name="connsiteY19-194" fmla="*/ 5101 h 10000"/>
              <a:gd name="connsiteX20-195" fmla="*/ 3863 w 10000"/>
              <a:gd name="connsiteY20-196" fmla="*/ 6176 h 10000"/>
              <a:gd name="connsiteX21-197" fmla="*/ 3572 w 10000"/>
              <a:gd name="connsiteY21-198" fmla="*/ 6115 h 10000"/>
              <a:gd name="connsiteX22-199" fmla="*/ 671 w 10000"/>
              <a:gd name="connsiteY22-200" fmla="*/ 5646 h 10000"/>
              <a:gd name="connsiteX23-201" fmla="*/ 20 w 10000"/>
              <a:gd name="connsiteY23-202" fmla="*/ 5588 h 10000"/>
              <a:gd name="connsiteX24-203" fmla="*/ 20 w 10000"/>
              <a:gd name="connsiteY24-204" fmla="*/ 5596 h 10000"/>
              <a:gd name="connsiteX25-205" fmla="*/ 0 w 10000"/>
              <a:gd name="connsiteY25-206" fmla="*/ 5847 h 10000"/>
              <a:gd name="connsiteX26-207" fmla="*/ 383 w 10000"/>
              <a:gd name="connsiteY26-208" fmla="*/ 5851 h 10000"/>
              <a:gd name="connsiteX27-209" fmla="*/ 3654 w 10000"/>
              <a:gd name="connsiteY27-210" fmla="*/ 6606 h 10000"/>
              <a:gd name="connsiteX28-211" fmla="*/ 3897 w 10000"/>
              <a:gd name="connsiteY28-212" fmla="*/ 6992 h 10000"/>
              <a:gd name="connsiteX29-213" fmla="*/ 3753 w 10000"/>
              <a:gd name="connsiteY29-214" fmla="*/ 8701 h 10000"/>
              <a:gd name="connsiteX30-215" fmla="*/ 3594 w 10000"/>
              <a:gd name="connsiteY30-216" fmla="*/ 9121 h 10000"/>
              <a:gd name="connsiteX31-217" fmla="*/ 2618 w 10000"/>
              <a:gd name="connsiteY31-218" fmla="*/ 9569 h 10000"/>
              <a:gd name="connsiteX32-219" fmla="*/ 1966 w 10000"/>
              <a:gd name="connsiteY32-220" fmla="*/ 9668 h 10000"/>
              <a:gd name="connsiteX33-221" fmla="*/ 1519 w 10000"/>
              <a:gd name="connsiteY33-222" fmla="*/ 9750 h 10000"/>
              <a:gd name="connsiteX34-223" fmla="*/ 2899 w 10000"/>
              <a:gd name="connsiteY34-224" fmla="*/ 9979 h 10000"/>
              <a:gd name="connsiteX35-225" fmla="*/ 6656 w 10000"/>
              <a:gd name="connsiteY35-226" fmla="*/ 9934 h 10000"/>
              <a:gd name="connsiteX36-227" fmla="*/ 7293 w 10000"/>
              <a:gd name="connsiteY36-228" fmla="*/ 9838 h 10000"/>
              <a:gd name="connsiteX37-229" fmla="*/ 7435 w 10000"/>
              <a:gd name="connsiteY37-230" fmla="*/ 9787 h 10000"/>
              <a:gd name="connsiteX38-231" fmla="*/ 7328 w 10000"/>
              <a:gd name="connsiteY38-232" fmla="*/ 9738 h 10000"/>
              <a:gd name="connsiteX39-233" fmla="*/ 6676 w 10000"/>
              <a:gd name="connsiteY39-234" fmla="*/ 9630 h 10000"/>
              <a:gd name="connsiteX40-235" fmla="*/ 5392 w 10000"/>
              <a:gd name="connsiteY40-236" fmla="*/ 9211 h 10000"/>
              <a:gd name="connsiteX41-237" fmla="*/ 5222 w 10000"/>
              <a:gd name="connsiteY41-238" fmla="*/ 8794 h 10000"/>
              <a:gd name="connsiteX42-239" fmla="*/ 5183 w 10000"/>
              <a:gd name="connsiteY42-240" fmla="*/ 7423 h 10000"/>
              <a:gd name="connsiteX43-241" fmla="*/ 5192 w 10000"/>
              <a:gd name="connsiteY43-242" fmla="*/ 6884 h 10000"/>
              <a:gd name="connsiteX44-243" fmla="*/ 5356 w 10000"/>
              <a:gd name="connsiteY44-244" fmla="*/ 6728 h 10000"/>
              <a:gd name="connsiteX45-245" fmla="*/ 7720 w 10000"/>
              <a:gd name="connsiteY45-246" fmla="*/ 5995 h 10000"/>
              <a:gd name="connsiteX46-247" fmla="*/ 9982 w 10000"/>
              <a:gd name="connsiteY46-248" fmla="*/ 5799 h 10000"/>
              <a:gd name="connsiteX47-249" fmla="*/ 10000 w 10000"/>
              <a:gd name="connsiteY47-250" fmla="*/ 5812 h 10000"/>
              <a:gd name="connsiteX48-251" fmla="*/ 9985 w 10000"/>
              <a:gd name="connsiteY48-252" fmla="*/ 5606 h 10000"/>
              <a:gd name="connsiteX49-253" fmla="*/ 9988 w 10000"/>
              <a:gd name="connsiteY49-254" fmla="*/ 5522 h 10000"/>
              <a:gd name="connsiteX50-255" fmla="*/ 9941 w 10000"/>
              <a:gd name="connsiteY50-256" fmla="*/ 5591 h 10000"/>
              <a:gd name="connsiteX51-257" fmla="*/ 9553 w 10000"/>
              <a:gd name="connsiteY51-258" fmla="*/ 5621 h 10000"/>
              <a:gd name="connsiteX52-259" fmla="*/ 6000 w 10000"/>
              <a:gd name="connsiteY52-260" fmla="*/ 6012 h 10000"/>
              <a:gd name="connsiteX53-261" fmla="*/ 5138 w 10000"/>
              <a:gd name="connsiteY53-262" fmla="*/ 6119 h 10000"/>
              <a:gd name="connsiteX54-263" fmla="*/ 4956 w 10000"/>
              <a:gd name="connsiteY54-264" fmla="*/ 4948 h 10000"/>
              <a:gd name="connsiteX55-265" fmla="*/ 5535 w 10000"/>
              <a:gd name="connsiteY55-266" fmla="*/ 4267 h 10000"/>
              <a:gd name="connsiteX56-267" fmla="*/ 8583 w 10000"/>
              <a:gd name="connsiteY56-268" fmla="*/ 3259 h 10000"/>
              <a:gd name="connsiteX57-269" fmla="*/ 9138 w 10000"/>
              <a:gd name="connsiteY57-270" fmla="*/ 3176 h 10000"/>
              <a:gd name="connsiteX58-271" fmla="*/ 9040 w 10000"/>
              <a:gd name="connsiteY58-272" fmla="*/ 3030 h 10000"/>
              <a:gd name="connsiteX59-273" fmla="*/ 9020 w 10000"/>
              <a:gd name="connsiteY59-274" fmla="*/ 3056 h 10000"/>
              <a:gd name="connsiteX60-275" fmla="*/ 8390 w 10000"/>
              <a:gd name="connsiteY60-276" fmla="*/ 3157 h 10000"/>
              <a:gd name="connsiteX61-277" fmla="*/ 6398 w 10000"/>
              <a:gd name="connsiteY61-278" fmla="*/ 3564 h 10000"/>
              <a:gd name="connsiteX62-279" fmla="*/ 5514 w 10000"/>
              <a:gd name="connsiteY62-280" fmla="*/ 3923 h 10000"/>
              <a:gd name="connsiteX63-281" fmla="*/ 4879 w 10000"/>
              <a:gd name="connsiteY63-282" fmla="*/ 4096 h 10000"/>
              <a:gd name="connsiteX64-283" fmla="*/ 4830 w 10000"/>
              <a:gd name="connsiteY64-284" fmla="*/ 3855 h 10000"/>
              <a:gd name="connsiteX65-285" fmla="*/ 5158 w 10000"/>
              <a:gd name="connsiteY65-286" fmla="*/ 3429 h 10000"/>
              <a:gd name="connsiteX66-287" fmla="*/ 6676 w 10000"/>
              <a:gd name="connsiteY66-288" fmla="*/ 1643 h 10000"/>
              <a:gd name="connsiteX67-289" fmla="*/ 5719 w 10000"/>
              <a:gd name="connsiteY67-290" fmla="*/ 2642 h 10000"/>
              <a:gd name="connsiteX68-291" fmla="*/ 4735 w 10000"/>
              <a:gd name="connsiteY68-292" fmla="*/ 3343 h 10000"/>
              <a:gd name="connsiteX69-293" fmla="*/ 4695 w 10000"/>
              <a:gd name="connsiteY69-294" fmla="*/ 3068 h 10000"/>
              <a:gd name="connsiteX70-295" fmla="*/ 4797 w 10000"/>
              <a:gd name="connsiteY70-296" fmla="*/ 2467 h 10000"/>
              <a:gd name="connsiteX71-297" fmla="*/ 4984 w 10000"/>
              <a:gd name="connsiteY71-298" fmla="*/ 779 h 10000"/>
              <a:gd name="connsiteX72-299" fmla="*/ 4929 w 10000"/>
              <a:gd name="connsiteY72-300" fmla="*/ 121 h 10000"/>
              <a:gd name="connsiteX73-301" fmla="*/ 4905 w 10000"/>
              <a:gd name="connsiteY73-302" fmla="*/ 1 h 10000"/>
              <a:gd name="connsiteX74-303" fmla="*/ 4790 w 10000"/>
              <a:gd name="connsiteY74-304" fmla="*/ 4 h 10000"/>
              <a:gd name="connsiteX75-305" fmla="*/ 4660 w 10000"/>
              <a:gd name="connsiteY75-306" fmla="*/ 0 h 10000"/>
              <a:gd name="connsiteX0-307" fmla="*/ 4660 w 10000"/>
              <a:gd name="connsiteY0-308" fmla="*/ 0 h 10000"/>
              <a:gd name="connsiteX1-309" fmla="*/ 4818 w 10000"/>
              <a:gd name="connsiteY1-310" fmla="*/ 528 h 10000"/>
              <a:gd name="connsiteX2-311" fmla="*/ 4618 w 10000"/>
              <a:gd name="connsiteY2-312" fmla="*/ 2182 h 10000"/>
              <a:gd name="connsiteX3-313" fmla="*/ 4245 w 10000"/>
              <a:gd name="connsiteY3-314" fmla="*/ 2701 h 10000"/>
              <a:gd name="connsiteX4-315" fmla="*/ 3341 w 10000"/>
              <a:gd name="connsiteY4-316" fmla="*/ 1222 h 10000"/>
              <a:gd name="connsiteX5-317" fmla="*/ 3052 w 10000"/>
              <a:gd name="connsiteY5-318" fmla="*/ 870 h 10000"/>
              <a:gd name="connsiteX6-319" fmla="*/ 3053 w 10000"/>
              <a:gd name="connsiteY6-320" fmla="*/ 827 h 10000"/>
              <a:gd name="connsiteX7-321" fmla="*/ 2933 w 10000"/>
              <a:gd name="connsiteY7-322" fmla="*/ 966 h 10000"/>
              <a:gd name="connsiteX8-323" fmla="*/ 3664 w 10000"/>
              <a:gd name="connsiteY8-324" fmla="*/ 2019 h 10000"/>
              <a:gd name="connsiteX9-325" fmla="*/ 4246 w 10000"/>
              <a:gd name="connsiteY9-326" fmla="*/ 3665 h 10000"/>
              <a:gd name="connsiteX10-327" fmla="*/ 4092 w 10000"/>
              <a:gd name="connsiteY10-328" fmla="*/ 4187 h 10000"/>
              <a:gd name="connsiteX11-329" fmla="*/ 3718 w 10000"/>
              <a:gd name="connsiteY11-330" fmla="*/ 4024 h 10000"/>
              <a:gd name="connsiteX12-331" fmla="*/ 2403 w 10000"/>
              <a:gd name="connsiteY12-332" fmla="*/ 3268 h 10000"/>
              <a:gd name="connsiteX13-333" fmla="*/ 895 w 10000"/>
              <a:gd name="connsiteY13-334" fmla="*/ 2719 h 10000"/>
              <a:gd name="connsiteX14-335" fmla="*/ 703 w 10000"/>
              <a:gd name="connsiteY14-336" fmla="*/ 2629 h 10000"/>
              <a:gd name="connsiteX15-337" fmla="*/ 629 w 10000"/>
              <a:gd name="connsiteY15-338" fmla="*/ 2821 h 10000"/>
              <a:gd name="connsiteX16-339" fmla="*/ 661 w 10000"/>
              <a:gd name="connsiteY16-340" fmla="*/ 2814 h 10000"/>
              <a:gd name="connsiteX17-341" fmla="*/ 2618 w 10000"/>
              <a:gd name="connsiteY17-342" fmla="*/ 3577 h 10000"/>
              <a:gd name="connsiteX18-343" fmla="*/ 3826 w 10000"/>
              <a:gd name="connsiteY18-344" fmla="*/ 4567 h 10000"/>
              <a:gd name="connsiteX19-345" fmla="*/ 3997 w 10000"/>
              <a:gd name="connsiteY19-346" fmla="*/ 5101 h 10000"/>
              <a:gd name="connsiteX20-347" fmla="*/ 3863 w 10000"/>
              <a:gd name="connsiteY20-348" fmla="*/ 6176 h 10000"/>
              <a:gd name="connsiteX21-349" fmla="*/ 3572 w 10000"/>
              <a:gd name="connsiteY21-350" fmla="*/ 6115 h 10000"/>
              <a:gd name="connsiteX22-351" fmla="*/ 671 w 10000"/>
              <a:gd name="connsiteY22-352" fmla="*/ 5646 h 10000"/>
              <a:gd name="connsiteX23-353" fmla="*/ 20 w 10000"/>
              <a:gd name="connsiteY23-354" fmla="*/ 5588 h 10000"/>
              <a:gd name="connsiteX24-355" fmla="*/ 20 w 10000"/>
              <a:gd name="connsiteY24-356" fmla="*/ 5596 h 10000"/>
              <a:gd name="connsiteX25-357" fmla="*/ 0 w 10000"/>
              <a:gd name="connsiteY25-358" fmla="*/ 5847 h 10000"/>
              <a:gd name="connsiteX26-359" fmla="*/ 383 w 10000"/>
              <a:gd name="connsiteY26-360" fmla="*/ 5851 h 10000"/>
              <a:gd name="connsiteX27-361" fmla="*/ 3654 w 10000"/>
              <a:gd name="connsiteY27-362" fmla="*/ 6606 h 10000"/>
              <a:gd name="connsiteX28-363" fmla="*/ 3897 w 10000"/>
              <a:gd name="connsiteY28-364" fmla="*/ 6992 h 10000"/>
              <a:gd name="connsiteX29-365" fmla="*/ 3753 w 10000"/>
              <a:gd name="connsiteY29-366" fmla="*/ 8701 h 10000"/>
              <a:gd name="connsiteX30-367" fmla="*/ 3594 w 10000"/>
              <a:gd name="connsiteY30-368" fmla="*/ 9121 h 10000"/>
              <a:gd name="connsiteX31-369" fmla="*/ 2618 w 10000"/>
              <a:gd name="connsiteY31-370" fmla="*/ 9569 h 10000"/>
              <a:gd name="connsiteX32-371" fmla="*/ 1966 w 10000"/>
              <a:gd name="connsiteY32-372" fmla="*/ 9668 h 10000"/>
              <a:gd name="connsiteX33-373" fmla="*/ 1519 w 10000"/>
              <a:gd name="connsiteY33-374" fmla="*/ 9750 h 10000"/>
              <a:gd name="connsiteX34-375" fmla="*/ 2899 w 10000"/>
              <a:gd name="connsiteY34-376" fmla="*/ 9979 h 10000"/>
              <a:gd name="connsiteX35-377" fmla="*/ 6656 w 10000"/>
              <a:gd name="connsiteY35-378" fmla="*/ 9934 h 10000"/>
              <a:gd name="connsiteX36-379" fmla="*/ 7293 w 10000"/>
              <a:gd name="connsiteY36-380" fmla="*/ 9838 h 10000"/>
              <a:gd name="connsiteX37-381" fmla="*/ 7435 w 10000"/>
              <a:gd name="connsiteY37-382" fmla="*/ 9787 h 10000"/>
              <a:gd name="connsiteX38-383" fmla="*/ 7328 w 10000"/>
              <a:gd name="connsiteY38-384" fmla="*/ 9738 h 10000"/>
              <a:gd name="connsiteX39-385" fmla="*/ 6676 w 10000"/>
              <a:gd name="connsiteY39-386" fmla="*/ 9630 h 10000"/>
              <a:gd name="connsiteX40-387" fmla="*/ 5392 w 10000"/>
              <a:gd name="connsiteY40-388" fmla="*/ 9211 h 10000"/>
              <a:gd name="connsiteX41-389" fmla="*/ 5222 w 10000"/>
              <a:gd name="connsiteY41-390" fmla="*/ 8794 h 10000"/>
              <a:gd name="connsiteX42-391" fmla="*/ 5183 w 10000"/>
              <a:gd name="connsiteY42-392" fmla="*/ 7423 h 10000"/>
              <a:gd name="connsiteX43-393" fmla="*/ 5192 w 10000"/>
              <a:gd name="connsiteY43-394" fmla="*/ 6884 h 10000"/>
              <a:gd name="connsiteX44-395" fmla="*/ 5356 w 10000"/>
              <a:gd name="connsiteY44-396" fmla="*/ 6728 h 10000"/>
              <a:gd name="connsiteX45-397" fmla="*/ 7720 w 10000"/>
              <a:gd name="connsiteY45-398" fmla="*/ 5995 h 10000"/>
              <a:gd name="connsiteX46-399" fmla="*/ 9982 w 10000"/>
              <a:gd name="connsiteY46-400" fmla="*/ 5799 h 10000"/>
              <a:gd name="connsiteX47-401" fmla="*/ 10000 w 10000"/>
              <a:gd name="connsiteY47-402" fmla="*/ 5812 h 10000"/>
              <a:gd name="connsiteX48-403" fmla="*/ 9985 w 10000"/>
              <a:gd name="connsiteY48-404" fmla="*/ 5606 h 10000"/>
              <a:gd name="connsiteX49-405" fmla="*/ 9988 w 10000"/>
              <a:gd name="connsiteY49-406" fmla="*/ 5522 h 10000"/>
              <a:gd name="connsiteX50-407" fmla="*/ 9941 w 10000"/>
              <a:gd name="connsiteY50-408" fmla="*/ 5591 h 10000"/>
              <a:gd name="connsiteX51-409" fmla="*/ 9553 w 10000"/>
              <a:gd name="connsiteY51-410" fmla="*/ 5621 h 10000"/>
              <a:gd name="connsiteX52-411" fmla="*/ 6000 w 10000"/>
              <a:gd name="connsiteY52-412" fmla="*/ 6012 h 10000"/>
              <a:gd name="connsiteX53-413" fmla="*/ 5138 w 10000"/>
              <a:gd name="connsiteY53-414" fmla="*/ 6119 h 10000"/>
              <a:gd name="connsiteX54-415" fmla="*/ 4956 w 10000"/>
              <a:gd name="connsiteY54-416" fmla="*/ 4948 h 10000"/>
              <a:gd name="connsiteX55-417" fmla="*/ 5535 w 10000"/>
              <a:gd name="connsiteY55-418" fmla="*/ 4267 h 10000"/>
              <a:gd name="connsiteX56-419" fmla="*/ 8583 w 10000"/>
              <a:gd name="connsiteY56-420" fmla="*/ 3259 h 10000"/>
              <a:gd name="connsiteX57-421" fmla="*/ 9138 w 10000"/>
              <a:gd name="connsiteY57-422" fmla="*/ 3176 h 10000"/>
              <a:gd name="connsiteX58-423" fmla="*/ 9040 w 10000"/>
              <a:gd name="connsiteY58-424" fmla="*/ 3030 h 10000"/>
              <a:gd name="connsiteX59-425" fmla="*/ 9020 w 10000"/>
              <a:gd name="connsiteY59-426" fmla="*/ 3056 h 10000"/>
              <a:gd name="connsiteX60-427" fmla="*/ 8390 w 10000"/>
              <a:gd name="connsiteY60-428" fmla="*/ 3157 h 10000"/>
              <a:gd name="connsiteX61-429" fmla="*/ 6398 w 10000"/>
              <a:gd name="connsiteY61-430" fmla="*/ 3564 h 10000"/>
              <a:gd name="connsiteX62-431" fmla="*/ 5514 w 10000"/>
              <a:gd name="connsiteY62-432" fmla="*/ 3923 h 10000"/>
              <a:gd name="connsiteX63-433" fmla="*/ 4879 w 10000"/>
              <a:gd name="connsiteY63-434" fmla="*/ 4096 h 10000"/>
              <a:gd name="connsiteX64-435" fmla="*/ 4830 w 10000"/>
              <a:gd name="connsiteY64-436" fmla="*/ 3855 h 10000"/>
              <a:gd name="connsiteX65-437" fmla="*/ 5158 w 10000"/>
              <a:gd name="connsiteY65-438" fmla="*/ 3429 h 10000"/>
              <a:gd name="connsiteX66-439" fmla="*/ 5719 w 10000"/>
              <a:gd name="connsiteY66-440" fmla="*/ 2642 h 10000"/>
              <a:gd name="connsiteX67-441" fmla="*/ 4735 w 10000"/>
              <a:gd name="connsiteY67-442" fmla="*/ 3343 h 10000"/>
              <a:gd name="connsiteX68-443" fmla="*/ 4695 w 10000"/>
              <a:gd name="connsiteY68-444" fmla="*/ 3068 h 10000"/>
              <a:gd name="connsiteX69-445" fmla="*/ 4797 w 10000"/>
              <a:gd name="connsiteY69-446" fmla="*/ 2467 h 10000"/>
              <a:gd name="connsiteX70-447" fmla="*/ 4984 w 10000"/>
              <a:gd name="connsiteY70-448" fmla="*/ 779 h 10000"/>
              <a:gd name="connsiteX71-449" fmla="*/ 4929 w 10000"/>
              <a:gd name="connsiteY71-450" fmla="*/ 121 h 10000"/>
              <a:gd name="connsiteX72-451" fmla="*/ 4905 w 10000"/>
              <a:gd name="connsiteY72-452" fmla="*/ 1 h 10000"/>
              <a:gd name="connsiteX73-453" fmla="*/ 4790 w 10000"/>
              <a:gd name="connsiteY73-454" fmla="*/ 4 h 10000"/>
              <a:gd name="connsiteX74-455" fmla="*/ 4660 w 10000"/>
              <a:gd name="connsiteY74-456" fmla="*/ 0 h 10000"/>
              <a:gd name="connsiteX0-457" fmla="*/ 4660 w 10000"/>
              <a:gd name="connsiteY0-458" fmla="*/ 0 h 10000"/>
              <a:gd name="connsiteX1-459" fmla="*/ 4818 w 10000"/>
              <a:gd name="connsiteY1-460" fmla="*/ 528 h 10000"/>
              <a:gd name="connsiteX2-461" fmla="*/ 4618 w 10000"/>
              <a:gd name="connsiteY2-462" fmla="*/ 2182 h 10000"/>
              <a:gd name="connsiteX3-463" fmla="*/ 4245 w 10000"/>
              <a:gd name="connsiteY3-464" fmla="*/ 2701 h 10000"/>
              <a:gd name="connsiteX4-465" fmla="*/ 3341 w 10000"/>
              <a:gd name="connsiteY4-466" fmla="*/ 1222 h 10000"/>
              <a:gd name="connsiteX5-467" fmla="*/ 3052 w 10000"/>
              <a:gd name="connsiteY5-468" fmla="*/ 870 h 10000"/>
              <a:gd name="connsiteX6-469" fmla="*/ 3053 w 10000"/>
              <a:gd name="connsiteY6-470" fmla="*/ 827 h 10000"/>
              <a:gd name="connsiteX7-471" fmla="*/ 2933 w 10000"/>
              <a:gd name="connsiteY7-472" fmla="*/ 966 h 10000"/>
              <a:gd name="connsiteX8-473" fmla="*/ 3664 w 10000"/>
              <a:gd name="connsiteY8-474" fmla="*/ 2019 h 10000"/>
              <a:gd name="connsiteX9-475" fmla="*/ 4246 w 10000"/>
              <a:gd name="connsiteY9-476" fmla="*/ 3665 h 10000"/>
              <a:gd name="connsiteX10-477" fmla="*/ 4092 w 10000"/>
              <a:gd name="connsiteY10-478" fmla="*/ 4187 h 10000"/>
              <a:gd name="connsiteX11-479" fmla="*/ 3718 w 10000"/>
              <a:gd name="connsiteY11-480" fmla="*/ 4024 h 10000"/>
              <a:gd name="connsiteX12-481" fmla="*/ 2403 w 10000"/>
              <a:gd name="connsiteY12-482" fmla="*/ 3268 h 10000"/>
              <a:gd name="connsiteX13-483" fmla="*/ 895 w 10000"/>
              <a:gd name="connsiteY13-484" fmla="*/ 2719 h 10000"/>
              <a:gd name="connsiteX14-485" fmla="*/ 703 w 10000"/>
              <a:gd name="connsiteY14-486" fmla="*/ 2629 h 10000"/>
              <a:gd name="connsiteX15-487" fmla="*/ 629 w 10000"/>
              <a:gd name="connsiteY15-488" fmla="*/ 2821 h 10000"/>
              <a:gd name="connsiteX16-489" fmla="*/ 661 w 10000"/>
              <a:gd name="connsiteY16-490" fmla="*/ 2814 h 10000"/>
              <a:gd name="connsiteX17-491" fmla="*/ 2618 w 10000"/>
              <a:gd name="connsiteY17-492" fmla="*/ 3577 h 10000"/>
              <a:gd name="connsiteX18-493" fmla="*/ 3826 w 10000"/>
              <a:gd name="connsiteY18-494" fmla="*/ 4567 h 10000"/>
              <a:gd name="connsiteX19-495" fmla="*/ 3997 w 10000"/>
              <a:gd name="connsiteY19-496" fmla="*/ 5101 h 10000"/>
              <a:gd name="connsiteX20-497" fmla="*/ 3863 w 10000"/>
              <a:gd name="connsiteY20-498" fmla="*/ 6176 h 10000"/>
              <a:gd name="connsiteX21-499" fmla="*/ 3572 w 10000"/>
              <a:gd name="connsiteY21-500" fmla="*/ 6115 h 10000"/>
              <a:gd name="connsiteX22-501" fmla="*/ 671 w 10000"/>
              <a:gd name="connsiteY22-502" fmla="*/ 5646 h 10000"/>
              <a:gd name="connsiteX23-503" fmla="*/ 20 w 10000"/>
              <a:gd name="connsiteY23-504" fmla="*/ 5588 h 10000"/>
              <a:gd name="connsiteX24-505" fmla="*/ 20 w 10000"/>
              <a:gd name="connsiteY24-506" fmla="*/ 5596 h 10000"/>
              <a:gd name="connsiteX25-507" fmla="*/ 0 w 10000"/>
              <a:gd name="connsiteY25-508" fmla="*/ 5847 h 10000"/>
              <a:gd name="connsiteX26-509" fmla="*/ 383 w 10000"/>
              <a:gd name="connsiteY26-510" fmla="*/ 5851 h 10000"/>
              <a:gd name="connsiteX27-511" fmla="*/ 3654 w 10000"/>
              <a:gd name="connsiteY27-512" fmla="*/ 6606 h 10000"/>
              <a:gd name="connsiteX28-513" fmla="*/ 3897 w 10000"/>
              <a:gd name="connsiteY28-514" fmla="*/ 6992 h 10000"/>
              <a:gd name="connsiteX29-515" fmla="*/ 3753 w 10000"/>
              <a:gd name="connsiteY29-516" fmla="*/ 8701 h 10000"/>
              <a:gd name="connsiteX30-517" fmla="*/ 3594 w 10000"/>
              <a:gd name="connsiteY30-518" fmla="*/ 9121 h 10000"/>
              <a:gd name="connsiteX31-519" fmla="*/ 2618 w 10000"/>
              <a:gd name="connsiteY31-520" fmla="*/ 9569 h 10000"/>
              <a:gd name="connsiteX32-521" fmla="*/ 1966 w 10000"/>
              <a:gd name="connsiteY32-522" fmla="*/ 9668 h 10000"/>
              <a:gd name="connsiteX33-523" fmla="*/ 1519 w 10000"/>
              <a:gd name="connsiteY33-524" fmla="*/ 9750 h 10000"/>
              <a:gd name="connsiteX34-525" fmla="*/ 2899 w 10000"/>
              <a:gd name="connsiteY34-526" fmla="*/ 9979 h 10000"/>
              <a:gd name="connsiteX35-527" fmla="*/ 6656 w 10000"/>
              <a:gd name="connsiteY35-528" fmla="*/ 9934 h 10000"/>
              <a:gd name="connsiteX36-529" fmla="*/ 7293 w 10000"/>
              <a:gd name="connsiteY36-530" fmla="*/ 9838 h 10000"/>
              <a:gd name="connsiteX37-531" fmla="*/ 7435 w 10000"/>
              <a:gd name="connsiteY37-532" fmla="*/ 9787 h 10000"/>
              <a:gd name="connsiteX38-533" fmla="*/ 7328 w 10000"/>
              <a:gd name="connsiteY38-534" fmla="*/ 9738 h 10000"/>
              <a:gd name="connsiteX39-535" fmla="*/ 6676 w 10000"/>
              <a:gd name="connsiteY39-536" fmla="*/ 9630 h 10000"/>
              <a:gd name="connsiteX40-537" fmla="*/ 5392 w 10000"/>
              <a:gd name="connsiteY40-538" fmla="*/ 9211 h 10000"/>
              <a:gd name="connsiteX41-539" fmla="*/ 5222 w 10000"/>
              <a:gd name="connsiteY41-540" fmla="*/ 8794 h 10000"/>
              <a:gd name="connsiteX42-541" fmla="*/ 5183 w 10000"/>
              <a:gd name="connsiteY42-542" fmla="*/ 7423 h 10000"/>
              <a:gd name="connsiteX43-543" fmla="*/ 5192 w 10000"/>
              <a:gd name="connsiteY43-544" fmla="*/ 6884 h 10000"/>
              <a:gd name="connsiteX44-545" fmla="*/ 5356 w 10000"/>
              <a:gd name="connsiteY44-546" fmla="*/ 6728 h 10000"/>
              <a:gd name="connsiteX45-547" fmla="*/ 7720 w 10000"/>
              <a:gd name="connsiteY45-548" fmla="*/ 5995 h 10000"/>
              <a:gd name="connsiteX46-549" fmla="*/ 9982 w 10000"/>
              <a:gd name="connsiteY46-550" fmla="*/ 5799 h 10000"/>
              <a:gd name="connsiteX47-551" fmla="*/ 10000 w 10000"/>
              <a:gd name="connsiteY47-552" fmla="*/ 5812 h 10000"/>
              <a:gd name="connsiteX48-553" fmla="*/ 9985 w 10000"/>
              <a:gd name="connsiteY48-554" fmla="*/ 5606 h 10000"/>
              <a:gd name="connsiteX49-555" fmla="*/ 9988 w 10000"/>
              <a:gd name="connsiteY49-556" fmla="*/ 5522 h 10000"/>
              <a:gd name="connsiteX50-557" fmla="*/ 9941 w 10000"/>
              <a:gd name="connsiteY50-558" fmla="*/ 5591 h 10000"/>
              <a:gd name="connsiteX51-559" fmla="*/ 9553 w 10000"/>
              <a:gd name="connsiteY51-560" fmla="*/ 5621 h 10000"/>
              <a:gd name="connsiteX52-561" fmla="*/ 6000 w 10000"/>
              <a:gd name="connsiteY52-562" fmla="*/ 6012 h 10000"/>
              <a:gd name="connsiteX53-563" fmla="*/ 5138 w 10000"/>
              <a:gd name="connsiteY53-564" fmla="*/ 6119 h 10000"/>
              <a:gd name="connsiteX54-565" fmla="*/ 4956 w 10000"/>
              <a:gd name="connsiteY54-566" fmla="*/ 4948 h 10000"/>
              <a:gd name="connsiteX55-567" fmla="*/ 5535 w 10000"/>
              <a:gd name="connsiteY55-568" fmla="*/ 4267 h 10000"/>
              <a:gd name="connsiteX56-569" fmla="*/ 8583 w 10000"/>
              <a:gd name="connsiteY56-570" fmla="*/ 3259 h 10000"/>
              <a:gd name="connsiteX57-571" fmla="*/ 9138 w 10000"/>
              <a:gd name="connsiteY57-572" fmla="*/ 3176 h 10000"/>
              <a:gd name="connsiteX58-573" fmla="*/ 9040 w 10000"/>
              <a:gd name="connsiteY58-574" fmla="*/ 3030 h 10000"/>
              <a:gd name="connsiteX59-575" fmla="*/ 9020 w 10000"/>
              <a:gd name="connsiteY59-576" fmla="*/ 3056 h 10000"/>
              <a:gd name="connsiteX60-577" fmla="*/ 8390 w 10000"/>
              <a:gd name="connsiteY60-578" fmla="*/ 3157 h 10000"/>
              <a:gd name="connsiteX61-579" fmla="*/ 6398 w 10000"/>
              <a:gd name="connsiteY61-580" fmla="*/ 3564 h 10000"/>
              <a:gd name="connsiteX62-581" fmla="*/ 5514 w 10000"/>
              <a:gd name="connsiteY62-582" fmla="*/ 3923 h 10000"/>
              <a:gd name="connsiteX63-583" fmla="*/ 4879 w 10000"/>
              <a:gd name="connsiteY63-584" fmla="*/ 4096 h 10000"/>
              <a:gd name="connsiteX64-585" fmla="*/ 4830 w 10000"/>
              <a:gd name="connsiteY64-586" fmla="*/ 3855 h 10000"/>
              <a:gd name="connsiteX65-587" fmla="*/ 5158 w 10000"/>
              <a:gd name="connsiteY65-588" fmla="*/ 3429 h 10000"/>
              <a:gd name="connsiteX66-589" fmla="*/ 4735 w 10000"/>
              <a:gd name="connsiteY66-590" fmla="*/ 3343 h 10000"/>
              <a:gd name="connsiteX67-591" fmla="*/ 4695 w 10000"/>
              <a:gd name="connsiteY67-592" fmla="*/ 3068 h 10000"/>
              <a:gd name="connsiteX68-593" fmla="*/ 4797 w 10000"/>
              <a:gd name="connsiteY68-594" fmla="*/ 2467 h 10000"/>
              <a:gd name="connsiteX69-595" fmla="*/ 4984 w 10000"/>
              <a:gd name="connsiteY69-596" fmla="*/ 779 h 10000"/>
              <a:gd name="connsiteX70-597" fmla="*/ 4929 w 10000"/>
              <a:gd name="connsiteY70-598" fmla="*/ 121 h 10000"/>
              <a:gd name="connsiteX71-599" fmla="*/ 4905 w 10000"/>
              <a:gd name="connsiteY71-600" fmla="*/ 1 h 10000"/>
              <a:gd name="connsiteX72-601" fmla="*/ 4790 w 10000"/>
              <a:gd name="connsiteY72-602" fmla="*/ 4 h 10000"/>
              <a:gd name="connsiteX73-603" fmla="*/ 4660 w 10000"/>
              <a:gd name="connsiteY73-604" fmla="*/ 0 h 10000"/>
              <a:gd name="connsiteX0-605" fmla="*/ 4660 w 10000"/>
              <a:gd name="connsiteY0-606" fmla="*/ 0 h 10000"/>
              <a:gd name="connsiteX1-607" fmla="*/ 4818 w 10000"/>
              <a:gd name="connsiteY1-608" fmla="*/ 528 h 10000"/>
              <a:gd name="connsiteX2-609" fmla="*/ 4618 w 10000"/>
              <a:gd name="connsiteY2-610" fmla="*/ 2182 h 10000"/>
              <a:gd name="connsiteX3-611" fmla="*/ 4245 w 10000"/>
              <a:gd name="connsiteY3-612" fmla="*/ 2701 h 10000"/>
              <a:gd name="connsiteX4-613" fmla="*/ 3341 w 10000"/>
              <a:gd name="connsiteY4-614" fmla="*/ 1222 h 10000"/>
              <a:gd name="connsiteX5-615" fmla="*/ 3052 w 10000"/>
              <a:gd name="connsiteY5-616" fmla="*/ 870 h 10000"/>
              <a:gd name="connsiteX6-617" fmla="*/ 3053 w 10000"/>
              <a:gd name="connsiteY6-618" fmla="*/ 827 h 10000"/>
              <a:gd name="connsiteX7-619" fmla="*/ 2933 w 10000"/>
              <a:gd name="connsiteY7-620" fmla="*/ 966 h 10000"/>
              <a:gd name="connsiteX8-621" fmla="*/ 3664 w 10000"/>
              <a:gd name="connsiteY8-622" fmla="*/ 2019 h 10000"/>
              <a:gd name="connsiteX9-623" fmla="*/ 4246 w 10000"/>
              <a:gd name="connsiteY9-624" fmla="*/ 3665 h 10000"/>
              <a:gd name="connsiteX10-625" fmla="*/ 4092 w 10000"/>
              <a:gd name="connsiteY10-626" fmla="*/ 4187 h 10000"/>
              <a:gd name="connsiteX11-627" fmla="*/ 3718 w 10000"/>
              <a:gd name="connsiteY11-628" fmla="*/ 4024 h 10000"/>
              <a:gd name="connsiteX12-629" fmla="*/ 2403 w 10000"/>
              <a:gd name="connsiteY12-630" fmla="*/ 3268 h 10000"/>
              <a:gd name="connsiteX13-631" fmla="*/ 895 w 10000"/>
              <a:gd name="connsiteY13-632" fmla="*/ 2719 h 10000"/>
              <a:gd name="connsiteX14-633" fmla="*/ 703 w 10000"/>
              <a:gd name="connsiteY14-634" fmla="*/ 2629 h 10000"/>
              <a:gd name="connsiteX15-635" fmla="*/ 629 w 10000"/>
              <a:gd name="connsiteY15-636" fmla="*/ 2821 h 10000"/>
              <a:gd name="connsiteX16-637" fmla="*/ 661 w 10000"/>
              <a:gd name="connsiteY16-638" fmla="*/ 2814 h 10000"/>
              <a:gd name="connsiteX17-639" fmla="*/ 2618 w 10000"/>
              <a:gd name="connsiteY17-640" fmla="*/ 3577 h 10000"/>
              <a:gd name="connsiteX18-641" fmla="*/ 3826 w 10000"/>
              <a:gd name="connsiteY18-642" fmla="*/ 4567 h 10000"/>
              <a:gd name="connsiteX19-643" fmla="*/ 3997 w 10000"/>
              <a:gd name="connsiteY19-644" fmla="*/ 5101 h 10000"/>
              <a:gd name="connsiteX20-645" fmla="*/ 3863 w 10000"/>
              <a:gd name="connsiteY20-646" fmla="*/ 6176 h 10000"/>
              <a:gd name="connsiteX21-647" fmla="*/ 3572 w 10000"/>
              <a:gd name="connsiteY21-648" fmla="*/ 6115 h 10000"/>
              <a:gd name="connsiteX22-649" fmla="*/ 671 w 10000"/>
              <a:gd name="connsiteY22-650" fmla="*/ 5646 h 10000"/>
              <a:gd name="connsiteX23-651" fmla="*/ 20 w 10000"/>
              <a:gd name="connsiteY23-652" fmla="*/ 5588 h 10000"/>
              <a:gd name="connsiteX24-653" fmla="*/ 20 w 10000"/>
              <a:gd name="connsiteY24-654" fmla="*/ 5596 h 10000"/>
              <a:gd name="connsiteX25-655" fmla="*/ 0 w 10000"/>
              <a:gd name="connsiteY25-656" fmla="*/ 5847 h 10000"/>
              <a:gd name="connsiteX26-657" fmla="*/ 383 w 10000"/>
              <a:gd name="connsiteY26-658" fmla="*/ 5851 h 10000"/>
              <a:gd name="connsiteX27-659" fmla="*/ 3654 w 10000"/>
              <a:gd name="connsiteY27-660" fmla="*/ 6606 h 10000"/>
              <a:gd name="connsiteX28-661" fmla="*/ 3897 w 10000"/>
              <a:gd name="connsiteY28-662" fmla="*/ 6992 h 10000"/>
              <a:gd name="connsiteX29-663" fmla="*/ 3753 w 10000"/>
              <a:gd name="connsiteY29-664" fmla="*/ 8701 h 10000"/>
              <a:gd name="connsiteX30-665" fmla="*/ 3594 w 10000"/>
              <a:gd name="connsiteY30-666" fmla="*/ 9121 h 10000"/>
              <a:gd name="connsiteX31-667" fmla="*/ 2618 w 10000"/>
              <a:gd name="connsiteY31-668" fmla="*/ 9569 h 10000"/>
              <a:gd name="connsiteX32-669" fmla="*/ 1966 w 10000"/>
              <a:gd name="connsiteY32-670" fmla="*/ 9668 h 10000"/>
              <a:gd name="connsiteX33-671" fmla="*/ 1519 w 10000"/>
              <a:gd name="connsiteY33-672" fmla="*/ 9750 h 10000"/>
              <a:gd name="connsiteX34-673" fmla="*/ 2899 w 10000"/>
              <a:gd name="connsiteY34-674" fmla="*/ 9979 h 10000"/>
              <a:gd name="connsiteX35-675" fmla="*/ 6656 w 10000"/>
              <a:gd name="connsiteY35-676" fmla="*/ 9934 h 10000"/>
              <a:gd name="connsiteX36-677" fmla="*/ 7293 w 10000"/>
              <a:gd name="connsiteY36-678" fmla="*/ 9838 h 10000"/>
              <a:gd name="connsiteX37-679" fmla="*/ 7435 w 10000"/>
              <a:gd name="connsiteY37-680" fmla="*/ 9787 h 10000"/>
              <a:gd name="connsiteX38-681" fmla="*/ 7328 w 10000"/>
              <a:gd name="connsiteY38-682" fmla="*/ 9738 h 10000"/>
              <a:gd name="connsiteX39-683" fmla="*/ 6676 w 10000"/>
              <a:gd name="connsiteY39-684" fmla="*/ 9630 h 10000"/>
              <a:gd name="connsiteX40-685" fmla="*/ 5392 w 10000"/>
              <a:gd name="connsiteY40-686" fmla="*/ 9211 h 10000"/>
              <a:gd name="connsiteX41-687" fmla="*/ 5222 w 10000"/>
              <a:gd name="connsiteY41-688" fmla="*/ 8794 h 10000"/>
              <a:gd name="connsiteX42-689" fmla="*/ 5183 w 10000"/>
              <a:gd name="connsiteY42-690" fmla="*/ 7423 h 10000"/>
              <a:gd name="connsiteX43-691" fmla="*/ 5192 w 10000"/>
              <a:gd name="connsiteY43-692" fmla="*/ 6884 h 10000"/>
              <a:gd name="connsiteX44-693" fmla="*/ 5356 w 10000"/>
              <a:gd name="connsiteY44-694" fmla="*/ 6728 h 10000"/>
              <a:gd name="connsiteX45-695" fmla="*/ 7720 w 10000"/>
              <a:gd name="connsiteY45-696" fmla="*/ 5995 h 10000"/>
              <a:gd name="connsiteX46-697" fmla="*/ 9982 w 10000"/>
              <a:gd name="connsiteY46-698" fmla="*/ 5799 h 10000"/>
              <a:gd name="connsiteX47-699" fmla="*/ 10000 w 10000"/>
              <a:gd name="connsiteY47-700" fmla="*/ 5812 h 10000"/>
              <a:gd name="connsiteX48-701" fmla="*/ 9985 w 10000"/>
              <a:gd name="connsiteY48-702" fmla="*/ 5606 h 10000"/>
              <a:gd name="connsiteX49-703" fmla="*/ 9988 w 10000"/>
              <a:gd name="connsiteY49-704" fmla="*/ 5522 h 10000"/>
              <a:gd name="connsiteX50-705" fmla="*/ 9941 w 10000"/>
              <a:gd name="connsiteY50-706" fmla="*/ 5591 h 10000"/>
              <a:gd name="connsiteX51-707" fmla="*/ 9553 w 10000"/>
              <a:gd name="connsiteY51-708" fmla="*/ 5621 h 10000"/>
              <a:gd name="connsiteX52-709" fmla="*/ 6000 w 10000"/>
              <a:gd name="connsiteY52-710" fmla="*/ 6012 h 10000"/>
              <a:gd name="connsiteX53-711" fmla="*/ 5138 w 10000"/>
              <a:gd name="connsiteY53-712" fmla="*/ 6119 h 10000"/>
              <a:gd name="connsiteX54-713" fmla="*/ 4956 w 10000"/>
              <a:gd name="connsiteY54-714" fmla="*/ 4948 h 10000"/>
              <a:gd name="connsiteX55-715" fmla="*/ 5535 w 10000"/>
              <a:gd name="connsiteY55-716" fmla="*/ 4267 h 10000"/>
              <a:gd name="connsiteX56-717" fmla="*/ 8583 w 10000"/>
              <a:gd name="connsiteY56-718" fmla="*/ 3259 h 10000"/>
              <a:gd name="connsiteX57-719" fmla="*/ 9138 w 10000"/>
              <a:gd name="connsiteY57-720" fmla="*/ 3176 h 10000"/>
              <a:gd name="connsiteX58-721" fmla="*/ 9040 w 10000"/>
              <a:gd name="connsiteY58-722" fmla="*/ 3030 h 10000"/>
              <a:gd name="connsiteX59-723" fmla="*/ 9020 w 10000"/>
              <a:gd name="connsiteY59-724" fmla="*/ 3056 h 10000"/>
              <a:gd name="connsiteX60-725" fmla="*/ 8390 w 10000"/>
              <a:gd name="connsiteY60-726" fmla="*/ 3157 h 10000"/>
              <a:gd name="connsiteX61-727" fmla="*/ 6398 w 10000"/>
              <a:gd name="connsiteY61-728" fmla="*/ 3564 h 10000"/>
              <a:gd name="connsiteX62-729" fmla="*/ 5514 w 10000"/>
              <a:gd name="connsiteY62-730" fmla="*/ 3923 h 10000"/>
              <a:gd name="connsiteX63-731" fmla="*/ 4879 w 10000"/>
              <a:gd name="connsiteY63-732" fmla="*/ 4096 h 10000"/>
              <a:gd name="connsiteX64-733" fmla="*/ 4830 w 10000"/>
              <a:gd name="connsiteY64-734" fmla="*/ 3855 h 10000"/>
              <a:gd name="connsiteX65-735" fmla="*/ 4735 w 10000"/>
              <a:gd name="connsiteY65-736" fmla="*/ 3343 h 10000"/>
              <a:gd name="connsiteX66-737" fmla="*/ 4695 w 10000"/>
              <a:gd name="connsiteY66-738" fmla="*/ 3068 h 10000"/>
              <a:gd name="connsiteX67-739" fmla="*/ 4797 w 10000"/>
              <a:gd name="connsiteY67-740" fmla="*/ 2467 h 10000"/>
              <a:gd name="connsiteX68-741" fmla="*/ 4984 w 10000"/>
              <a:gd name="connsiteY68-742" fmla="*/ 779 h 10000"/>
              <a:gd name="connsiteX69-743" fmla="*/ 4929 w 10000"/>
              <a:gd name="connsiteY69-744" fmla="*/ 121 h 10000"/>
              <a:gd name="connsiteX70-745" fmla="*/ 4905 w 10000"/>
              <a:gd name="connsiteY70-746" fmla="*/ 1 h 10000"/>
              <a:gd name="connsiteX71-747" fmla="*/ 4790 w 10000"/>
              <a:gd name="connsiteY71-748" fmla="*/ 4 h 10000"/>
              <a:gd name="connsiteX72-749" fmla="*/ 4660 w 10000"/>
              <a:gd name="connsiteY72-750" fmla="*/ 0 h 10000"/>
              <a:gd name="connsiteX0-751" fmla="*/ 4660 w 10000"/>
              <a:gd name="connsiteY0-752" fmla="*/ 0 h 10000"/>
              <a:gd name="connsiteX1-753" fmla="*/ 4818 w 10000"/>
              <a:gd name="connsiteY1-754" fmla="*/ 528 h 10000"/>
              <a:gd name="connsiteX2-755" fmla="*/ 4618 w 10000"/>
              <a:gd name="connsiteY2-756" fmla="*/ 2182 h 10000"/>
              <a:gd name="connsiteX3-757" fmla="*/ 4245 w 10000"/>
              <a:gd name="connsiteY3-758" fmla="*/ 2701 h 10000"/>
              <a:gd name="connsiteX4-759" fmla="*/ 3341 w 10000"/>
              <a:gd name="connsiteY4-760" fmla="*/ 1222 h 10000"/>
              <a:gd name="connsiteX5-761" fmla="*/ 3052 w 10000"/>
              <a:gd name="connsiteY5-762" fmla="*/ 870 h 10000"/>
              <a:gd name="connsiteX6-763" fmla="*/ 3053 w 10000"/>
              <a:gd name="connsiteY6-764" fmla="*/ 827 h 10000"/>
              <a:gd name="connsiteX7-765" fmla="*/ 2933 w 10000"/>
              <a:gd name="connsiteY7-766" fmla="*/ 966 h 10000"/>
              <a:gd name="connsiteX8-767" fmla="*/ 3664 w 10000"/>
              <a:gd name="connsiteY8-768" fmla="*/ 2019 h 10000"/>
              <a:gd name="connsiteX9-769" fmla="*/ 4246 w 10000"/>
              <a:gd name="connsiteY9-770" fmla="*/ 3665 h 10000"/>
              <a:gd name="connsiteX10-771" fmla="*/ 4092 w 10000"/>
              <a:gd name="connsiteY10-772" fmla="*/ 4187 h 10000"/>
              <a:gd name="connsiteX11-773" fmla="*/ 3718 w 10000"/>
              <a:gd name="connsiteY11-774" fmla="*/ 4024 h 10000"/>
              <a:gd name="connsiteX12-775" fmla="*/ 2403 w 10000"/>
              <a:gd name="connsiteY12-776" fmla="*/ 3268 h 10000"/>
              <a:gd name="connsiteX13-777" fmla="*/ 895 w 10000"/>
              <a:gd name="connsiteY13-778" fmla="*/ 2719 h 10000"/>
              <a:gd name="connsiteX14-779" fmla="*/ 703 w 10000"/>
              <a:gd name="connsiteY14-780" fmla="*/ 2629 h 10000"/>
              <a:gd name="connsiteX15-781" fmla="*/ 629 w 10000"/>
              <a:gd name="connsiteY15-782" fmla="*/ 2821 h 10000"/>
              <a:gd name="connsiteX16-783" fmla="*/ 661 w 10000"/>
              <a:gd name="connsiteY16-784" fmla="*/ 2814 h 10000"/>
              <a:gd name="connsiteX17-785" fmla="*/ 2618 w 10000"/>
              <a:gd name="connsiteY17-786" fmla="*/ 3577 h 10000"/>
              <a:gd name="connsiteX18-787" fmla="*/ 3826 w 10000"/>
              <a:gd name="connsiteY18-788" fmla="*/ 4567 h 10000"/>
              <a:gd name="connsiteX19-789" fmla="*/ 3997 w 10000"/>
              <a:gd name="connsiteY19-790" fmla="*/ 5101 h 10000"/>
              <a:gd name="connsiteX20-791" fmla="*/ 3863 w 10000"/>
              <a:gd name="connsiteY20-792" fmla="*/ 6176 h 10000"/>
              <a:gd name="connsiteX21-793" fmla="*/ 3572 w 10000"/>
              <a:gd name="connsiteY21-794" fmla="*/ 6115 h 10000"/>
              <a:gd name="connsiteX22-795" fmla="*/ 671 w 10000"/>
              <a:gd name="connsiteY22-796" fmla="*/ 5646 h 10000"/>
              <a:gd name="connsiteX23-797" fmla="*/ 20 w 10000"/>
              <a:gd name="connsiteY23-798" fmla="*/ 5588 h 10000"/>
              <a:gd name="connsiteX24-799" fmla="*/ 20 w 10000"/>
              <a:gd name="connsiteY24-800" fmla="*/ 5596 h 10000"/>
              <a:gd name="connsiteX25-801" fmla="*/ 0 w 10000"/>
              <a:gd name="connsiteY25-802" fmla="*/ 5847 h 10000"/>
              <a:gd name="connsiteX26-803" fmla="*/ 383 w 10000"/>
              <a:gd name="connsiteY26-804" fmla="*/ 5851 h 10000"/>
              <a:gd name="connsiteX27-805" fmla="*/ 3654 w 10000"/>
              <a:gd name="connsiteY27-806" fmla="*/ 6606 h 10000"/>
              <a:gd name="connsiteX28-807" fmla="*/ 3897 w 10000"/>
              <a:gd name="connsiteY28-808" fmla="*/ 6992 h 10000"/>
              <a:gd name="connsiteX29-809" fmla="*/ 3753 w 10000"/>
              <a:gd name="connsiteY29-810" fmla="*/ 8701 h 10000"/>
              <a:gd name="connsiteX30-811" fmla="*/ 3594 w 10000"/>
              <a:gd name="connsiteY30-812" fmla="*/ 9121 h 10000"/>
              <a:gd name="connsiteX31-813" fmla="*/ 2618 w 10000"/>
              <a:gd name="connsiteY31-814" fmla="*/ 9569 h 10000"/>
              <a:gd name="connsiteX32-815" fmla="*/ 1966 w 10000"/>
              <a:gd name="connsiteY32-816" fmla="*/ 9668 h 10000"/>
              <a:gd name="connsiteX33-817" fmla="*/ 1519 w 10000"/>
              <a:gd name="connsiteY33-818" fmla="*/ 9750 h 10000"/>
              <a:gd name="connsiteX34-819" fmla="*/ 2899 w 10000"/>
              <a:gd name="connsiteY34-820" fmla="*/ 9979 h 10000"/>
              <a:gd name="connsiteX35-821" fmla="*/ 6656 w 10000"/>
              <a:gd name="connsiteY35-822" fmla="*/ 9934 h 10000"/>
              <a:gd name="connsiteX36-823" fmla="*/ 7293 w 10000"/>
              <a:gd name="connsiteY36-824" fmla="*/ 9838 h 10000"/>
              <a:gd name="connsiteX37-825" fmla="*/ 7435 w 10000"/>
              <a:gd name="connsiteY37-826" fmla="*/ 9787 h 10000"/>
              <a:gd name="connsiteX38-827" fmla="*/ 7328 w 10000"/>
              <a:gd name="connsiteY38-828" fmla="*/ 9738 h 10000"/>
              <a:gd name="connsiteX39-829" fmla="*/ 6676 w 10000"/>
              <a:gd name="connsiteY39-830" fmla="*/ 9630 h 10000"/>
              <a:gd name="connsiteX40-831" fmla="*/ 5392 w 10000"/>
              <a:gd name="connsiteY40-832" fmla="*/ 9211 h 10000"/>
              <a:gd name="connsiteX41-833" fmla="*/ 5222 w 10000"/>
              <a:gd name="connsiteY41-834" fmla="*/ 8794 h 10000"/>
              <a:gd name="connsiteX42-835" fmla="*/ 5183 w 10000"/>
              <a:gd name="connsiteY42-836" fmla="*/ 7423 h 10000"/>
              <a:gd name="connsiteX43-837" fmla="*/ 5192 w 10000"/>
              <a:gd name="connsiteY43-838" fmla="*/ 6884 h 10000"/>
              <a:gd name="connsiteX44-839" fmla="*/ 5356 w 10000"/>
              <a:gd name="connsiteY44-840" fmla="*/ 6728 h 10000"/>
              <a:gd name="connsiteX45-841" fmla="*/ 7720 w 10000"/>
              <a:gd name="connsiteY45-842" fmla="*/ 5995 h 10000"/>
              <a:gd name="connsiteX46-843" fmla="*/ 9982 w 10000"/>
              <a:gd name="connsiteY46-844" fmla="*/ 5799 h 10000"/>
              <a:gd name="connsiteX47-845" fmla="*/ 10000 w 10000"/>
              <a:gd name="connsiteY47-846" fmla="*/ 5812 h 10000"/>
              <a:gd name="connsiteX48-847" fmla="*/ 9985 w 10000"/>
              <a:gd name="connsiteY48-848" fmla="*/ 5606 h 10000"/>
              <a:gd name="connsiteX49-849" fmla="*/ 9988 w 10000"/>
              <a:gd name="connsiteY49-850" fmla="*/ 5522 h 10000"/>
              <a:gd name="connsiteX50-851" fmla="*/ 9941 w 10000"/>
              <a:gd name="connsiteY50-852" fmla="*/ 5591 h 10000"/>
              <a:gd name="connsiteX51-853" fmla="*/ 9553 w 10000"/>
              <a:gd name="connsiteY51-854" fmla="*/ 5621 h 10000"/>
              <a:gd name="connsiteX52-855" fmla="*/ 6000 w 10000"/>
              <a:gd name="connsiteY52-856" fmla="*/ 6012 h 10000"/>
              <a:gd name="connsiteX53-857" fmla="*/ 5138 w 10000"/>
              <a:gd name="connsiteY53-858" fmla="*/ 6119 h 10000"/>
              <a:gd name="connsiteX54-859" fmla="*/ 4956 w 10000"/>
              <a:gd name="connsiteY54-860" fmla="*/ 4948 h 10000"/>
              <a:gd name="connsiteX55-861" fmla="*/ 5535 w 10000"/>
              <a:gd name="connsiteY55-862" fmla="*/ 4267 h 10000"/>
              <a:gd name="connsiteX56-863" fmla="*/ 8583 w 10000"/>
              <a:gd name="connsiteY56-864" fmla="*/ 3259 h 10000"/>
              <a:gd name="connsiteX57-865" fmla="*/ 9138 w 10000"/>
              <a:gd name="connsiteY57-866" fmla="*/ 3176 h 10000"/>
              <a:gd name="connsiteX58-867" fmla="*/ 9040 w 10000"/>
              <a:gd name="connsiteY58-868" fmla="*/ 3030 h 10000"/>
              <a:gd name="connsiteX59-869" fmla="*/ 9020 w 10000"/>
              <a:gd name="connsiteY59-870" fmla="*/ 3056 h 10000"/>
              <a:gd name="connsiteX60-871" fmla="*/ 8390 w 10000"/>
              <a:gd name="connsiteY60-872" fmla="*/ 3157 h 10000"/>
              <a:gd name="connsiteX61-873" fmla="*/ 6398 w 10000"/>
              <a:gd name="connsiteY61-874" fmla="*/ 3564 h 10000"/>
              <a:gd name="connsiteX62-875" fmla="*/ 5514 w 10000"/>
              <a:gd name="connsiteY62-876" fmla="*/ 3923 h 10000"/>
              <a:gd name="connsiteX63-877" fmla="*/ 4879 w 10000"/>
              <a:gd name="connsiteY63-878" fmla="*/ 4096 h 10000"/>
              <a:gd name="connsiteX64-879" fmla="*/ 4830 w 10000"/>
              <a:gd name="connsiteY64-880" fmla="*/ 3855 h 10000"/>
              <a:gd name="connsiteX65-881" fmla="*/ 4735 w 10000"/>
              <a:gd name="connsiteY65-882" fmla="*/ 3343 h 10000"/>
              <a:gd name="connsiteX66-883" fmla="*/ 4695 w 10000"/>
              <a:gd name="connsiteY66-884" fmla="*/ 3068 h 10000"/>
              <a:gd name="connsiteX67-885" fmla="*/ 4797 w 10000"/>
              <a:gd name="connsiteY67-886" fmla="*/ 2467 h 10000"/>
              <a:gd name="connsiteX68-887" fmla="*/ 4984 w 10000"/>
              <a:gd name="connsiteY68-888" fmla="*/ 779 h 10000"/>
              <a:gd name="connsiteX69-889" fmla="*/ 5746 w 10000"/>
              <a:gd name="connsiteY69-890" fmla="*/ 347 h 10000"/>
              <a:gd name="connsiteX70-891" fmla="*/ 4905 w 10000"/>
              <a:gd name="connsiteY70-892" fmla="*/ 1 h 10000"/>
              <a:gd name="connsiteX71-893" fmla="*/ 4790 w 10000"/>
              <a:gd name="connsiteY71-894" fmla="*/ 4 h 10000"/>
              <a:gd name="connsiteX72-895" fmla="*/ 4660 w 10000"/>
              <a:gd name="connsiteY72-896" fmla="*/ 0 h 10000"/>
              <a:gd name="connsiteX0-897" fmla="*/ 4660 w 10000"/>
              <a:gd name="connsiteY0-898" fmla="*/ 0 h 10000"/>
              <a:gd name="connsiteX1-899" fmla="*/ 4818 w 10000"/>
              <a:gd name="connsiteY1-900" fmla="*/ 528 h 10000"/>
              <a:gd name="connsiteX2-901" fmla="*/ 4618 w 10000"/>
              <a:gd name="connsiteY2-902" fmla="*/ 2182 h 10000"/>
              <a:gd name="connsiteX3-903" fmla="*/ 4245 w 10000"/>
              <a:gd name="connsiteY3-904" fmla="*/ 2701 h 10000"/>
              <a:gd name="connsiteX4-905" fmla="*/ 3341 w 10000"/>
              <a:gd name="connsiteY4-906" fmla="*/ 1222 h 10000"/>
              <a:gd name="connsiteX5-907" fmla="*/ 3052 w 10000"/>
              <a:gd name="connsiteY5-908" fmla="*/ 870 h 10000"/>
              <a:gd name="connsiteX6-909" fmla="*/ 3053 w 10000"/>
              <a:gd name="connsiteY6-910" fmla="*/ 827 h 10000"/>
              <a:gd name="connsiteX7-911" fmla="*/ 2933 w 10000"/>
              <a:gd name="connsiteY7-912" fmla="*/ 966 h 10000"/>
              <a:gd name="connsiteX8-913" fmla="*/ 3664 w 10000"/>
              <a:gd name="connsiteY8-914" fmla="*/ 2019 h 10000"/>
              <a:gd name="connsiteX9-915" fmla="*/ 4246 w 10000"/>
              <a:gd name="connsiteY9-916" fmla="*/ 3665 h 10000"/>
              <a:gd name="connsiteX10-917" fmla="*/ 4092 w 10000"/>
              <a:gd name="connsiteY10-918" fmla="*/ 4187 h 10000"/>
              <a:gd name="connsiteX11-919" fmla="*/ 3718 w 10000"/>
              <a:gd name="connsiteY11-920" fmla="*/ 4024 h 10000"/>
              <a:gd name="connsiteX12-921" fmla="*/ 2403 w 10000"/>
              <a:gd name="connsiteY12-922" fmla="*/ 3268 h 10000"/>
              <a:gd name="connsiteX13-923" fmla="*/ 895 w 10000"/>
              <a:gd name="connsiteY13-924" fmla="*/ 2719 h 10000"/>
              <a:gd name="connsiteX14-925" fmla="*/ 703 w 10000"/>
              <a:gd name="connsiteY14-926" fmla="*/ 2629 h 10000"/>
              <a:gd name="connsiteX15-927" fmla="*/ 629 w 10000"/>
              <a:gd name="connsiteY15-928" fmla="*/ 2821 h 10000"/>
              <a:gd name="connsiteX16-929" fmla="*/ 661 w 10000"/>
              <a:gd name="connsiteY16-930" fmla="*/ 2814 h 10000"/>
              <a:gd name="connsiteX17-931" fmla="*/ 2618 w 10000"/>
              <a:gd name="connsiteY17-932" fmla="*/ 3577 h 10000"/>
              <a:gd name="connsiteX18-933" fmla="*/ 3826 w 10000"/>
              <a:gd name="connsiteY18-934" fmla="*/ 4567 h 10000"/>
              <a:gd name="connsiteX19-935" fmla="*/ 3997 w 10000"/>
              <a:gd name="connsiteY19-936" fmla="*/ 5101 h 10000"/>
              <a:gd name="connsiteX20-937" fmla="*/ 3863 w 10000"/>
              <a:gd name="connsiteY20-938" fmla="*/ 6176 h 10000"/>
              <a:gd name="connsiteX21-939" fmla="*/ 3572 w 10000"/>
              <a:gd name="connsiteY21-940" fmla="*/ 6115 h 10000"/>
              <a:gd name="connsiteX22-941" fmla="*/ 671 w 10000"/>
              <a:gd name="connsiteY22-942" fmla="*/ 5646 h 10000"/>
              <a:gd name="connsiteX23-943" fmla="*/ 20 w 10000"/>
              <a:gd name="connsiteY23-944" fmla="*/ 5588 h 10000"/>
              <a:gd name="connsiteX24-945" fmla="*/ 20 w 10000"/>
              <a:gd name="connsiteY24-946" fmla="*/ 5596 h 10000"/>
              <a:gd name="connsiteX25-947" fmla="*/ 0 w 10000"/>
              <a:gd name="connsiteY25-948" fmla="*/ 5847 h 10000"/>
              <a:gd name="connsiteX26-949" fmla="*/ 383 w 10000"/>
              <a:gd name="connsiteY26-950" fmla="*/ 5851 h 10000"/>
              <a:gd name="connsiteX27-951" fmla="*/ 3654 w 10000"/>
              <a:gd name="connsiteY27-952" fmla="*/ 6606 h 10000"/>
              <a:gd name="connsiteX28-953" fmla="*/ 3897 w 10000"/>
              <a:gd name="connsiteY28-954" fmla="*/ 6992 h 10000"/>
              <a:gd name="connsiteX29-955" fmla="*/ 3753 w 10000"/>
              <a:gd name="connsiteY29-956" fmla="*/ 8701 h 10000"/>
              <a:gd name="connsiteX30-957" fmla="*/ 3594 w 10000"/>
              <a:gd name="connsiteY30-958" fmla="*/ 9121 h 10000"/>
              <a:gd name="connsiteX31-959" fmla="*/ 2618 w 10000"/>
              <a:gd name="connsiteY31-960" fmla="*/ 9569 h 10000"/>
              <a:gd name="connsiteX32-961" fmla="*/ 1966 w 10000"/>
              <a:gd name="connsiteY32-962" fmla="*/ 9668 h 10000"/>
              <a:gd name="connsiteX33-963" fmla="*/ 1519 w 10000"/>
              <a:gd name="connsiteY33-964" fmla="*/ 9750 h 10000"/>
              <a:gd name="connsiteX34-965" fmla="*/ 2899 w 10000"/>
              <a:gd name="connsiteY34-966" fmla="*/ 9979 h 10000"/>
              <a:gd name="connsiteX35-967" fmla="*/ 6656 w 10000"/>
              <a:gd name="connsiteY35-968" fmla="*/ 9934 h 10000"/>
              <a:gd name="connsiteX36-969" fmla="*/ 7293 w 10000"/>
              <a:gd name="connsiteY36-970" fmla="*/ 9838 h 10000"/>
              <a:gd name="connsiteX37-971" fmla="*/ 7435 w 10000"/>
              <a:gd name="connsiteY37-972" fmla="*/ 9787 h 10000"/>
              <a:gd name="connsiteX38-973" fmla="*/ 7328 w 10000"/>
              <a:gd name="connsiteY38-974" fmla="*/ 9738 h 10000"/>
              <a:gd name="connsiteX39-975" fmla="*/ 6676 w 10000"/>
              <a:gd name="connsiteY39-976" fmla="*/ 9630 h 10000"/>
              <a:gd name="connsiteX40-977" fmla="*/ 5392 w 10000"/>
              <a:gd name="connsiteY40-978" fmla="*/ 9211 h 10000"/>
              <a:gd name="connsiteX41-979" fmla="*/ 5222 w 10000"/>
              <a:gd name="connsiteY41-980" fmla="*/ 8794 h 10000"/>
              <a:gd name="connsiteX42-981" fmla="*/ 5183 w 10000"/>
              <a:gd name="connsiteY42-982" fmla="*/ 7423 h 10000"/>
              <a:gd name="connsiteX43-983" fmla="*/ 5192 w 10000"/>
              <a:gd name="connsiteY43-984" fmla="*/ 6884 h 10000"/>
              <a:gd name="connsiteX44-985" fmla="*/ 5356 w 10000"/>
              <a:gd name="connsiteY44-986" fmla="*/ 6728 h 10000"/>
              <a:gd name="connsiteX45-987" fmla="*/ 7720 w 10000"/>
              <a:gd name="connsiteY45-988" fmla="*/ 5995 h 10000"/>
              <a:gd name="connsiteX46-989" fmla="*/ 9982 w 10000"/>
              <a:gd name="connsiteY46-990" fmla="*/ 5799 h 10000"/>
              <a:gd name="connsiteX47-991" fmla="*/ 10000 w 10000"/>
              <a:gd name="connsiteY47-992" fmla="*/ 5812 h 10000"/>
              <a:gd name="connsiteX48-993" fmla="*/ 9985 w 10000"/>
              <a:gd name="connsiteY48-994" fmla="*/ 5606 h 10000"/>
              <a:gd name="connsiteX49-995" fmla="*/ 9988 w 10000"/>
              <a:gd name="connsiteY49-996" fmla="*/ 5522 h 10000"/>
              <a:gd name="connsiteX50-997" fmla="*/ 9941 w 10000"/>
              <a:gd name="connsiteY50-998" fmla="*/ 5591 h 10000"/>
              <a:gd name="connsiteX51-999" fmla="*/ 9553 w 10000"/>
              <a:gd name="connsiteY51-1000" fmla="*/ 5621 h 10000"/>
              <a:gd name="connsiteX52-1001" fmla="*/ 6000 w 10000"/>
              <a:gd name="connsiteY52-1002" fmla="*/ 6012 h 10000"/>
              <a:gd name="connsiteX53-1003" fmla="*/ 5138 w 10000"/>
              <a:gd name="connsiteY53-1004" fmla="*/ 6119 h 10000"/>
              <a:gd name="connsiteX54-1005" fmla="*/ 4956 w 10000"/>
              <a:gd name="connsiteY54-1006" fmla="*/ 4948 h 10000"/>
              <a:gd name="connsiteX55-1007" fmla="*/ 5535 w 10000"/>
              <a:gd name="connsiteY55-1008" fmla="*/ 4267 h 10000"/>
              <a:gd name="connsiteX56-1009" fmla="*/ 8583 w 10000"/>
              <a:gd name="connsiteY56-1010" fmla="*/ 3259 h 10000"/>
              <a:gd name="connsiteX57-1011" fmla="*/ 9138 w 10000"/>
              <a:gd name="connsiteY57-1012" fmla="*/ 3176 h 10000"/>
              <a:gd name="connsiteX58-1013" fmla="*/ 9040 w 10000"/>
              <a:gd name="connsiteY58-1014" fmla="*/ 3030 h 10000"/>
              <a:gd name="connsiteX59-1015" fmla="*/ 9020 w 10000"/>
              <a:gd name="connsiteY59-1016" fmla="*/ 3056 h 10000"/>
              <a:gd name="connsiteX60-1017" fmla="*/ 8390 w 10000"/>
              <a:gd name="connsiteY60-1018" fmla="*/ 3157 h 10000"/>
              <a:gd name="connsiteX61-1019" fmla="*/ 6398 w 10000"/>
              <a:gd name="connsiteY61-1020" fmla="*/ 3564 h 10000"/>
              <a:gd name="connsiteX62-1021" fmla="*/ 5514 w 10000"/>
              <a:gd name="connsiteY62-1022" fmla="*/ 3923 h 10000"/>
              <a:gd name="connsiteX63-1023" fmla="*/ 4879 w 10000"/>
              <a:gd name="connsiteY63-1024" fmla="*/ 4096 h 10000"/>
              <a:gd name="connsiteX64-1025" fmla="*/ 4830 w 10000"/>
              <a:gd name="connsiteY64-1026" fmla="*/ 3855 h 10000"/>
              <a:gd name="connsiteX65-1027" fmla="*/ 4735 w 10000"/>
              <a:gd name="connsiteY65-1028" fmla="*/ 3343 h 10000"/>
              <a:gd name="connsiteX66-1029" fmla="*/ 4695 w 10000"/>
              <a:gd name="connsiteY66-1030" fmla="*/ 3068 h 10000"/>
              <a:gd name="connsiteX67-1031" fmla="*/ 4797 w 10000"/>
              <a:gd name="connsiteY67-1032" fmla="*/ 2467 h 10000"/>
              <a:gd name="connsiteX68-1033" fmla="*/ 5497 w 10000"/>
              <a:gd name="connsiteY68-1034" fmla="*/ 892 h 10000"/>
              <a:gd name="connsiteX69-1035" fmla="*/ 5746 w 10000"/>
              <a:gd name="connsiteY69-1036" fmla="*/ 347 h 10000"/>
              <a:gd name="connsiteX70-1037" fmla="*/ 4905 w 10000"/>
              <a:gd name="connsiteY70-1038" fmla="*/ 1 h 10000"/>
              <a:gd name="connsiteX71-1039" fmla="*/ 4790 w 10000"/>
              <a:gd name="connsiteY71-1040" fmla="*/ 4 h 10000"/>
              <a:gd name="connsiteX72-1041" fmla="*/ 4660 w 10000"/>
              <a:gd name="connsiteY72-1042" fmla="*/ 0 h 10000"/>
              <a:gd name="connsiteX0-1043" fmla="*/ 4660 w 10000"/>
              <a:gd name="connsiteY0-1044" fmla="*/ 0 h 10000"/>
              <a:gd name="connsiteX1-1045" fmla="*/ 4818 w 10000"/>
              <a:gd name="connsiteY1-1046" fmla="*/ 528 h 10000"/>
              <a:gd name="connsiteX2-1047" fmla="*/ 4618 w 10000"/>
              <a:gd name="connsiteY2-1048" fmla="*/ 2182 h 10000"/>
              <a:gd name="connsiteX3-1049" fmla="*/ 4245 w 10000"/>
              <a:gd name="connsiteY3-1050" fmla="*/ 2701 h 10000"/>
              <a:gd name="connsiteX4-1051" fmla="*/ 3341 w 10000"/>
              <a:gd name="connsiteY4-1052" fmla="*/ 1222 h 10000"/>
              <a:gd name="connsiteX5-1053" fmla="*/ 3052 w 10000"/>
              <a:gd name="connsiteY5-1054" fmla="*/ 870 h 10000"/>
              <a:gd name="connsiteX6-1055" fmla="*/ 3053 w 10000"/>
              <a:gd name="connsiteY6-1056" fmla="*/ 827 h 10000"/>
              <a:gd name="connsiteX7-1057" fmla="*/ 2933 w 10000"/>
              <a:gd name="connsiteY7-1058" fmla="*/ 966 h 10000"/>
              <a:gd name="connsiteX8-1059" fmla="*/ 3664 w 10000"/>
              <a:gd name="connsiteY8-1060" fmla="*/ 2019 h 10000"/>
              <a:gd name="connsiteX9-1061" fmla="*/ 4246 w 10000"/>
              <a:gd name="connsiteY9-1062" fmla="*/ 3665 h 10000"/>
              <a:gd name="connsiteX10-1063" fmla="*/ 4092 w 10000"/>
              <a:gd name="connsiteY10-1064" fmla="*/ 4187 h 10000"/>
              <a:gd name="connsiteX11-1065" fmla="*/ 3718 w 10000"/>
              <a:gd name="connsiteY11-1066" fmla="*/ 4024 h 10000"/>
              <a:gd name="connsiteX12-1067" fmla="*/ 2403 w 10000"/>
              <a:gd name="connsiteY12-1068" fmla="*/ 3268 h 10000"/>
              <a:gd name="connsiteX13-1069" fmla="*/ 895 w 10000"/>
              <a:gd name="connsiteY13-1070" fmla="*/ 2719 h 10000"/>
              <a:gd name="connsiteX14-1071" fmla="*/ 703 w 10000"/>
              <a:gd name="connsiteY14-1072" fmla="*/ 2629 h 10000"/>
              <a:gd name="connsiteX15-1073" fmla="*/ 629 w 10000"/>
              <a:gd name="connsiteY15-1074" fmla="*/ 2821 h 10000"/>
              <a:gd name="connsiteX16-1075" fmla="*/ 661 w 10000"/>
              <a:gd name="connsiteY16-1076" fmla="*/ 2814 h 10000"/>
              <a:gd name="connsiteX17-1077" fmla="*/ 2618 w 10000"/>
              <a:gd name="connsiteY17-1078" fmla="*/ 3577 h 10000"/>
              <a:gd name="connsiteX18-1079" fmla="*/ 3826 w 10000"/>
              <a:gd name="connsiteY18-1080" fmla="*/ 4567 h 10000"/>
              <a:gd name="connsiteX19-1081" fmla="*/ 3997 w 10000"/>
              <a:gd name="connsiteY19-1082" fmla="*/ 5101 h 10000"/>
              <a:gd name="connsiteX20-1083" fmla="*/ 3863 w 10000"/>
              <a:gd name="connsiteY20-1084" fmla="*/ 6176 h 10000"/>
              <a:gd name="connsiteX21-1085" fmla="*/ 3572 w 10000"/>
              <a:gd name="connsiteY21-1086" fmla="*/ 6115 h 10000"/>
              <a:gd name="connsiteX22-1087" fmla="*/ 671 w 10000"/>
              <a:gd name="connsiteY22-1088" fmla="*/ 5646 h 10000"/>
              <a:gd name="connsiteX23-1089" fmla="*/ 20 w 10000"/>
              <a:gd name="connsiteY23-1090" fmla="*/ 5588 h 10000"/>
              <a:gd name="connsiteX24-1091" fmla="*/ 20 w 10000"/>
              <a:gd name="connsiteY24-1092" fmla="*/ 5596 h 10000"/>
              <a:gd name="connsiteX25-1093" fmla="*/ 0 w 10000"/>
              <a:gd name="connsiteY25-1094" fmla="*/ 5847 h 10000"/>
              <a:gd name="connsiteX26-1095" fmla="*/ 383 w 10000"/>
              <a:gd name="connsiteY26-1096" fmla="*/ 5851 h 10000"/>
              <a:gd name="connsiteX27-1097" fmla="*/ 3654 w 10000"/>
              <a:gd name="connsiteY27-1098" fmla="*/ 6606 h 10000"/>
              <a:gd name="connsiteX28-1099" fmla="*/ 3897 w 10000"/>
              <a:gd name="connsiteY28-1100" fmla="*/ 6992 h 10000"/>
              <a:gd name="connsiteX29-1101" fmla="*/ 3753 w 10000"/>
              <a:gd name="connsiteY29-1102" fmla="*/ 8701 h 10000"/>
              <a:gd name="connsiteX30-1103" fmla="*/ 3594 w 10000"/>
              <a:gd name="connsiteY30-1104" fmla="*/ 9121 h 10000"/>
              <a:gd name="connsiteX31-1105" fmla="*/ 2618 w 10000"/>
              <a:gd name="connsiteY31-1106" fmla="*/ 9569 h 10000"/>
              <a:gd name="connsiteX32-1107" fmla="*/ 1966 w 10000"/>
              <a:gd name="connsiteY32-1108" fmla="*/ 9668 h 10000"/>
              <a:gd name="connsiteX33-1109" fmla="*/ 1519 w 10000"/>
              <a:gd name="connsiteY33-1110" fmla="*/ 9750 h 10000"/>
              <a:gd name="connsiteX34-1111" fmla="*/ 2899 w 10000"/>
              <a:gd name="connsiteY34-1112" fmla="*/ 9979 h 10000"/>
              <a:gd name="connsiteX35-1113" fmla="*/ 6656 w 10000"/>
              <a:gd name="connsiteY35-1114" fmla="*/ 9934 h 10000"/>
              <a:gd name="connsiteX36-1115" fmla="*/ 7293 w 10000"/>
              <a:gd name="connsiteY36-1116" fmla="*/ 9838 h 10000"/>
              <a:gd name="connsiteX37-1117" fmla="*/ 7435 w 10000"/>
              <a:gd name="connsiteY37-1118" fmla="*/ 9787 h 10000"/>
              <a:gd name="connsiteX38-1119" fmla="*/ 7328 w 10000"/>
              <a:gd name="connsiteY38-1120" fmla="*/ 9738 h 10000"/>
              <a:gd name="connsiteX39-1121" fmla="*/ 6676 w 10000"/>
              <a:gd name="connsiteY39-1122" fmla="*/ 9630 h 10000"/>
              <a:gd name="connsiteX40-1123" fmla="*/ 5392 w 10000"/>
              <a:gd name="connsiteY40-1124" fmla="*/ 9211 h 10000"/>
              <a:gd name="connsiteX41-1125" fmla="*/ 5222 w 10000"/>
              <a:gd name="connsiteY41-1126" fmla="*/ 8794 h 10000"/>
              <a:gd name="connsiteX42-1127" fmla="*/ 5183 w 10000"/>
              <a:gd name="connsiteY42-1128" fmla="*/ 7423 h 10000"/>
              <a:gd name="connsiteX43-1129" fmla="*/ 5192 w 10000"/>
              <a:gd name="connsiteY43-1130" fmla="*/ 6884 h 10000"/>
              <a:gd name="connsiteX44-1131" fmla="*/ 5356 w 10000"/>
              <a:gd name="connsiteY44-1132" fmla="*/ 6728 h 10000"/>
              <a:gd name="connsiteX45-1133" fmla="*/ 7720 w 10000"/>
              <a:gd name="connsiteY45-1134" fmla="*/ 5995 h 10000"/>
              <a:gd name="connsiteX46-1135" fmla="*/ 9982 w 10000"/>
              <a:gd name="connsiteY46-1136" fmla="*/ 5799 h 10000"/>
              <a:gd name="connsiteX47-1137" fmla="*/ 10000 w 10000"/>
              <a:gd name="connsiteY47-1138" fmla="*/ 5812 h 10000"/>
              <a:gd name="connsiteX48-1139" fmla="*/ 9985 w 10000"/>
              <a:gd name="connsiteY48-1140" fmla="*/ 5606 h 10000"/>
              <a:gd name="connsiteX49-1141" fmla="*/ 9988 w 10000"/>
              <a:gd name="connsiteY49-1142" fmla="*/ 5522 h 10000"/>
              <a:gd name="connsiteX50-1143" fmla="*/ 9941 w 10000"/>
              <a:gd name="connsiteY50-1144" fmla="*/ 5591 h 10000"/>
              <a:gd name="connsiteX51-1145" fmla="*/ 9553 w 10000"/>
              <a:gd name="connsiteY51-1146" fmla="*/ 5621 h 10000"/>
              <a:gd name="connsiteX52-1147" fmla="*/ 6000 w 10000"/>
              <a:gd name="connsiteY52-1148" fmla="*/ 6012 h 10000"/>
              <a:gd name="connsiteX53-1149" fmla="*/ 5138 w 10000"/>
              <a:gd name="connsiteY53-1150" fmla="*/ 6119 h 10000"/>
              <a:gd name="connsiteX54-1151" fmla="*/ 4956 w 10000"/>
              <a:gd name="connsiteY54-1152" fmla="*/ 4948 h 10000"/>
              <a:gd name="connsiteX55-1153" fmla="*/ 5535 w 10000"/>
              <a:gd name="connsiteY55-1154" fmla="*/ 4267 h 10000"/>
              <a:gd name="connsiteX56-1155" fmla="*/ 8583 w 10000"/>
              <a:gd name="connsiteY56-1156" fmla="*/ 3259 h 10000"/>
              <a:gd name="connsiteX57-1157" fmla="*/ 9138 w 10000"/>
              <a:gd name="connsiteY57-1158" fmla="*/ 3176 h 10000"/>
              <a:gd name="connsiteX58-1159" fmla="*/ 9040 w 10000"/>
              <a:gd name="connsiteY58-1160" fmla="*/ 3030 h 10000"/>
              <a:gd name="connsiteX59-1161" fmla="*/ 9020 w 10000"/>
              <a:gd name="connsiteY59-1162" fmla="*/ 3056 h 10000"/>
              <a:gd name="connsiteX60-1163" fmla="*/ 8390 w 10000"/>
              <a:gd name="connsiteY60-1164" fmla="*/ 3157 h 10000"/>
              <a:gd name="connsiteX61-1165" fmla="*/ 6398 w 10000"/>
              <a:gd name="connsiteY61-1166" fmla="*/ 3564 h 10000"/>
              <a:gd name="connsiteX62-1167" fmla="*/ 5514 w 10000"/>
              <a:gd name="connsiteY62-1168" fmla="*/ 3923 h 10000"/>
              <a:gd name="connsiteX63-1169" fmla="*/ 4879 w 10000"/>
              <a:gd name="connsiteY63-1170" fmla="*/ 4096 h 10000"/>
              <a:gd name="connsiteX64-1171" fmla="*/ 4830 w 10000"/>
              <a:gd name="connsiteY64-1172" fmla="*/ 3855 h 10000"/>
              <a:gd name="connsiteX65-1173" fmla="*/ 4735 w 10000"/>
              <a:gd name="connsiteY65-1174" fmla="*/ 3343 h 10000"/>
              <a:gd name="connsiteX66-1175" fmla="*/ 4695 w 10000"/>
              <a:gd name="connsiteY66-1176" fmla="*/ 3068 h 10000"/>
              <a:gd name="connsiteX67-1177" fmla="*/ 4797 w 10000"/>
              <a:gd name="connsiteY67-1178" fmla="*/ 2467 h 10000"/>
              <a:gd name="connsiteX68-1179" fmla="*/ 5497 w 10000"/>
              <a:gd name="connsiteY68-1180" fmla="*/ 892 h 10000"/>
              <a:gd name="connsiteX69-1181" fmla="*/ 5746 w 10000"/>
              <a:gd name="connsiteY69-1182" fmla="*/ 347 h 10000"/>
              <a:gd name="connsiteX70-1183" fmla="*/ 5307 w 10000"/>
              <a:gd name="connsiteY70-1184" fmla="*/ 250 h 10000"/>
              <a:gd name="connsiteX71-1185" fmla="*/ 4790 w 10000"/>
              <a:gd name="connsiteY71-1186" fmla="*/ 4 h 10000"/>
              <a:gd name="connsiteX72-1187" fmla="*/ 4660 w 10000"/>
              <a:gd name="connsiteY72-1188" fmla="*/ 0 h 10000"/>
              <a:gd name="connsiteX0-1189" fmla="*/ 4660 w 10000"/>
              <a:gd name="connsiteY0-1190" fmla="*/ 0 h 10000"/>
              <a:gd name="connsiteX1-1191" fmla="*/ 4818 w 10000"/>
              <a:gd name="connsiteY1-1192" fmla="*/ 528 h 10000"/>
              <a:gd name="connsiteX2-1193" fmla="*/ 4618 w 10000"/>
              <a:gd name="connsiteY2-1194" fmla="*/ 2182 h 10000"/>
              <a:gd name="connsiteX3-1195" fmla="*/ 4245 w 10000"/>
              <a:gd name="connsiteY3-1196" fmla="*/ 2701 h 10000"/>
              <a:gd name="connsiteX4-1197" fmla="*/ 3341 w 10000"/>
              <a:gd name="connsiteY4-1198" fmla="*/ 1222 h 10000"/>
              <a:gd name="connsiteX5-1199" fmla="*/ 3052 w 10000"/>
              <a:gd name="connsiteY5-1200" fmla="*/ 870 h 10000"/>
              <a:gd name="connsiteX6-1201" fmla="*/ 3053 w 10000"/>
              <a:gd name="connsiteY6-1202" fmla="*/ 827 h 10000"/>
              <a:gd name="connsiteX7-1203" fmla="*/ 2933 w 10000"/>
              <a:gd name="connsiteY7-1204" fmla="*/ 966 h 10000"/>
              <a:gd name="connsiteX8-1205" fmla="*/ 3664 w 10000"/>
              <a:gd name="connsiteY8-1206" fmla="*/ 2019 h 10000"/>
              <a:gd name="connsiteX9-1207" fmla="*/ 4246 w 10000"/>
              <a:gd name="connsiteY9-1208" fmla="*/ 3665 h 10000"/>
              <a:gd name="connsiteX10-1209" fmla="*/ 4092 w 10000"/>
              <a:gd name="connsiteY10-1210" fmla="*/ 4187 h 10000"/>
              <a:gd name="connsiteX11-1211" fmla="*/ 3718 w 10000"/>
              <a:gd name="connsiteY11-1212" fmla="*/ 4024 h 10000"/>
              <a:gd name="connsiteX12-1213" fmla="*/ 2403 w 10000"/>
              <a:gd name="connsiteY12-1214" fmla="*/ 3268 h 10000"/>
              <a:gd name="connsiteX13-1215" fmla="*/ 895 w 10000"/>
              <a:gd name="connsiteY13-1216" fmla="*/ 2719 h 10000"/>
              <a:gd name="connsiteX14-1217" fmla="*/ 703 w 10000"/>
              <a:gd name="connsiteY14-1218" fmla="*/ 2629 h 10000"/>
              <a:gd name="connsiteX15-1219" fmla="*/ 629 w 10000"/>
              <a:gd name="connsiteY15-1220" fmla="*/ 2821 h 10000"/>
              <a:gd name="connsiteX16-1221" fmla="*/ 661 w 10000"/>
              <a:gd name="connsiteY16-1222" fmla="*/ 2814 h 10000"/>
              <a:gd name="connsiteX17-1223" fmla="*/ 2618 w 10000"/>
              <a:gd name="connsiteY17-1224" fmla="*/ 3577 h 10000"/>
              <a:gd name="connsiteX18-1225" fmla="*/ 3826 w 10000"/>
              <a:gd name="connsiteY18-1226" fmla="*/ 4567 h 10000"/>
              <a:gd name="connsiteX19-1227" fmla="*/ 3997 w 10000"/>
              <a:gd name="connsiteY19-1228" fmla="*/ 5101 h 10000"/>
              <a:gd name="connsiteX20-1229" fmla="*/ 3863 w 10000"/>
              <a:gd name="connsiteY20-1230" fmla="*/ 6176 h 10000"/>
              <a:gd name="connsiteX21-1231" fmla="*/ 3572 w 10000"/>
              <a:gd name="connsiteY21-1232" fmla="*/ 6115 h 10000"/>
              <a:gd name="connsiteX22-1233" fmla="*/ 671 w 10000"/>
              <a:gd name="connsiteY22-1234" fmla="*/ 5646 h 10000"/>
              <a:gd name="connsiteX23-1235" fmla="*/ 20 w 10000"/>
              <a:gd name="connsiteY23-1236" fmla="*/ 5588 h 10000"/>
              <a:gd name="connsiteX24-1237" fmla="*/ 20 w 10000"/>
              <a:gd name="connsiteY24-1238" fmla="*/ 5596 h 10000"/>
              <a:gd name="connsiteX25-1239" fmla="*/ 0 w 10000"/>
              <a:gd name="connsiteY25-1240" fmla="*/ 5847 h 10000"/>
              <a:gd name="connsiteX26-1241" fmla="*/ 383 w 10000"/>
              <a:gd name="connsiteY26-1242" fmla="*/ 5851 h 10000"/>
              <a:gd name="connsiteX27-1243" fmla="*/ 3654 w 10000"/>
              <a:gd name="connsiteY27-1244" fmla="*/ 6606 h 10000"/>
              <a:gd name="connsiteX28-1245" fmla="*/ 3897 w 10000"/>
              <a:gd name="connsiteY28-1246" fmla="*/ 6992 h 10000"/>
              <a:gd name="connsiteX29-1247" fmla="*/ 3753 w 10000"/>
              <a:gd name="connsiteY29-1248" fmla="*/ 8701 h 10000"/>
              <a:gd name="connsiteX30-1249" fmla="*/ 3594 w 10000"/>
              <a:gd name="connsiteY30-1250" fmla="*/ 9121 h 10000"/>
              <a:gd name="connsiteX31-1251" fmla="*/ 2618 w 10000"/>
              <a:gd name="connsiteY31-1252" fmla="*/ 9569 h 10000"/>
              <a:gd name="connsiteX32-1253" fmla="*/ 1966 w 10000"/>
              <a:gd name="connsiteY32-1254" fmla="*/ 9668 h 10000"/>
              <a:gd name="connsiteX33-1255" fmla="*/ 1519 w 10000"/>
              <a:gd name="connsiteY33-1256" fmla="*/ 9750 h 10000"/>
              <a:gd name="connsiteX34-1257" fmla="*/ 2899 w 10000"/>
              <a:gd name="connsiteY34-1258" fmla="*/ 9979 h 10000"/>
              <a:gd name="connsiteX35-1259" fmla="*/ 6656 w 10000"/>
              <a:gd name="connsiteY35-1260" fmla="*/ 9934 h 10000"/>
              <a:gd name="connsiteX36-1261" fmla="*/ 7293 w 10000"/>
              <a:gd name="connsiteY36-1262" fmla="*/ 9838 h 10000"/>
              <a:gd name="connsiteX37-1263" fmla="*/ 7435 w 10000"/>
              <a:gd name="connsiteY37-1264" fmla="*/ 9787 h 10000"/>
              <a:gd name="connsiteX38-1265" fmla="*/ 7328 w 10000"/>
              <a:gd name="connsiteY38-1266" fmla="*/ 9738 h 10000"/>
              <a:gd name="connsiteX39-1267" fmla="*/ 6676 w 10000"/>
              <a:gd name="connsiteY39-1268" fmla="*/ 9630 h 10000"/>
              <a:gd name="connsiteX40-1269" fmla="*/ 5392 w 10000"/>
              <a:gd name="connsiteY40-1270" fmla="*/ 9211 h 10000"/>
              <a:gd name="connsiteX41-1271" fmla="*/ 5222 w 10000"/>
              <a:gd name="connsiteY41-1272" fmla="*/ 8794 h 10000"/>
              <a:gd name="connsiteX42-1273" fmla="*/ 5183 w 10000"/>
              <a:gd name="connsiteY42-1274" fmla="*/ 7423 h 10000"/>
              <a:gd name="connsiteX43-1275" fmla="*/ 5192 w 10000"/>
              <a:gd name="connsiteY43-1276" fmla="*/ 6884 h 10000"/>
              <a:gd name="connsiteX44-1277" fmla="*/ 5356 w 10000"/>
              <a:gd name="connsiteY44-1278" fmla="*/ 6728 h 10000"/>
              <a:gd name="connsiteX45-1279" fmla="*/ 7720 w 10000"/>
              <a:gd name="connsiteY45-1280" fmla="*/ 5995 h 10000"/>
              <a:gd name="connsiteX46-1281" fmla="*/ 9982 w 10000"/>
              <a:gd name="connsiteY46-1282" fmla="*/ 5799 h 10000"/>
              <a:gd name="connsiteX47-1283" fmla="*/ 10000 w 10000"/>
              <a:gd name="connsiteY47-1284" fmla="*/ 5812 h 10000"/>
              <a:gd name="connsiteX48-1285" fmla="*/ 9985 w 10000"/>
              <a:gd name="connsiteY48-1286" fmla="*/ 5606 h 10000"/>
              <a:gd name="connsiteX49-1287" fmla="*/ 9988 w 10000"/>
              <a:gd name="connsiteY49-1288" fmla="*/ 5522 h 10000"/>
              <a:gd name="connsiteX50-1289" fmla="*/ 9941 w 10000"/>
              <a:gd name="connsiteY50-1290" fmla="*/ 5591 h 10000"/>
              <a:gd name="connsiteX51-1291" fmla="*/ 9553 w 10000"/>
              <a:gd name="connsiteY51-1292" fmla="*/ 5621 h 10000"/>
              <a:gd name="connsiteX52-1293" fmla="*/ 6000 w 10000"/>
              <a:gd name="connsiteY52-1294" fmla="*/ 6012 h 10000"/>
              <a:gd name="connsiteX53-1295" fmla="*/ 5138 w 10000"/>
              <a:gd name="connsiteY53-1296" fmla="*/ 6119 h 10000"/>
              <a:gd name="connsiteX54-1297" fmla="*/ 4956 w 10000"/>
              <a:gd name="connsiteY54-1298" fmla="*/ 4948 h 10000"/>
              <a:gd name="connsiteX55-1299" fmla="*/ 5535 w 10000"/>
              <a:gd name="connsiteY55-1300" fmla="*/ 4267 h 10000"/>
              <a:gd name="connsiteX56-1301" fmla="*/ 8583 w 10000"/>
              <a:gd name="connsiteY56-1302" fmla="*/ 3259 h 10000"/>
              <a:gd name="connsiteX57-1303" fmla="*/ 9138 w 10000"/>
              <a:gd name="connsiteY57-1304" fmla="*/ 3176 h 10000"/>
              <a:gd name="connsiteX58-1305" fmla="*/ 9040 w 10000"/>
              <a:gd name="connsiteY58-1306" fmla="*/ 3030 h 10000"/>
              <a:gd name="connsiteX59-1307" fmla="*/ 9020 w 10000"/>
              <a:gd name="connsiteY59-1308" fmla="*/ 3056 h 10000"/>
              <a:gd name="connsiteX60-1309" fmla="*/ 8390 w 10000"/>
              <a:gd name="connsiteY60-1310" fmla="*/ 3157 h 10000"/>
              <a:gd name="connsiteX61-1311" fmla="*/ 6398 w 10000"/>
              <a:gd name="connsiteY61-1312" fmla="*/ 3564 h 10000"/>
              <a:gd name="connsiteX62-1313" fmla="*/ 5514 w 10000"/>
              <a:gd name="connsiteY62-1314" fmla="*/ 3923 h 10000"/>
              <a:gd name="connsiteX63-1315" fmla="*/ 4879 w 10000"/>
              <a:gd name="connsiteY63-1316" fmla="*/ 4096 h 10000"/>
              <a:gd name="connsiteX64-1317" fmla="*/ 4830 w 10000"/>
              <a:gd name="connsiteY64-1318" fmla="*/ 3855 h 10000"/>
              <a:gd name="connsiteX65-1319" fmla="*/ 4735 w 10000"/>
              <a:gd name="connsiteY65-1320" fmla="*/ 3343 h 10000"/>
              <a:gd name="connsiteX66-1321" fmla="*/ 4695 w 10000"/>
              <a:gd name="connsiteY66-1322" fmla="*/ 3068 h 10000"/>
              <a:gd name="connsiteX67-1323" fmla="*/ 4797 w 10000"/>
              <a:gd name="connsiteY67-1324" fmla="*/ 2467 h 10000"/>
              <a:gd name="connsiteX68-1325" fmla="*/ 5497 w 10000"/>
              <a:gd name="connsiteY68-1326" fmla="*/ 892 h 10000"/>
              <a:gd name="connsiteX69-1327" fmla="*/ 5746 w 10000"/>
              <a:gd name="connsiteY69-1328" fmla="*/ 347 h 10000"/>
              <a:gd name="connsiteX70-1329" fmla="*/ 5307 w 10000"/>
              <a:gd name="connsiteY70-1330" fmla="*/ 250 h 10000"/>
              <a:gd name="connsiteX71-1331" fmla="*/ 5319 w 10000"/>
              <a:gd name="connsiteY71-1332" fmla="*/ 273 h 10000"/>
              <a:gd name="connsiteX72-1333" fmla="*/ 4790 w 10000"/>
              <a:gd name="connsiteY72-1334" fmla="*/ 4 h 10000"/>
              <a:gd name="connsiteX73-1335" fmla="*/ 4660 w 10000"/>
              <a:gd name="connsiteY73-1336" fmla="*/ 0 h 10000"/>
              <a:gd name="connsiteX0-1337" fmla="*/ 4660 w 10000"/>
              <a:gd name="connsiteY0-1338" fmla="*/ 0 h 10000"/>
              <a:gd name="connsiteX1-1339" fmla="*/ 4818 w 10000"/>
              <a:gd name="connsiteY1-1340" fmla="*/ 528 h 10000"/>
              <a:gd name="connsiteX2-1341" fmla="*/ 4618 w 10000"/>
              <a:gd name="connsiteY2-1342" fmla="*/ 2182 h 10000"/>
              <a:gd name="connsiteX3-1343" fmla="*/ 4245 w 10000"/>
              <a:gd name="connsiteY3-1344" fmla="*/ 2701 h 10000"/>
              <a:gd name="connsiteX4-1345" fmla="*/ 3341 w 10000"/>
              <a:gd name="connsiteY4-1346" fmla="*/ 1222 h 10000"/>
              <a:gd name="connsiteX5-1347" fmla="*/ 3052 w 10000"/>
              <a:gd name="connsiteY5-1348" fmla="*/ 870 h 10000"/>
              <a:gd name="connsiteX6-1349" fmla="*/ 3053 w 10000"/>
              <a:gd name="connsiteY6-1350" fmla="*/ 827 h 10000"/>
              <a:gd name="connsiteX7-1351" fmla="*/ 2933 w 10000"/>
              <a:gd name="connsiteY7-1352" fmla="*/ 966 h 10000"/>
              <a:gd name="connsiteX8-1353" fmla="*/ 3664 w 10000"/>
              <a:gd name="connsiteY8-1354" fmla="*/ 2019 h 10000"/>
              <a:gd name="connsiteX9-1355" fmla="*/ 4246 w 10000"/>
              <a:gd name="connsiteY9-1356" fmla="*/ 3665 h 10000"/>
              <a:gd name="connsiteX10-1357" fmla="*/ 4092 w 10000"/>
              <a:gd name="connsiteY10-1358" fmla="*/ 4187 h 10000"/>
              <a:gd name="connsiteX11-1359" fmla="*/ 3718 w 10000"/>
              <a:gd name="connsiteY11-1360" fmla="*/ 4024 h 10000"/>
              <a:gd name="connsiteX12-1361" fmla="*/ 2403 w 10000"/>
              <a:gd name="connsiteY12-1362" fmla="*/ 3268 h 10000"/>
              <a:gd name="connsiteX13-1363" fmla="*/ 895 w 10000"/>
              <a:gd name="connsiteY13-1364" fmla="*/ 2719 h 10000"/>
              <a:gd name="connsiteX14-1365" fmla="*/ 703 w 10000"/>
              <a:gd name="connsiteY14-1366" fmla="*/ 2629 h 10000"/>
              <a:gd name="connsiteX15-1367" fmla="*/ 629 w 10000"/>
              <a:gd name="connsiteY15-1368" fmla="*/ 2821 h 10000"/>
              <a:gd name="connsiteX16-1369" fmla="*/ 661 w 10000"/>
              <a:gd name="connsiteY16-1370" fmla="*/ 2814 h 10000"/>
              <a:gd name="connsiteX17-1371" fmla="*/ 2618 w 10000"/>
              <a:gd name="connsiteY17-1372" fmla="*/ 3577 h 10000"/>
              <a:gd name="connsiteX18-1373" fmla="*/ 3826 w 10000"/>
              <a:gd name="connsiteY18-1374" fmla="*/ 4567 h 10000"/>
              <a:gd name="connsiteX19-1375" fmla="*/ 3997 w 10000"/>
              <a:gd name="connsiteY19-1376" fmla="*/ 5101 h 10000"/>
              <a:gd name="connsiteX20-1377" fmla="*/ 3863 w 10000"/>
              <a:gd name="connsiteY20-1378" fmla="*/ 6176 h 10000"/>
              <a:gd name="connsiteX21-1379" fmla="*/ 3572 w 10000"/>
              <a:gd name="connsiteY21-1380" fmla="*/ 6115 h 10000"/>
              <a:gd name="connsiteX22-1381" fmla="*/ 671 w 10000"/>
              <a:gd name="connsiteY22-1382" fmla="*/ 5646 h 10000"/>
              <a:gd name="connsiteX23-1383" fmla="*/ 20 w 10000"/>
              <a:gd name="connsiteY23-1384" fmla="*/ 5588 h 10000"/>
              <a:gd name="connsiteX24-1385" fmla="*/ 20 w 10000"/>
              <a:gd name="connsiteY24-1386" fmla="*/ 5596 h 10000"/>
              <a:gd name="connsiteX25-1387" fmla="*/ 0 w 10000"/>
              <a:gd name="connsiteY25-1388" fmla="*/ 5847 h 10000"/>
              <a:gd name="connsiteX26-1389" fmla="*/ 383 w 10000"/>
              <a:gd name="connsiteY26-1390" fmla="*/ 5851 h 10000"/>
              <a:gd name="connsiteX27-1391" fmla="*/ 3654 w 10000"/>
              <a:gd name="connsiteY27-1392" fmla="*/ 6606 h 10000"/>
              <a:gd name="connsiteX28-1393" fmla="*/ 3897 w 10000"/>
              <a:gd name="connsiteY28-1394" fmla="*/ 6992 h 10000"/>
              <a:gd name="connsiteX29-1395" fmla="*/ 3753 w 10000"/>
              <a:gd name="connsiteY29-1396" fmla="*/ 8701 h 10000"/>
              <a:gd name="connsiteX30-1397" fmla="*/ 3594 w 10000"/>
              <a:gd name="connsiteY30-1398" fmla="*/ 9121 h 10000"/>
              <a:gd name="connsiteX31-1399" fmla="*/ 2618 w 10000"/>
              <a:gd name="connsiteY31-1400" fmla="*/ 9569 h 10000"/>
              <a:gd name="connsiteX32-1401" fmla="*/ 1966 w 10000"/>
              <a:gd name="connsiteY32-1402" fmla="*/ 9668 h 10000"/>
              <a:gd name="connsiteX33-1403" fmla="*/ 1519 w 10000"/>
              <a:gd name="connsiteY33-1404" fmla="*/ 9750 h 10000"/>
              <a:gd name="connsiteX34-1405" fmla="*/ 2899 w 10000"/>
              <a:gd name="connsiteY34-1406" fmla="*/ 9979 h 10000"/>
              <a:gd name="connsiteX35-1407" fmla="*/ 6656 w 10000"/>
              <a:gd name="connsiteY35-1408" fmla="*/ 9934 h 10000"/>
              <a:gd name="connsiteX36-1409" fmla="*/ 7293 w 10000"/>
              <a:gd name="connsiteY36-1410" fmla="*/ 9838 h 10000"/>
              <a:gd name="connsiteX37-1411" fmla="*/ 7435 w 10000"/>
              <a:gd name="connsiteY37-1412" fmla="*/ 9787 h 10000"/>
              <a:gd name="connsiteX38-1413" fmla="*/ 7328 w 10000"/>
              <a:gd name="connsiteY38-1414" fmla="*/ 9738 h 10000"/>
              <a:gd name="connsiteX39-1415" fmla="*/ 6676 w 10000"/>
              <a:gd name="connsiteY39-1416" fmla="*/ 9630 h 10000"/>
              <a:gd name="connsiteX40-1417" fmla="*/ 5392 w 10000"/>
              <a:gd name="connsiteY40-1418" fmla="*/ 9211 h 10000"/>
              <a:gd name="connsiteX41-1419" fmla="*/ 5222 w 10000"/>
              <a:gd name="connsiteY41-1420" fmla="*/ 8794 h 10000"/>
              <a:gd name="connsiteX42-1421" fmla="*/ 5183 w 10000"/>
              <a:gd name="connsiteY42-1422" fmla="*/ 7423 h 10000"/>
              <a:gd name="connsiteX43-1423" fmla="*/ 5192 w 10000"/>
              <a:gd name="connsiteY43-1424" fmla="*/ 6884 h 10000"/>
              <a:gd name="connsiteX44-1425" fmla="*/ 5356 w 10000"/>
              <a:gd name="connsiteY44-1426" fmla="*/ 6728 h 10000"/>
              <a:gd name="connsiteX45-1427" fmla="*/ 7720 w 10000"/>
              <a:gd name="connsiteY45-1428" fmla="*/ 5995 h 10000"/>
              <a:gd name="connsiteX46-1429" fmla="*/ 9982 w 10000"/>
              <a:gd name="connsiteY46-1430" fmla="*/ 5799 h 10000"/>
              <a:gd name="connsiteX47-1431" fmla="*/ 10000 w 10000"/>
              <a:gd name="connsiteY47-1432" fmla="*/ 5812 h 10000"/>
              <a:gd name="connsiteX48-1433" fmla="*/ 9985 w 10000"/>
              <a:gd name="connsiteY48-1434" fmla="*/ 5606 h 10000"/>
              <a:gd name="connsiteX49-1435" fmla="*/ 9988 w 10000"/>
              <a:gd name="connsiteY49-1436" fmla="*/ 5522 h 10000"/>
              <a:gd name="connsiteX50-1437" fmla="*/ 9941 w 10000"/>
              <a:gd name="connsiteY50-1438" fmla="*/ 5591 h 10000"/>
              <a:gd name="connsiteX51-1439" fmla="*/ 9553 w 10000"/>
              <a:gd name="connsiteY51-1440" fmla="*/ 5621 h 10000"/>
              <a:gd name="connsiteX52-1441" fmla="*/ 6000 w 10000"/>
              <a:gd name="connsiteY52-1442" fmla="*/ 6012 h 10000"/>
              <a:gd name="connsiteX53-1443" fmla="*/ 5138 w 10000"/>
              <a:gd name="connsiteY53-1444" fmla="*/ 6119 h 10000"/>
              <a:gd name="connsiteX54-1445" fmla="*/ 4956 w 10000"/>
              <a:gd name="connsiteY54-1446" fmla="*/ 4948 h 10000"/>
              <a:gd name="connsiteX55-1447" fmla="*/ 5535 w 10000"/>
              <a:gd name="connsiteY55-1448" fmla="*/ 4267 h 10000"/>
              <a:gd name="connsiteX56-1449" fmla="*/ 8583 w 10000"/>
              <a:gd name="connsiteY56-1450" fmla="*/ 3259 h 10000"/>
              <a:gd name="connsiteX57-1451" fmla="*/ 9138 w 10000"/>
              <a:gd name="connsiteY57-1452" fmla="*/ 3176 h 10000"/>
              <a:gd name="connsiteX58-1453" fmla="*/ 9040 w 10000"/>
              <a:gd name="connsiteY58-1454" fmla="*/ 3030 h 10000"/>
              <a:gd name="connsiteX59-1455" fmla="*/ 9020 w 10000"/>
              <a:gd name="connsiteY59-1456" fmla="*/ 3056 h 10000"/>
              <a:gd name="connsiteX60-1457" fmla="*/ 8390 w 10000"/>
              <a:gd name="connsiteY60-1458" fmla="*/ 3157 h 10000"/>
              <a:gd name="connsiteX61-1459" fmla="*/ 6398 w 10000"/>
              <a:gd name="connsiteY61-1460" fmla="*/ 3564 h 10000"/>
              <a:gd name="connsiteX62-1461" fmla="*/ 5514 w 10000"/>
              <a:gd name="connsiteY62-1462" fmla="*/ 3923 h 10000"/>
              <a:gd name="connsiteX63-1463" fmla="*/ 4879 w 10000"/>
              <a:gd name="connsiteY63-1464" fmla="*/ 4096 h 10000"/>
              <a:gd name="connsiteX64-1465" fmla="*/ 4830 w 10000"/>
              <a:gd name="connsiteY64-1466" fmla="*/ 3855 h 10000"/>
              <a:gd name="connsiteX65-1467" fmla="*/ 4735 w 10000"/>
              <a:gd name="connsiteY65-1468" fmla="*/ 3343 h 10000"/>
              <a:gd name="connsiteX66-1469" fmla="*/ 4695 w 10000"/>
              <a:gd name="connsiteY66-1470" fmla="*/ 3068 h 10000"/>
              <a:gd name="connsiteX67-1471" fmla="*/ 4797 w 10000"/>
              <a:gd name="connsiteY67-1472" fmla="*/ 2467 h 10000"/>
              <a:gd name="connsiteX68-1473" fmla="*/ 5497 w 10000"/>
              <a:gd name="connsiteY68-1474" fmla="*/ 892 h 10000"/>
              <a:gd name="connsiteX69-1475" fmla="*/ 5746 w 10000"/>
              <a:gd name="connsiteY69-1476" fmla="*/ 347 h 10000"/>
              <a:gd name="connsiteX70-1477" fmla="*/ 5307 w 10000"/>
              <a:gd name="connsiteY70-1478" fmla="*/ 250 h 10000"/>
              <a:gd name="connsiteX71-1479" fmla="*/ 5319 w 10000"/>
              <a:gd name="connsiteY71-1480" fmla="*/ 273 h 10000"/>
              <a:gd name="connsiteX72-1481" fmla="*/ 5275 w 10000"/>
              <a:gd name="connsiteY72-1482" fmla="*/ 355 h 10000"/>
              <a:gd name="connsiteX73-1483" fmla="*/ 4660 w 10000"/>
              <a:gd name="connsiteY73-1484" fmla="*/ 0 h 10000"/>
              <a:gd name="connsiteX0-1485" fmla="*/ 5436 w 10000"/>
              <a:gd name="connsiteY0-1486" fmla="*/ 161 h 9765"/>
              <a:gd name="connsiteX1-1487" fmla="*/ 4818 w 10000"/>
              <a:gd name="connsiteY1-1488" fmla="*/ 293 h 9765"/>
              <a:gd name="connsiteX2-1489" fmla="*/ 4618 w 10000"/>
              <a:gd name="connsiteY2-1490" fmla="*/ 1947 h 9765"/>
              <a:gd name="connsiteX3-1491" fmla="*/ 4245 w 10000"/>
              <a:gd name="connsiteY3-1492" fmla="*/ 2466 h 9765"/>
              <a:gd name="connsiteX4-1493" fmla="*/ 3341 w 10000"/>
              <a:gd name="connsiteY4-1494" fmla="*/ 987 h 9765"/>
              <a:gd name="connsiteX5-1495" fmla="*/ 3052 w 10000"/>
              <a:gd name="connsiteY5-1496" fmla="*/ 635 h 9765"/>
              <a:gd name="connsiteX6-1497" fmla="*/ 3053 w 10000"/>
              <a:gd name="connsiteY6-1498" fmla="*/ 592 h 9765"/>
              <a:gd name="connsiteX7-1499" fmla="*/ 2933 w 10000"/>
              <a:gd name="connsiteY7-1500" fmla="*/ 731 h 9765"/>
              <a:gd name="connsiteX8-1501" fmla="*/ 3664 w 10000"/>
              <a:gd name="connsiteY8-1502" fmla="*/ 1784 h 9765"/>
              <a:gd name="connsiteX9-1503" fmla="*/ 4246 w 10000"/>
              <a:gd name="connsiteY9-1504" fmla="*/ 3430 h 9765"/>
              <a:gd name="connsiteX10-1505" fmla="*/ 4092 w 10000"/>
              <a:gd name="connsiteY10-1506" fmla="*/ 3952 h 9765"/>
              <a:gd name="connsiteX11-1507" fmla="*/ 3718 w 10000"/>
              <a:gd name="connsiteY11-1508" fmla="*/ 3789 h 9765"/>
              <a:gd name="connsiteX12-1509" fmla="*/ 2403 w 10000"/>
              <a:gd name="connsiteY12-1510" fmla="*/ 3033 h 9765"/>
              <a:gd name="connsiteX13-1511" fmla="*/ 895 w 10000"/>
              <a:gd name="connsiteY13-1512" fmla="*/ 2484 h 9765"/>
              <a:gd name="connsiteX14-1513" fmla="*/ 703 w 10000"/>
              <a:gd name="connsiteY14-1514" fmla="*/ 2394 h 9765"/>
              <a:gd name="connsiteX15-1515" fmla="*/ 629 w 10000"/>
              <a:gd name="connsiteY15-1516" fmla="*/ 2586 h 9765"/>
              <a:gd name="connsiteX16-1517" fmla="*/ 661 w 10000"/>
              <a:gd name="connsiteY16-1518" fmla="*/ 2579 h 9765"/>
              <a:gd name="connsiteX17-1519" fmla="*/ 2618 w 10000"/>
              <a:gd name="connsiteY17-1520" fmla="*/ 3342 h 9765"/>
              <a:gd name="connsiteX18-1521" fmla="*/ 3826 w 10000"/>
              <a:gd name="connsiteY18-1522" fmla="*/ 4332 h 9765"/>
              <a:gd name="connsiteX19-1523" fmla="*/ 3997 w 10000"/>
              <a:gd name="connsiteY19-1524" fmla="*/ 4866 h 9765"/>
              <a:gd name="connsiteX20-1525" fmla="*/ 3863 w 10000"/>
              <a:gd name="connsiteY20-1526" fmla="*/ 5941 h 9765"/>
              <a:gd name="connsiteX21-1527" fmla="*/ 3572 w 10000"/>
              <a:gd name="connsiteY21-1528" fmla="*/ 5880 h 9765"/>
              <a:gd name="connsiteX22-1529" fmla="*/ 671 w 10000"/>
              <a:gd name="connsiteY22-1530" fmla="*/ 5411 h 9765"/>
              <a:gd name="connsiteX23-1531" fmla="*/ 20 w 10000"/>
              <a:gd name="connsiteY23-1532" fmla="*/ 5353 h 9765"/>
              <a:gd name="connsiteX24-1533" fmla="*/ 20 w 10000"/>
              <a:gd name="connsiteY24-1534" fmla="*/ 5361 h 9765"/>
              <a:gd name="connsiteX25-1535" fmla="*/ 0 w 10000"/>
              <a:gd name="connsiteY25-1536" fmla="*/ 5612 h 9765"/>
              <a:gd name="connsiteX26-1537" fmla="*/ 383 w 10000"/>
              <a:gd name="connsiteY26-1538" fmla="*/ 5616 h 9765"/>
              <a:gd name="connsiteX27-1539" fmla="*/ 3654 w 10000"/>
              <a:gd name="connsiteY27-1540" fmla="*/ 6371 h 9765"/>
              <a:gd name="connsiteX28-1541" fmla="*/ 3897 w 10000"/>
              <a:gd name="connsiteY28-1542" fmla="*/ 6757 h 9765"/>
              <a:gd name="connsiteX29-1543" fmla="*/ 3753 w 10000"/>
              <a:gd name="connsiteY29-1544" fmla="*/ 8466 h 9765"/>
              <a:gd name="connsiteX30-1545" fmla="*/ 3594 w 10000"/>
              <a:gd name="connsiteY30-1546" fmla="*/ 8886 h 9765"/>
              <a:gd name="connsiteX31-1547" fmla="*/ 2618 w 10000"/>
              <a:gd name="connsiteY31-1548" fmla="*/ 9334 h 9765"/>
              <a:gd name="connsiteX32-1549" fmla="*/ 1966 w 10000"/>
              <a:gd name="connsiteY32-1550" fmla="*/ 9433 h 9765"/>
              <a:gd name="connsiteX33-1551" fmla="*/ 1519 w 10000"/>
              <a:gd name="connsiteY33-1552" fmla="*/ 9515 h 9765"/>
              <a:gd name="connsiteX34-1553" fmla="*/ 2899 w 10000"/>
              <a:gd name="connsiteY34-1554" fmla="*/ 9744 h 9765"/>
              <a:gd name="connsiteX35-1555" fmla="*/ 6656 w 10000"/>
              <a:gd name="connsiteY35-1556" fmla="*/ 9699 h 9765"/>
              <a:gd name="connsiteX36-1557" fmla="*/ 7293 w 10000"/>
              <a:gd name="connsiteY36-1558" fmla="*/ 9603 h 9765"/>
              <a:gd name="connsiteX37-1559" fmla="*/ 7435 w 10000"/>
              <a:gd name="connsiteY37-1560" fmla="*/ 9552 h 9765"/>
              <a:gd name="connsiteX38-1561" fmla="*/ 7328 w 10000"/>
              <a:gd name="connsiteY38-1562" fmla="*/ 9503 h 9765"/>
              <a:gd name="connsiteX39-1563" fmla="*/ 6676 w 10000"/>
              <a:gd name="connsiteY39-1564" fmla="*/ 9395 h 9765"/>
              <a:gd name="connsiteX40-1565" fmla="*/ 5392 w 10000"/>
              <a:gd name="connsiteY40-1566" fmla="*/ 8976 h 9765"/>
              <a:gd name="connsiteX41-1567" fmla="*/ 5222 w 10000"/>
              <a:gd name="connsiteY41-1568" fmla="*/ 8559 h 9765"/>
              <a:gd name="connsiteX42-1569" fmla="*/ 5183 w 10000"/>
              <a:gd name="connsiteY42-1570" fmla="*/ 7188 h 9765"/>
              <a:gd name="connsiteX43-1571" fmla="*/ 5192 w 10000"/>
              <a:gd name="connsiteY43-1572" fmla="*/ 6649 h 9765"/>
              <a:gd name="connsiteX44-1573" fmla="*/ 5356 w 10000"/>
              <a:gd name="connsiteY44-1574" fmla="*/ 6493 h 9765"/>
              <a:gd name="connsiteX45-1575" fmla="*/ 7720 w 10000"/>
              <a:gd name="connsiteY45-1576" fmla="*/ 5760 h 9765"/>
              <a:gd name="connsiteX46-1577" fmla="*/ 9982 w 10000"/>
              <a:gd name="connsiteY46-1578" fmla="*/ 5564 h 9765"/>
              <a:gd name="connsiteX47-1579" fmla="*/ 10000 w 10000"/>
              <a:gd name="connsiteY47-1580" fmla="*/ 5577 h 9765"/>
              <a:gd name="connsiteX48-1581" fmla="*/ 9985 w 10000"/>
              <a:gd name="connsiteY48-1582" fmla="*/ 5371 h 9765"/>
              <a:gd name="connsiteX49-1583" fmla="*/ 9988 w 10000"/>
              <a:gd name="connsiteY49-1584" fmla="*/ 5287 h 9765"/>
              <a:gd name="connsiteX50-1585" fmla="*/ 9941 w 10000"/>
              <a:gd name="connsiteY50-1586" fmla="*/ 5356 h 9765"/>
              <a:gd name="connsiteX51-1587" fmla="*/ 9553 w 10000"/>
              <a:gd name="connsiteY51-1588" fmla="*/ 5386 h 9765"/>
              <a:gd name="connsiteX52-1589" fmla="*/ 6000 w 10000"/>
              <a:gd name="connsiteY52-1590" fmla="*/ 5777 h 9765"/>
              <a:gd name="connsiteX53-1591" fmla="*/ 5138 w 10000"/>
              <a:gd name="connsiteY53-1592" fmla="*/ 5884 h 9765"/>
              <a:gd name="connsiteX54-1593" fmla="*/ 4956 w 10000"/>
              <a:gd name="connsiteY54-1594" fmla="*/ 4713 h 9765"/>
              <a:gd name="connsiteX55-1595" fmla="*/ 5535 w 10000"/>
              <a:gd name="connsiteY55-1596" fmla="*/ 4032 h 9765"/>
              <a:gd name="connsiteX56-1597" fmla="*/ 8583 w 10000"/>
              <a:gd name="connsiteY56-1598" fmla="*/ 3024 h 9765"/>
              <a:gd name="connsiteX57-1599" fmla="*/ 9138 w 10000"/>
              <a:gd name="connsiteY57-1600" fmla="*/ 2941 h 9765"/>
              <a:gd name="connsiteX58-1601" fmla="*/ 9040 w 10000"/>
              <a:gd name="connsiteY58-1602" fmla="*/ 2795 h 9765"/>
              <a:gd name="connsiteX59-1603" fmla="*/ 9020 w 10000"/>
              <a:gd name="connsiteY59-1604" fmla="*/ 2821 h 9765"/>
              <a:gd name="connsiteX60-1605" fmla="*/ 8390 w 10000"/>
              <a:gd name="connsiteY60-1606" fmla="*/ 2922 h 9765"/>
              <a:gd name="connsiteX61-1607" fmla="*/ 6398 w 10000"/>
              <a:gd name="connsiteY61-1608" fmla="*/ 3329 h 9765"/>
              <a:gd name="connsiteX62-1609" fmla="*/ 5514 w 10000"/>
              <a:gd name="connsiteY62-1610" fmla="*/ 3688 h 9765"/>
              <a:gd name="connsiteX63-1611" fmla="*/ 4879 w 10000"/>
              <a:gd name="connsiteY63-1612" fmla="*/ 3861 h 9765"/>
              <a:gd name="connsiteX64-1613" fmla="*/ 4830 w 10000"/>
              <a:gd name="connsiteY64-1614" fmla="*/ 3620 h 9765"/>
              <a:gd name="connsiteX65-1615" fmla="*/ 4735 w 10000"/>
              <a:gd name="connsiteY65-1616" fmla="*/ 3108 h 9765"/>
              <a:gd name="connsiteX66-1617" fmla="*/ 4695 w 10000"/>
              <a:gd name="connsiteY66-1618" fmla="*/ 2833 h 9765"/>
              <a:gd name="connsiteX67-1619" fmla="*/ 4797 w 10000"/>
              <a:gd name="connsiteY67-1620" fmla="*/ 2232 h 9765"/>
              <a:gd name="connsiteX68-1621" fmla="*/ 5497 w 10000"/>
              <a:gd name="connsiteY68-1622" fmla="*/ 657 h 9765"/>
              <a:gd name="connsiteX69-1623" fmla="*/ 5746 w 10000"/>
              <a:gd name="connsiteY69-1624" fmla="*/ 112 h 9765"/>
              <a:gd name="connsiteX70-1625" fmla="*/ 5307 w 10000"/>
              <a:gd name="connsiteY70-1626" fmla="*/ 15 h 9765"/>
              <a:gd name="connsiteX71-1627" fmla="*/ 5319 w 10000"/>
              <a:gd name="connsiteY71-1628" fmla="*/ 38 h 9765"/>
              <a:gd name="connsiteX72-1629" fmla="*/ 5275 w 10000"/>
              <a:gd name="connsiteY72-1630" fmla="*/ 120 h 9765"/>
              <a:gd name="connsiteX73-1631" fmla="*/ 5436 w 10000"/>
              <a:gd name="connsiteY73-1632" fmla="*/ 161 h 9765"/>
              <a:gd name="connsiteX0-1633" fmla="*/ 5436 w 10000"/>
              <a:gd name="connsiteY0-1634" fmla="*/ 165 h 10000"/>
              <a:gd name="connsiteX1-1635" fmla="*/ 5275 w 10000"/>
              <a:gd name="connsiteY1-1636" fmla="*/ 335 h 10000"/>
              <a:gd name="connsiteX2-1637" fmla="*/ 4618 w 10000"/>
              <a:gd name="connsiteY2-1638" fmla="*/ 1994 h 10000"/>
              <a:gd name="connsiteX3-1639" fmla="*/ 4245 w 10000"/>
              <a:gd name="connsiteY3-1640" fmla="*/ 2525 h 10000"/>
              <a:gd name="connsiteX4-1641" fmla="*/ 3341 w 10000"/>
              <a:gd name="connsiteY4-1642" fmla="*/ 1011 h 10000"/>
              <a:gd name="connsiteX5-1643" fmla="*/ 3052 w 10000"/>
              <a:gd name="connsiteY5-1644" fmla="*/ 650 h 10000"/>
              <a:gd name="connsiteX6-1645" fmla="*/ 3053 w 10000"/>
              <a:gd name="connsiteY6-1646" fmla="*/ 606 h 10000"/>
              <a:gd name="connsiteX7-1647" fmla="*/ 2933 w 10000"/>
              <a:gd name="connsiteY7-1648" fmla="*/ 749 h 10000"/>
              <a:gd name="connsiteX8-1649" fmla="*/ 3664 w 10000"/>
              <a:gd name="connsiteY8-1650" fmla="*/ 1827 h 10000"/>
              <a:gd name="connsiteX9-1651" fmla="*/ 4246 w 10000"/>
              <a:gd name="connsiteY9-1652" fmla="*/ 3513 h 10000"/>
              <a:gd name="connsiteX10-1653" fmla="*/ 4092 w 10000"/>
              <a:gd name="connsiteY10-1654" fmla="*/ 4047 h 10000"/>
              <a:gd name="connsiteX11-1655" fmla="*/ 3718 w 10000"/>
              <a:gd name="connsiteY11-1656" fmla="*/ 3880 h 10000"/>
              <a:gd name="connsiteX12-1657" fmla="*/ 2403 w 10000"/>
              <a:gd name="connsiteY12-1658" fmla="*/ 3106 h 10000"/>
              <a:gd name="connsiteX13-1659" fmla="*/ 895 w 10000"/>
              <a:gd name="connsiteY13-1660" fmla="*/ 2544 h 10000"/>
              <a:gd name="connsiteX14-1661" fmla="*/ 703 w 10000"/>
              <a:gd name="connsiteY14-1662" fmla="*/ 2452 h 10000"/>
              <a:gd name="connsiteX15-1663" fmla="*/ 629 w 10000"/>
              <a:gd name="connsiteY15-1664" fmla="*/ 2648 h 10000"/>
              <a:gd name="connsiteX16-1665" fmla="*/ 661 w 10000"/>
              <a:gd name="connsiteY16-1666" fmla="*/ 2641 h 10000"/>
              <a:gd name="connsiteX17-1667" fmla="*/ 2618 w 10000"/>
              <a:gd name="connsiteY17-1668" fmla="*/ 3422 h 10000"/>
              <a:gd name="connsiteX18-1669" fmla="*/ 3826 w 10000"/>
              <a:gd name="connsiteY18-1670" fmla="*/ 4436 h 10000"/>
              <a:gd name="connsiteX19-1671" fmla="*/ 3997 w 10000"/>
              <a:gd name="connsiteY19-1672" fmla="*/ 4983 h 10000"/>
              <a:gd name="connsiteX20-1673" fmla="*/ 3863 w 10000"/>
              <a:gd name="connsiteY20-1674" fmla="*/ 6084 h 10000"/>
              <a:gd name="connsiteX21-1675" fmla="*/ 3572 w 10000"/>
              <a:gd name="connsiteY21-1676" fmla="*/ 6022 h 10000"/>
              <a:gd name="connsiteX22-1677" fmla="*/ 671 w 10000"/>
              <a:gd name="connsiteY22-1678" fmla="*/ 5541 h 10000"/>
              <a:gd name="connsiteX23-1679" fmla="*/ 20 w 10000"/>
              <a:gd name="connsiteY23-1680" fmla="*/ 5482 h 10000"/>
              <a:gd name="connsiteX24-1681" fmla="*/ 20 w 10000"/>
              <a:gd name="connsiteY24-1682" fmla="*/ 5490 h 10000"/>
              <a:gd name="connsiteX25-1683" fmla="*/ 0 w 10000"/>
              <a:gd name="connsiteY25-1684" fmla="*/ 5747 h 10000"/>
              <a:gd name="connsiteX26-1685" fmla="*/ 383 w 10000"/>
              <a:gd name="connsiteY26-1686" fmla="*/ 5751 h 10000"/>
              <a:gd name="connsiteX27-1687" fmla="*/ 3654 w 10000"/>
              <a:gd name="connsiteY27-1688" fmla="*/ 6524 h 10000"/>
              <a:gd name="connsiteX28-1689" fmla="*/ 3897 w 10000"/>
              <a:gd name="connsiteY28-1690" fmla="*/ 6920 h 10000"/>
              <a:gd name="connsiteX29-1691" fmla="*/ 3753 w 10000"/>
              <a:gd name="connsiteY29-1692" fmla="*/ 8670 h 10000"/>
              <a:gd name="connsiteX30-1693" fmla="*/ 3594 w 10000"/>
              <a:gd name="connsiteY30-1694" fmla="*/ 9100 h 10000"/>
              <a:gd name="connsiteX31-1695" fmla="*/ 2618 w 10000"/>
              <a:gd name="connsiteY31-1696" fmla="*/ 9559 h 10000"/>
              <a:gd name="connsiteX32-1697" fmla="*/ 1966 w 10000"/>
              <a:gd name="connsiteY32-1698" fmla="*/ 9660 h 10000"/>
              <a:gd name="connsiteX33-1699" fmla="*/ 1519 w 10000"/>
              <a:gd name="connsiteY33-1700" fmla="*/ 9744 h 10000"/>
              <a:gd name="connsiteX34-1701" fmla="*/ 2899 w 10000"/>
              <a:gd name="connsiteY34-1702" fmla="*/ 9978 h 10000"/>
              <a:gd name="connsiteX35-1703" fmla="*/ 6656 w 10000"/>
              <a:gd name="connsiteY35-1704" fmla="*/ 9932 h 10000"/>
              <a:gd name="connsiteX36-1705" fmla="*/ 7293 w 10000"/>
              <a:gd name="connsiteY36-1706" fmla="*/ 9834 h 10000"/>
              <a:gd name="connsiteX37-1707" fmla="*/ 7435 w 10000"/>
              <a:gd name="connsiteY37-1708" fmla="*/ 9782 h 10000"/>
              <a:gd name="connsiteX38-1709" fmla="*/ 7328 w 10000"/>
              <a:gd name="connsiteY38-1710" fmla="*/ 9732 h 10000"/>
              <a:gd name="connsiteX39-1711" fmla="*/ 6676 w 10000"/>
              <a:gd name="connsiteY39-1712" fmla="*/ 9621 h 10000"/>
              <a:gd name="connsiteX40-1713" fmla="*/ 5392 w 10000"/>
              <a:gd name="connsiteY40-1714" fmla="*/ 9192 h 10000"/>
              <a:gd name="connsiteX41-1715" fmla="*/ 5222 w 10000"/>
              <a:gd name="connsiteY41-1716" fmla="*/ 8765 h 10000"/>
              <a:gd name="connsiteX42-1717" fmla="*/ 5183 w 10000"/>
              <a:gd name="connsiteY42-1718" fmla="*/ 7361 h 10000"/>
              <a:gd name="connsiteX43-1719" fmla="*/ 5192 w 10000"/>
              <a:gd name="connsiteY43-1720" fmla="*/ 6809 h 10000"/>
              <a:gd name="connsiteX44-1721" fmla="*/ 5356 w 10000"/>
              <a:gd name="connsiteY44-1722" fmla="*/ 6649 h 10000"/>
              <a:gd name="connsiteX45-1723" fmla="*/ 7720 w 10000"/>
              <a:gd name="connsiteY45-1724" fmla="*/ 5899 h 10000"/>
              <a:gd name="connsiteX46-1725" fmla="*/ 9982 w 10000"/>
              <a:gd name="connsiteY46-1726" fmla="*/ 5698 h 10000"/>
              <a:gd name="connsiteX47-1727" fmla="*/ 10000 w 10000"/>
              <a:gd name="connsiteY47-1728" fmla="*/ 5711 h 10000"/>
              <a:gd name="connsiteX48-1729" fmla="*/ 9985 w 10000"/>
              <a:gd name="connsiteY48-1730" fmla="*/ 5500 h 10000"/>
              <a:gd name="connsiteX49-1731" fmla="*/ 9988 w 10000"/>
              <a:gd name="connsiteY49-1732" fmla="*/ 5414 h 10000"/>
              <a:gd name="connsiteX50-1733" fmla="*/ 9941 w 10000"/>
              <a:gd name="connsiteY50-1734" fmla="*/ 5485 h 10000"/>
              <a:gd name="connsiteX51-1735" fmla="*/ 9553 w 10000"/>
              <a:gd name="connsiteY51-1736" fmla="*/ 5516 h 10000"/>
              <a:gd name="connsiteX52-1737" fmla="*/ 6000 w 10000"/>
              <a:gd name="connsiteY52-1738" fmla="*/ 5916 h 10000"/>
              <a:gd name="connsiteX53-1739" fmla="*/ 5138 w 10000"/>
              <a:gd name="connsiteY53-1740" fmla="*/ 6026 h 10000"/>
              <a:gd name="connsiteX54-1741" fmla="*/ 4956 w 10000"/>
              <a:gd name="connsiteY54-1742" fmla="*/ 4826 h 10000"/>
              <a:gd name="connsiteX55-1743" fmla="*/ 5535 w 10000"/>
              <a:gd name="connsiteY55-1744" fmla="*/ 4129 h 10000"/>
              <a:gd name="connsiteX56-1745" fmla="*/ 8583 w 10000"/>
              <a:gd name="connsiteY56-1746" fmla="*/ 3097 h 10000"/>
              <a:gd name="connsiteX57-1747" fmla="*/ 9138 w 10000"/>
              <a:gd name="connsiteY57-1748" fmla="*/ 3012 h 10000"/>
              <a:gd name="connsiteX58-1749" fmla="*/ 9040 w 10000"/>
              <a:gd name="connsiteY58-1750" fmla="*/ 2862 h 10000"/>
              <a:gd name="connsiteX59-1751" fmla="*/ 9020 w 10000"/>
              <a:gd name="connsiteY59-1752" fmla="*/ 2889 h 10000"/>
              <a:gd name="connsiteX60-1753" fmla="*/ 8390 w 10000"/>
              <a:gd name="connsiteY60-1754" fmla="*/ 2992 h 10000"/>
              <a:gd name="connsiteX61-1755" fmla="*/ 6398 w 10000"/>
              <a:gd name="connsiteY61-1756" fmla="*/ 3409 h 10000"/>
              <a:gd name="connsiteX62-1757" fmla="*/ 5514 w 10000"/>
              <a:gd name="connsiteY62-1758" fmla="*/ 3777 h 10000"/>
              <a:gd name="connsiteX63-1759" fmla="*/ 4879 w 10000"/>
              <a:gd name="connsiteY63-1760" fmla="*/ 3954 h 10000"/>
              <a:gd name="connsiteX64-1761" fmla="*/ 4830 w 10000"/>
              <a:gd name="connsiteY64-1762" fmla="*/ 3707 h 10000"/>
              <a:gd name="connsiteX65-1763" fmla="*/ 4735 w 10000"/>
              <a:gd name="connsiteY65-1764" fmla="*/ 3183 h 10000"/>
              <a:gd name="connsiteX66-1765" fmla="*/ 4695 w 10000"/>
              <a:gd name="connsiteY66-1766" fmla="*/ 2901 h 10000"/>
              <a:gd name="connsiteX67-1767" fmla="*/ 4797 w 10000"/>
              <a:gd name="connsiteY67-1768" fmla="*/ 2286 h 10000"/>
              <a:gd name="connsiteX68-1769" fmla="*/ 5497 w 10000"/>
              <a:gd name="connsiteY68-1770" fmla="*/ 673 h 10000"/>
              <a:gd name="connsiteX69-1771" fmla="*/ 5746 w 10000"/>
              <a:gd name="connsiteY69-1772" fmla="*/ 115 h 10000"/>
              <a:gd name="connsiteX70-1773" fmla="*/ 5307 w 10000"/>
              <a:gd name="connsiteY70-1774" fmla="*/ 15 h 10000"/>
              <a:gd name="connsiteX71-1775" fmla="*/ 5319 w 10000"/>
              <a:gd name="connsiteY71-1776" fmla="*/ 39 h 10000"/>
              <a:gd name="connsiteX72-1777" fmla="*/ 5275 w 10000"/>
              <a:gd name="connsiteY72-1778" fmla="*/ 123 h 10000"/>
              <a:gd name="connsiteX73-1779" fmla="*/ 5436 w 10000"/>
              <a:gd name="connsiteY73-1780" fmla="*/ 165 h 10000"/>
              <a:gd name="connsiteX0-1781" fmla="*/ 5436 w 10000"/>
              <a:gd name="connsiteY0-1782" fmla="*/ 165 h 10000"/>
              <a:gd name="connsiteX1-1783" fmla="*/ 5275 w 10000"/>
              <a:gd name="connsiteY1-1784" fmla="*/ 335 h 10000"/>
              <a:gd name="connsiteX2-1785" fmla="*/ 4618 w 10000"/>
              <a:gd name="connsiteY2-1786" fmla="*/ 1994 h 10000"/>
              <a:gd name="connsiteX3-1787" fmla="*/ 4245 w 10000"/>
              <a:gd name="connsiteY3-1788" fmla="*/ 2525 h 10000"/>
              <a:gd name="connsiteX4-1789" fmla="*/ 3341 w 10000"/>
              <a:gd name="connsiteY4-1790" fmla="*/ 1011 h 10000"/>
              <a:gd name="connsiteX5-1791" fmla="*/ 3052 w 10000"/>
              <a:gd name="connsiteY5-1792" fmla="*/ 650 h 10000"/>
              <a:gd name="connsiteX6-1793" fmla="*/ 3053 w 10000"/>
              <a:gd name="connsiteY6-1794" fmla="*/ 606 h 10000"/>
              <a:gd name="connsiteX7-1795" fmla="*/ 2933 w 10000"/>
              <a:gd name="connsiteY7-1796" fmla="*/ 749 h 10000"/>
              <a:gd name="connsiteX8-1797" fmla="*/ 3664 w 10000"/>
              <a:gd name="connsiteY8-1798" fmla="*/ 1827 h 10000"/>
              <a:gd name="connsiteX9-1799" fmla="*/ 4246 w 10000"/>
              <a:gd name="connsiteY9-1800" fmla="*/ 3513 h 10000"/>
              <a:gd name="connsiteX10-1801" fmla="*/ 4092 w 10000"/>
              <a:gd name="connsiteY10-1802" fmla="*/ 4047 h 10000"/>
              <a:gd name="connsiteX11-1803" fmla="*/ 3718 w 10000"/>
              <a:gd name="connsiteY11-1804" fmla="*/ 3880 h 10000"/>
              <a:gd name="connsiteX12-1805" fmla="*/ 2403 w 10000"/>
              <a:gd name="connsiteY12-1806" fmla="*/ 3106 h 10000"/>
              <a:gd name="connsiteX13-1807" fmla="*/ 895 w 10000"/>
              <a:gd name="connsiteY13-1808" fmla="*/ 2544 h 10000"/>
              <a:gd name="connsiteX14-1809" fmla="*/ 703 w 10000"/>
              <a:gd name="connsiteY14-1810" fmla="*/ 2452 h 10000"/>
              <a:gd name="connsiteX15-1811" fmla="*/ 629 w 10000"/>
              <a:gd name="connsiteY15-1812" fmla="*/ 2648 h 10000"/>
              <a:gd name="connsiteX16-1813" fmla="*/ 661 w 10000"/>
              <a:gd name="connsiteY16-1814" fmla="*/ 2641 h 10000"/>
              <a:gd name="connsiteX17-1815" fmla="*/ 2618 w 10000"/>
              <a:gd name="connsiteY17-1816" fmla="*/ 3422 h 10000"/>
              <a:gd name="connsiteX18-1817" fmla="*/ 3826 w 10000"/>
              <a:gd name="connsiteY18-1818" fmla="*/ 4436 h 10000"/>
              <a:gd name="connsiteX19-1819" fmla="*/ 3997 w 10000"/>
              <a:gd name="connsiteY19-1820" fmla="*/ 4983 h 10000"/>
              <a:gd name="connsiteX20-1821" fmla="*/ 3863 w 10000"/>
              <a:gd name="connsiteY20-1822" fmla="*/ 6084 h 10000"/>
              <a:gd name="connsiteX21-1823" fmla="*/ 3572 w 10000"/>
              <a:gd name="connsiteY21-1824" fmla="*/ 6022 h 10000"/>
              <a:gd name="connsiteX22-1825" fmla="*/ 671 w 10000"/>
              <a:gd name="connsiteY22-1826" fmla="*/ 5541 h 10000"/>
              <a:gd name="connsiteX23-1827" fmla="*/ 20 w 10000"/>
              <a:gd name="connsiteY23-1828" fmla="*/ 5482 h 10000"/>
              <a:gd name="connsiteX24-1829" fmla="*/ 20 w 10000"/>
              <a:gd name="connsiteY24-1830" fmla="*/ 5490 h 10000"/>
              <a:gd name="connsiteX25-1831" fmla="*/ 0 w 10000"/>
              <a:gd name="connsiteY25-1832" fmla="*/ 5747 h 10000"/>
              <a:gd name="connsiteX26-1833" fmla="*/ 383 w 10000"/>
              <a:gd name="connsiteY26-1834" fmla="*/ 5751 h 10000"/>
              <a:gd name="connsiteX27-1835" fmla="*/ 3654 w 10000"/>
              <a:gd name="connsiteY27-1836" fmla="*/ 6524 h 10000"/>
              <a:gd name="connsiteX28-1837" fmla="*/ 3897 w 10000"/>
              <a:gd name="connsiteY28-1838" fmla="*/ 6920 h 10000"/>
              <a:gd name="connsiteX29-1839" fmla="*/ 3753 w 10000"/>
              <a:gd name="connsiteY29-1840" fmla="*/ 8670 h 10000"/>
              <a:gd name="connsiteX30-1841" fmla="*/ 3594 w 10000"/>
              <a:gd name="connsiteY30-1842" fmla="*/ 9100 h 10000"/>
              <a:gd name="connsiteX31-1843" fmla="*/ 2618 w 10000"/>
              <a:gd name="connsiteY31-1844" fmla="*/ 9559 h 10000"/>
              <a:gd name="connsiteX32-1845" fmla="*/ 1966 w 10000"/>
              <a:gd name="connsiteY32-1846" fmla="*/ 9660 h 10000"/>
              <a:gd name="connsiteX33-1847" fmla="*/ 1519 w 10000"/>
              <a:gd name="connsiteY33-1848" fmla="*/ 9744 h 10000"/>
              <a:gd name="connsiteX34-1849" fmla="*/ 2899 w 10000"/>
              <a:gd name="connsiteY34-1850" fmla="*/ 9978 h 10000"/>
              <a:gd name="connsiteX35-1851" fmla="*/ 6656 w 10000"/>
              <a:gd name="connsiteY35-1852" fmla="*/ 9932 h 10000"/>
              <a:gd name="connsiteX36-1853" fmla="*/ 7293 w 10000"/>
              <a:gd name="connsiteY36-1854" fmla="*/ 9834 h 10000"/>
              <a:gd name="connsiteX37-1855" fmla="*/ 7435 w 10000"/>
              <a:gd name="connsiteY37-1856" fmla="*/ 9782 h 10000"/>
              <a:gd name="connsiteX38-1857" fmla="*/ 7328 w 10000"/>
              <a:gd name="connsiteY38-1858" fmla="*/ 9732 h 10000"/>
              <a:gd name="connsiteX39-1859" fmla="*/ 6676 w 10000"/>
              <a:gd name="connsiteY39-1860" fmla="*/ 9621 h 10000"/>
              <a:gd name="connsiteX40-1861" fmla="*/ 5392 w 10000"/>
              <a:gd name="connsiteY40-1862" fmla="*/ 9192 h 10000"/>
              <a:gd name="connsiteX41-1863" fmla="*/ 5222 w 10000"/>
              <a:gd name="connsiteY41-1864" fmla="*/ 8765 h 10000"/>
              <a:gd name="connsiteX42-1865" fmla="*/ 5183 w 10000"/>
              <a:gd name="connsiteY42-1866" fmla="*/ 7361 h 10000"/>
              <a:gd name="connsiteX43-1867" fmla="*/ 5192 w 10000"/>
              <a:gd name="connsiteY43-1868" fmla="*/ 6809 h 10000"/>
              <a:gd name="connsiteX44-1869" fmla="*/ 5356 w 10000"/>
              <a:gd name="connsiteY44-1870" fmla="*/ 6649 h 10000"/>
              <a:gd name="connsiteX45-1871" fmla="*/ 7720 w 10000"/>
              <a:gd name="connsiteY45-1872" fmla="*/ 5899 h 10000"/>
              <a:gd name="connsiteX46-1873" fmla="*/ 9982 w 10000"/>
              <a:gd name="connsiteY46-1874" fmla="*/ 5698 h 10000"/>
              <a:gd name="connsiteX47-1875" fmla="*/ 10000 w 10000"/>
              <a:gd name="connsiteY47-1876" fmla="*/ 5711 h 10000"/>
              <a:gd name="connsiteX48-1877" fmla="*/ 9985 w 10000"/>
              <a:gd name="connsiteY48-1878" fmla="*/ 5500 h 10000"/>
              <a:gd name="connsiteX49-1879" fmla="*/ 9988 w 10000"/>
              <a:gd name="connsiteY49-1880" fmla="*/ 5414 h 10000"/>
              <a:gd name="connsiteX50-1881" fmla="*/ 9941 w 10000"/>
              <a:gd name="connsiteY50-1882" fmla="*/ 5485 h 10000"/>
              <a:gd name="connsiteX51-1883" fmla="*/ 9553 w 10000"/>
              <a:gd name="connsiteY51-1884" fmla="*/ 5516 h 10000"/>
              <a:gd name="connsiteX52-1885" fmla="*/ 6000 w 10000"/>
              <a:gd name="connsiteY52-1886" fmla="*/ 5916 h 10000"/>
              <a:gd name="connsiteX53-1887" fmla="*/ 5138 w 10000"/>
              <a:gd name="connsiteY53-1888" fmla="*/ 6026 h 10000"/>
              <a:gd name="connsiteX54-1889" fmla="*/ 4956 w 10000"/>
              <a:gd name="connsiteY54-1890" fmla="*/ 4826 h 10000"/>
              <a:gd name="connsiteX55-1891" fmla="*/ 5535 w 10000"/>
              <a:gd name="connsiteY55-1892" fmla="*/ 4129 h 10000"/>
              <a:gd name="connsiteX56-1893" fmla="*/ 8583 w 10000"/>
              <a:gd name="connsiteY56-1894" fmla="*/ 3097 h 10000"/>
              <a:gd name="connsiteX57-1895" fmla="*/ 9138 w 10000"/>
              <a:gd name="connsiteY57-1896" fmla="*/ 3012 h 10000"/>
              <a:gd name="connsiteX58-1897" fmla="*/ 9040 w 10000"/>
              <a:gd name="connsiteY58-1898" fmla="*/ 2862 h 10000"/>
              <a:gd name="connsiteX59-1899" fmla="*/ 9020 w 10000"/>
              <a:gd name="connsiteY59-1900" fmla="*/ 2889 h 10000"/>
              <a:gd name="connsiteX60-1901" fmla="*/ 8390 w 10000"/>
              <a:gd name="connsiteY60-1902" fmla="*/ 2992 h 10000"/>
              <a:gd name="connsiteX61-1903" fmla="*/ 6398 w 10000"/>
              <a:gd name="connsiteY61-1904" fmla="*/ 3409 h 10000"/>
              <a:gd name="connsiteX62-1905" fmla="*/ 5514 w 10000"/>
              <a:gd name="connsiteY62-1906" fmla="*/ 3777 h 10000"/>
              <a:gd name="connsiteX63-1907" fmla="*/ 4879 w 10000"/>
              <a:gd name="connsiteY63-1908" fmla="*/ 3954 h 10000"/>
              <a:gd name="connsiteX64-1909" fmla="*/ 4830 w 10000"/>
              <a:gd name="connsiteY64-1910" fmla="*/ 3707 h 10000"/>
              <a:gd name="connsiteX65-1911" fmla="*/ 4735 w 10000"/>
              <a:gd name="connsiteY65-1912" fmla="*/ 3183 h 10000"/>
              <a:gd name="connsiteX66-1913" fmla="*/ 4695 w 10000"/>
              <a:gd name="connsiteY66-1914" fmla="*/ 2901 h 10000"/>
              <a:gd name="connsiteX67-1915" fmla="*/ 4797 w 10000"/>
              <a:gd name="connsiteY67-1916" fmla="*/ 2286 h 10000"/>
              <a:gd name="connsiteX68-1917" fmla="*/ 5361 w 10000"/>
              <a:gd name="connsiteY68-1918" fmla="*/ 642 h 10000"/>
              <a:gd name="connsiteX69-1919" fmla="*/ 5497 w 10000"/>
              <a:gd name="connsiteY69-1920" fmla="*/ 673 h 10000"/>
              <a:gd name="connsiteX70-1921" fmla="*/ 5746 w 10000"/>
              <a:gd name="connsiteY70-1922" fmla="*/ 115 h 10000"/>
              <a:gd name="connsiteX71-1923" fmla="*/ 5307 w 10000"/>
              <a:gd name="connsiteY71-1924" fmla="*/ 15 h 10000"/>
              <a:gd name="connsiteX72-1925" fmla="*/ 5319 w 10000"/>
              <a:gd name="connsiteY72-1926" fmla="*/ 39 h 10000"/>
              <a:gd name="connsiteX73-1927" fmla="*/ 5275 w 10000"/>
              <a:gd name="connsiteY73-1928" fmla="*/ 123 h 10000"/>
              <a:gd name="connsiteX74-1929" fmla="*/ 5436 w 10000"/>
              <a:gd name="connsiteY74-1930" fmla="*/ 165 h 10000"/>
              <a:gd name="connsiteX0-1931" fmla="*/ 5436 w 10000"/>
              <a:gd name="connsiteY0-1932" fmla="*/ 165 h 10000"/>
              <a:gd name="connsiteX1-1933" fmla="*/ 5386 w 10000"/>
              <a:gd name="connsiteY1-1934" fmla="*/ 335 h 10000"/>
              <a:gd name="connsiteX2-1935" fmla="*/ 4618 w 10000"/>
              <a:gd name="connsiteY2-1936" fmla="*/ 1994 h 10000"/>
              <a:gd name="connsiteX3-1937" fmla="*/ 4245 w 10000"/>
              <a:gd name="connsiteY3-1938" fmla="*/ 2525 h 10000"/>
              <a:gd name="connsiteX4-1939" fmla="*/ 3341 w 10000"/>
              <a:gd name="connsiteY4-1940" fmla="*/ 1011 h 10000"/>
              <a:gd name="connsiteX5-1941" fmla="*/ 3052 w 10000"/>
              <a:gd name="connsiteY5-1942" fmla="*/ 650 h 10000"/>
              <a:gd name="connsiteX6-1943" fmla="*/ 3053 w 10000"/>
              <a:gd name="connsiteY6-1944" fmla="*/ 606 h 10000"/>
              <a:gd name="connsiteX7-1945" fmla="*/ 2933 w 10000"/>
              <a:gd name="connsiteY7-1946" fmla="*/ 749 h 10000"/>
              <a:gd name="connsiteX8-1947" fmla="*/ 3664 w 10000"/>
              <a:gd name="connsiteY8-1948" fmla="*/ 1827 h 10000"/>
              <a:gd name="connsiteX9-1949" fmla="*/ 4246 w 10000"/>
              <a:gd name="connsiteY9-1950" fmla="*/ 3513 h 10000"/>
              <a:gd name="connsiteX10-1951" fmla="*/ 4092 w 10000"/>
              <a:gd name="connsiteY10-1952" fmla="*/ 4047 h 10000"/>
              <a:gd name="connsiteX11-1953" fmla="*/ 3718 w 10000"/>
              <a:gd name="connsiteY11-1954" fmla="*/ 3880 h 10000"/>
              <a:gd name="connsiteX12-1955" fmla="*/ 2403 w 10000"/>
              <a:gd name="connsiteY12-1956" fmla="*/ 3106 h 10000"/>
              <a:gd name="connsiteX13-1957" fmla="*/ 895 w 10000"/>
              <a:gd name="connsiteY13-1958" fmla="*/ 2544 h 10000"/>
              <a:gd name="connsiteX14-1959" fmla="*/ 703 w 10000"/>
              <a:gd name="connsiteY14-1960" fmla="*/ 2452 h 10000"/>
              <a:gd name="connsiteX15-1961" fmla="*/ 629 w 10000"/>
              <a:gd name="connsiteY15-1962" fmla="*/ 2648 h 10000"/>
              <a:gd name="connsiteX16-1963" fmla="*/ 661 w 10000"/>
              <a:gd name="connsiteY16-1964" fmla="*/ 2641 h 10000"/>
              <a:gd name="connsiteX17-1965" fmla="*/ 2618 w 10000"/>
              <a:gd name="connsiteY17-1966" fmla="*/ 3422 h 10000"/>
              <a:gd name="connsiteX18-1967" fmla="*/ 3826 w 10000"/>
              <a:gd name="connsiteY18-1968" fmla="*/ 4436 h 10000"/>
              <a:gd name="connsiteX19-1969" fmla="*/ 3997 w 10000"/>
              <a:gd name="connsiteY19-1970" fmla="*/ 4983 h 10000"/>
              <a:gd name="connsiteX20-1971" fmla="*/ 3863 w 10000"/>
              <a:gd name="connsiteY20-1972" fmla="*/ 6084 h 10000"/>
              <a:gd name="connsiteX21-1973" fmla="*/ 3572 w 10000"/>
              <a:gd name="connsiteY21-1974" fmla="*/ 6022 h 10000"/>
              <a:gd name="connsiteX22-1975" fmla="*/ 671 w 10000"/>
              <a:gd name="connsiteY22-1976" fmla="*/ 5541 h 10000"/>
              <a:gd name="connsiteX23-1977" fmla="*/ 20 w 10000"/>
              <a:gd name="connsiteY23-1978" fmla="*/ 5482 h 10000"/>
              <a:gd name="connsiteX24-1979" fmla="*/ 20 w 10000"/>
              <a:gd name="connsiteY24-1980" fmla="*/ 5490 h 10000"/>
              <a:gd name="connsiteX25-1981" fmla="*/ 0 w 10000"/>
              <a:gd name="connsiteY25-1982" fmla="*/ 5747 h 10000"/>
              <a:gd name="connsiteX26-1983" fmla="*/ 383 w 10000"/>
              <a:gd name="connsiteY26-1984" fmla="*/ 5751 h 10000"/>
              <a:gd name="connsiteX27-1985" fmla="*/ 3654 w 10000"/>
              <a:gd name="connsiteY27-1986" fmla="*/ 6524 h 10000"/>
              <a:gd name="connsiteX28-1987" fmla="*/ 3897 w 10000"/>
              <a:gd name="connsiteY28-1988" fmla="*/ 6920 h 10000"/>
              <a:gd name="connsiteX29-1989" fmla="*/ 3753 w 10000"/>
              <a:gd name="connsiteY29-1990" fmla="*/ 8670 h 10000"/>
              <a:gd name="connsiteX30-1991" fmla="*/ 3594 w 10000"/>
              <a:gd name="connsiteY30-1992" fmla="*/ 9100 h 10000"/>
              <a:gd name="connsiteX31-1993" fmla="*/ 2618 w 10000"/>
              <a:gd name="connsiteY31-1994" fmla="*/ 9559 h 10000"/>
              <a:gd name="connsiteX32-1995" fmla="*/ 1966 w 10000"/>
              <a:gd name="connsiteY32-1996" fmla="*/ 9660 h 10000"/>
              <a:gd name="connsiteX33-1997" fmla="*/ 1519 w 10000"/>
              <a:gd name="connsiteY33-1998" fmla="*/ 9744 h 10000"/>
              <a:gd name="connsiteX34-1999" fmla="*/ 2899 w 10000"/>
              <a:gd name="connsiteY34-2000" fmla="*/ 9978 h 10000"/>
              <a:gd name="connsiteX35-2001" fmla="*/ 6656 w 10000"/>
              <a:gd name="connsiteY35-2002" fmla="*/ 9932 h 10000"/>
              <a:gd name="connsiteX36-2003" fmla="*/ 7293 w 10000"/>
              <a:gd name="connsiteY36-2004" fmla="*/ 9834 h 10000"/>
              <a:gd name="connsiteX37-2005" fmla="*/ 7435 w 10000"/>
              <a:gd name="connsiteY37-2006" fmla="*/ 9782 h 10000"/>
              <a:gd name="connsiteX38-2007" fmla="*/ 7328 w 10000"/>
              <a:gd name="connsiteY38-2008" fmla="*/ 9732 h 10000"/>
              <a:gd name="connsiteX39-2009" fmla="*/ 6676 w 10000"/>
              <a:gd name="connsiteY39-2010" fmla="*/ 9621 h 10000"/>
              <a:gd name="connsiteX40-2011" fmla="*/ 5392 w 10000"/>
              <a:gd name="connsiteY40-2012" fmla="*/ 9192 h 10000"/>
              <a:gd name="connsiteX41-2013" fmla="*/ 5222 w 10000"/>
              <a:gd name="connsiteY41-2014" fmla="*/ 8765 h 10000"/>
              <a:gd name="connsiteX42-2015" fmla="*/ 5183 w 10000"/>
              <a:gd name="connsiteY42-2016" fmla="*/ 7361 h 10000"/>
              <a:gd name="connsiteX43-2017" fmla="*/ 5192 w 10000"/>
              <a:gd name="connsiteY43-2018" fmla="*/ 6809 h 10000"/>
              <a:gd name="connsiteX44-2019" fmla="*/ 5356 w 10000"/>
              <a:gd name="connsiteY44-2020" fmla="*/ 6649 h 10000"/>
              <a:gd name="connsiteX45-2021" fmla="*/ 7720 w 10000"/>
              <a:gd name="connsiteY45-2022" fmla="*/ 5899 h 10000"/>
              <a:gd name="connsiteX46-2023" fmla="*/ 9982 w 10000"/>
              <a:gd name="connsiteY46-2024" fmla="*/ 5698 h 10000"/>
              <a:gd name="connsiteX47-2025" fmla="*/ 10000 w 10000"/>
              <a:gd name="connsiteY47-2026" fmla="*/ 5711 h 10000"/>
              <a:gd name="connsiteX48-2027" fmla="*/ 9985 w 10000"/>
              <a:gd name="connsiteY48-2028" fmla="*/ 5500 h 10000"/>
              <a:gd name="connsiteX49-2029" fmla="*/ 9988 w 10000"/>
              <a:gd name="connsiteY49-2030" fmla="*/ 5414 h 10000"/>
              <a:gd name="connsiteX50-2031" fmla="*/ 9941 w 10000"/>
              <a:gd name="connsiteY50-2032" fmla="*/ 5485 h 10000"/>
              <a:gd name="connsiteX51-2033" fmla="*/ 9553 w 10000"/>
              <a:gd name="connsiteY51-2034" fmla="*/ 5516 h 10000"/>
              <a:gd name="connsiteX52-2035" fmla="*/ 6000 w 10000"/>
              <a:gd name="connsiteY52-2036" fmla="*/ 5916 h 10000"/>
              <a:gd name="connsiteX53-2037" fmla="*/ 5138 w 10000"/>
              <a:gd name="connsiteY53-2038" fmla="*/ 6026 h 10000"/>
              <a:gd name="connsiteX54-2039" fmla="*/ 4956 w 10000"/>
              <a:gd name="connsiteY54-2040" fmla="*/ 4826 h 10000"/>
              <a:gd name="connsiteX55-2041" fmla="*/ 5535 w 10000"/>
              <a:gd name="connsiteY55-2042" fmla="*/ 4129 h 10000"/>
              <a:gd name="connsiteX56-2043" fmla="*/ 8583 w 10000"/>
              <a:gd name="connsiteY56-2044" fmla="*/ 3097 h 10000"/>
              <a:gd name="connsiteX57-2045" fmla="*/ 9138 w 10000"/>
              <a:gd name="connsiteY57-2046" fmla="*/ 3012 h 10000"/>
              <a:gd name="connsiteX58-2047" fmla="*/ 9040 w 10000"/>
              <a:gd name="connsiteY58-2048" fmla="*/ 2862 h 10000"/>
              <a:gd name="connsiteX59-2049" fmla="*/ 9020 w 10000"/>
              <a:gd name="connsiteY59-2050" fmla="*/ 2889 h 10000"/>
              <a:gd name="connsiteX60-2051" fmla="*/ 8390 w 10000"/>
              <a:gd name="connsiteY60-2052" fmla="*/ 2992 h 10000"/>
              <a:gd name="connsiteX61-2053" fmla="*/ 6398 w 10000"/>
              <a:gd name="connsiteY61-2054" fmla="*/ 3409 h 10000"/>
              <a:gd name="connsiteX62-2055" fmla="*/ 5514 w 10000"/>
              <a:gd name="connsiteY62-2056" fmla="*/ 3777 h 10000"/>
              <a:gd name="connsiteX63-2057" fmla="*/ 4879 w 10000"/>
              <a:gd name="connsiteY63-2058" fmla="*/ 3954 h 10000"/>
              <a:gd name="connsiteX64-2059" fmla="*/ 4830 w 10000"/>
              <a:gd name="connsiteY64-2060" fmla="*/ 3707 h 10000"/>
              <a:gd name="connsiteX65-2061" fmla="*/ 4735 w 10000"/>
              <a:gd name="connsiteY65-2062" fmla="*/ 3183 h 10000"/>
              <a:gd name="connsiteX66-2063" fmla="*/ 4695 w 10000"/>
              <a:gd name="connsiteY66-2064" fmla="*/ 2901 h 10000"/>
              <a:gd name="connsiteX67-2065" fmla="*/ 4797 w 10000"/>
              <a:gd name="connsiteY67-2066" fmla="*/ 2286 h 10000"/>
              <a:gd name="connsiteX68-2067" fmla="*/ 5361 w 10000"/>
              <a:gd name="connsiteY68-2068" fmla="*/ 642 h 10000"/>
              <a:gd name="connsiteX69-2069" fmla="*/ 5497 w 10000"/>
              <a:gd name="connsiteY69-2070" fmla="*/ 673 h 10000"/>
              <a:gd name="connsiteX70-2071" fmla="*/ 5746 w 10000"/>
              <a:gd name="connsiteY70-2072" fmla="*/ 115 h 10000"/>
              <a:gd name="connsiteX71-2073" fmla="*/ 5307 w 10000"/>
              <a:gd name="connsiteY71-2074" fmla="*/ 15 h 10000"/>
              <a:gd name="connsiteX72-2075" fmla="*/ 5319 w 10000"/>
              <a:gd name="connsiteY72-2076" fmla="*/ 39 h 10000"/>
              <a:gd name="connsiteX73-2077" fmla="*/ 5275 w 10000"/>
              <a:gd name="connsiteY73-2078" fmla="*/ 123 h 10000"/>
              <a:gd name="connsiteX74-2079" fmla="*/ 5436 w 10000"/>
              <a:gd name="connsiteY74-2080" fmla="*/ 165 h 10000"/>
              <a:gd name="connsiteX0-2081" fmla="*/ 5436 w 10000"/>
              <a:gd name="connsiteY0-2082" fmla="*/ 165 h 10000"/>
              <a:gd name="connsiteX1-2083" fmla="*/ 5303 w 10000"/>
              <a:gd name="connsiteY1-2084" fmla="*/ 138 h 10000"/>
              <a:gd name="connsiteX2-2085" fmla="*/ 4618 w 10000"/>
              <a:gd name="connsiteY2-2086" fmla="*/ 1994 h 10000"/>
              <a:gd name="connsiteX3-2087" fmla="*/ 4245 w 10000"/>
              <a:gd name="connsiteY3-2088" fmla="*/ 2525 h 10000"/>
              <a:gd name="connsiteX4-2089" fmla="*/ 3341 w 10000"/>
              <a:gd name="connsiteY4-2090" fmla="*/ 1011 h 10000"/>
              <a:gd name="connsiteX5-2091" fmla="*/ 3052 w 10000"/>
              <a:gd name="connsiteY5-2092" fmla="*/ 650 h 10000"/>
              <a:gd name="connsiteX6-2093" fmla="*/ 3053 w 10000"/>
              <a:gd name="connsiteY6-2094" fmla="*/ 606 h 10000"/>
              <a:gd name="connsiteX7-2095" fmla="*/ 2933 w 10000"/>
              <a:gd name="connsiteY7-2096" fmla="*/ 749 h 10000"/>
              <a:gd name="connsiteX8-2097" fmla="*/ 3664 w 10000"/>
              <a:gd name="connsiteY8-2098" fmla="*/ 1827 h 10000"/>
              <a:gd name="connsiteX9-2099" fmla="*/ 4246 w 10000"/>
              <a:gd name="connsiteY9-2100" fmla="*/ 3513 h 10000"/>
              <a:gd name="connsiteX10-2101" fmla="*/ 4092 w 10000"/>
              <a:gd name="connsiteY10-2102" fmla="*/ 4047 h 10000"/>
              <a:gd name="connsiteX11-2103" fmla="*/ 3718 w 10000"/>
              <a:gd name="connsiteY11-2104" fmla="*/ 3880 h 10000"/>
              <a:gd name="connsiteX12-2105" fmla="*/ 2403 w 10000"/>
              <a:gd name="connsiteY12-2106" fmla="*/ 3106 h 10000"/>
              <a:gd name="connsiteX13-2107" fmla="*/ 895 w 10000"/>
              <a:gd name="connsiteY13-2108" fmla="*/ 2544 h 10000"/>
              <a:gd name="connsiteX14-2109" fmla="*/ 703 w 10000"/>
              <a:gd name="connsiteY14-2110" fmla="*/ 2452 h 10000"/>
              <a:gd name="connsiteX15-2111" fmla="*/ 629 w 10000"/>
              <a:gd name="connsiteY15-2112" fmla="*/ 2648 h 10000"/>
              <a:gd name="connsiteX16-2113" fmla="*/ 661 w 10000"/>
              <a:gd name="connsiteY16-2114" fmla="*/ 2641 h 10000"/>
              <a:gd name="connsiteX17-2115" fmla="*/ 2618 w 10000"/>
              <a:gd name="connsiteY17-2116" fmla="*/ 3422 h 10000"/>
              <a:gd name="connsiteX18-2117" fmla="*/ 3826 w 10000"/>
              <a:gd name="connsiteY18-2118" fmla="*/ 4436 h 10000"/>
              <a:gd name="connsiteX19-2119" fmla="*/ 3997 w 10000"/>
              <a:gd name="connsiteY19-2120" fmla="*/ 4983 h 10000"/>
              <a:gd name="connsiteX20-2121" fmla="*/ 3863 w 10000"/>
              <a:gd name="connsiteY20-2122" fmla="*/ 6084 h 10000"/>
              <a:gd name="connsiteX21-2123" fmla="*/ 3572 w 10000"/>
              <a:gd name="connsiteY21-2124" fmla="*/ 6022 h 10000"/>
              <a:gd name="connsiteX22-2125" fmla="*/ 671 w 10000"/>
              <a:gd name="connsiteY22-2126" fmla="*/ 5541 h 10000"/>
              <a:gd name="connsiteX23-2127" fmla="*/ 20 w 10000"/>
              <a:gd name="connsiteY23-2128" fmla="*/ 5482 h 10000"/>
              <a:gd name="connsiteX24-2129" fmla="*/ 20 w 10000"/>
              <a:gd name="connsiteY24-2130" fmla="*/ 5490 h 10000"/>
              <a:gd name="connsiteX25-2131" fmla="*/ 0 w 10000"/>
              <a:gd name="connsiteY25-2132" fmla="*/ 5747 h 10000"/>
              <a:gd name="connsiteX26-2133" fmla="*/ 383 w 10000"/>
              <a:gd name="connsiteY26-2134" fmla="*/ 5751 h 10000"/>
              <a:gd name="connsiteX27-2135" fmla="*/ 3654 w 10000"/>
              <a:gd name="connsiteY27-2136" fmla="*/ 6524 h 10000"/>
              <a:gd name="connsiteX28-2137" fmla="*/ 3897 w 10000"/>
              <a:gd name="connsiteY28-2138" fmla="*/ 6920 h 10000"/>
              <a:gd name="connsiteX29-2139" fmla="*/ 3753 w 10000"/>
              <a:gd name="connsiteY29-2140" fmla="*/ 8670 h 10000"/>
              <a:gd name="connsiteX30-2141" fmla="*/ 3594 w 10000"/>
              <a:gd name="connsiteY30-2142" fmla="*/ 9100 h 10000"/>
              <a:gd name="connsiteX31-2143" fmla="*/ 2618 w 10000"/>
              <a:gd name="connsiteY31-2144" fmla="*/ 9559 h 10000"/>
              <a:gd name="connsiteX32-2145" fmla="*/ 1966 w 10000"/>
              <a:gd name="connsiteY32-2146" fmla="*/ 9660 h 10000"/>
              <a:gd name="connsiteX33-2147" fmla="*/ 1519 w 10000"/>
              <a:gd name="connsiteY33-2148" fmla="*/ 9744 h 10000"/>
              <a:gd name="connsiteX34-2149" fmla="*/ 2899 w 10000"/>
              <a:gd name="connsiteY34-2150" fmla="*/ 9978 h 10000"/>
              <a:gd name="connsiteX35-2151" fmla="*/ 6656 w 10000"/>
              <a:gd name="connsiteY35-2152" fmla="*/ 9932 h 10000"/>
              <a:gd name="connsiteX36-2153" fmla="*/ 7293 w 10000"/>
              <a:gd name="connsiteY36-2154" fmla="*/ 9834 h 10000"/>
              <a:gd name="connsiteX37-2155" fmla="*/ 7435 w 10000"/>
              <a:gd name="connsiteY37-2156" fmla="*/ 9782 h 10000"/>
              <a:gd name="connsiteX38-2157" fmla="*/ 7328 w 10000"/>
              <a:gd name="connsiteY38-2158" fmla="*/ 9732 h 10000"/>
              <a:gd name="connsiteX39-2159" fmla="*/ 6676 w 10000"/>
              <a:gd name="connsiteY39-2160" fmla="*/ 9621 h 10000"/>
              <a:gd name="connsiteX40-2161" fmla="*/ 5392 w 10000"/>
              <a:gd name="connsiteY40-2162" fmla="*/ 9192 h 10000"/>
              <a:gd name="connsiteX41-2163" fmla="*/ 5222 w 10000"/>
              <a:gd name="connsiteY41-2164" fmla="*/ 8765 h 10000"/>
              <a:gd name="connsiteX42-2165" fmla="*/ 5183 w 10000"/>
              <a:gd name="connsiteY42-2166" fmla="*/ 7361 h 10000"/>
              <a:gd name="connsiteX43-2167" fmla="*/ 5192 w 10000"/>
              <a:gd name="connsiteY43-2168" fmla="*/ 6809 h 10000"/>
              <a:gd name="connsiteX44-2169" fmla="*/ 5356 w 10000"/>
              <a:gd name="connsiteY44-2170" fmla="*/ 6649 h 10000"/>
              <a:gd name="connsiteX45-2171" fmla="*/ 7720 w 10000"/>
              <a:gd name="connsiteY45-2172" fmla="*/ 5899 h 10000"/>
              <a:gd name="connsiteX46-2173" fmla="*/ 9982 w 10000"/>
              <a:gd name="connsiteY46-2174" fmla="*/ 5698 h 10000"/>
              <a:gd name="connsiteX47-2175" fmla="*/ 10000 w 10000"/>
              <a:gd name="connsiteY47-2176" fmla="*/ 5711 h 10000"/>
              <a:gd name="connsiteX48-2177" fmla="*/ 9985 w 10000"/>
              <a:gd name="connsiteY48-2178" fmla="*/ 5500 h 10000"/>
              <a:gd name="connsiteX49-2179" fmla="*/ 9988 w 10000"/>
              <a:gd name="connsiteY49-2180" fmla="*/ 5414 h 10000"/>
              <a:gd name="connsiteX50-2181" fmla="*/ 9941 w 10000"/>
              <a:gd name="connsiteY50-2182" fmla="*/ 5485 h 10000"/>
              <a:gd name="connsiteX51-2183" fmla="*/ 9553 w 10000"/>
              <a:gd name="connsiteY51-2184" fmla="*/ 5516 h 10000"/>
              <a:gd name="connsiteX52-2185" fmla="*/ 6000 w 10000"/>
              <a:gd name="connsiteY52-2186" fmla="*/ 5916 h 10000"/>
              <a:gd name="connsiteX53-2187" fmla="*/ 5138 w 10000"/>
              <a:gd name="connsiteY53-2188" fmla="*/ 6026 h 10000"/>
              <a:gd name="connsiteX54-2189" fmla="*/ 4956 w 10000"/>
              <a:gd name="connsiteY54-2190" fmla="*/ 4826 h 10000"/>
              <a:gd name="connsiteX55-2191" fmla="*/ 5535 w 10000"/>
              <a:gd name="connsiteY55-2192" fmla="*/ 4129 h 10000"/>
              <a:gd name="connsiteX56-2193" fmla="*/ 8583 w 10000"/>
              <a:gd name="connsiteY56-2194" fmla="*/ 3097 h 10000"/>
              <a:gd name="connsiteX57-2195" fmla="*/ 9138 w 10000"/>
              <a:gd name="connsiteY57-2196" fmla="*/ 3012 h 10000"/>
              <a:gd name="connsiteX58-2197" fmla="*/ 9040 w 10000"/>
              <a:gd name="connsiteY58-2198" fmla="*/ 2862 h 10000"/>
              <a:gd name="connsiteX59-2199" fmla="*/ 9020 w 10000"/>
              <a:gd name="connsiteY59-2200" fmla="*/ 2889 h 10000"/>
              <a:gd name="connsiteX60-2201" fmla="*/ 8390 w 10000"/>
              <a:gd name="connsiteY60-2202" fmla="*/ 2992 h 10000"/>
              <a:gd name="connsiteX61-2203" fmla="*/ 6398 w 10000"/>
              <a:gd name="connsiteY61-2204" fmla="*/ 3409 h 10000"/>
              <a:gd name="connsiteX62-2205" fmla="*/ 5514 w 10000"/>
              <a:gd name="connsiteY62-2206" fmla="*/ 3777 h 10000"/>
              <a:gd name="connsiteX63-2207" fmla="*/ 4879 w 10000"/>
              <a:gd name="connsiteY63-2208" fmla="*/ 3954 h 10000"/>
              <a:gd name="connsiteX64-2209" fmla="*/ 4830 w 10000"/>
              <a:gd name="connsiteY64-2210" fmla="*/ 3707 h 10000"/>
              <a:gd name="connsiteX65-2211" fmla="*/ 4735 w 10000"/>
              <a:gd name="connsiteY65-2212" fmla="*/ 3183 h 10000"/>
              <a:gd name="connsiteX66-2213" fmla="*/ 4695 w 10000"/>
              <a:gd name="connsiteY66-2214" fmla="*/ 2901 h 10000"/>
              <a:gd name="connsiteX67-2215" fmla="*/ 4797 w 10000"/>
              <a:gd name="connsiteY67-2216" fmla="*/ 2286 h 10000"/>
              <a:gd name="connsiteX68-2217" fmla="*/ 5361 w 10000"/>
              <a:gd name="connsiteY68-2218" fmla="*/ 642 h 10000"/>
              <a:gd name="connsiteX69-2219" fmla="*/ 5497 w 10000"/>
              <a:gd name="connsiteY69-2220" fmla="*/ 673 h 10000"/>
              <a:gd name="connsiteX70-2221" fmla="*/ 5746 w 10000"/>
              <a:gd name="connsiteY70-2222" fmla="*/ 115 h 10000"/>
              <a:gd name="connsiteX71-2223" fmla="*/ 5307 w 10000"/>
              <a:gd name="connsiteY71-2224" fmla="*/ 15 h 10000"/>
              <a:gd name="connsiteX72-2225" fmla="*/ 5319 w 10000"/>
              <a:gd name="connsiteY72-2226" fmla="*/ 39 h 10000"/>
              <a:gd name="connsiteX73-2227" fmla="*/ 5275 w 10000"/>
              <a:gd name="connsiteY73-2228" fmla="*/ 123 h 10000"/>
              <a:gd name="connsiteX74-2229" fmla="*/ 5436 w 10000"/>
              <a:gd name="connsiteY74-2230" fmla="*/ 165 h 10000"/>
              <a:gd name="connsiteX0-2231" fmla="*/ 5436 w 10000"/>
              <a:gd name="connsiteY0-2232" fmla="*/ 162 h 9997"/>
              <a:gd name="connsiteX1-2233" fmla="*/ 5303 w 10000"/>
              <a:gd name="connsiteY1-2234" fmla="*/ 135 h 9997"/>
              <a:gd name="connsiteX2-2235" fmla="*/ 4618 w 10000"/>
              <a:gd name="connsiteY2-2236" fmla="*/ 1991 h 9997"/>
              <a:gd name="connsiteX3-2237" fmla="*/ 4245 w 10000"/>
              <a:gd name="connsiteY3-2238" fmla="*/ 2522 h 9997"/>
              <a:gd name="connsiteX4-2239" fmla="*/ 3341 w 10000"/>
              <a:gd name="connsiteY4-2240" fmla="*/ 1008 h 9997"/>
              <a:gd name="connsiteX5-2241" fmla="*/ 3052 w 10000"/>
              <a:gd name="connsiteY5-2242" fmla="*/ 647 h 9997"/>
              <a:gd name="connsiteX6-2243" fmla="*/ 3053 w 10000"/>
              <a:gd name="connsiteY6-2244" fmla="*/ 603 h 9997"/>
              <a:gd name="connsiteX7-2245" fmla="*/ 2933 w 10000"/>
              <a:gd name="connsiteY7-2246" fmla="*/ 746 h 9997"/>
              <a:gd name="connsiteX8-2247" fmla="*/ 3664 w 10000"/>
              <a:gd name="connsiteY8-2248" fmla="*/ 1824 h 9997"/>
              <a:gd name="connsiteX9-2249" fmla="*/ 4246 w 10000"/>
              <a:gd name="connsiteY9-2250" fmla="*/ 3510 h 9997"/>
              <a:gd name="connsiteX10-2251" fmla="*/ 4092 w 10000"/>
              <a:gd name="connsiteY10-2252" fmla="*/ 4044 h 9997"/>
              <a:gd name="connsiteX11-2253" fmla="*/ 3718 w 10000"/>
              <a:gd name="connsiteY11-2254" fmla="*/ 3877 h 9997"/>
              <a:gd name="connsiteX12-2255" fmla="*/ 2403 w 10000"/>
              <a:gd name="connsiteY12-2256" fmla="*/ 3103 h 9997"/>
              <a:gd name="connsiteX13-2257" fmla="*/ 895 w 10000"/>
              <a:gd name="connsiteY13-2258" fmla="*/ 2541 h 9997"/>
              <a:gd name="connsiteX14-2259" fmla="*/ 703 w 10000"/>
              <a:gd name="connsiteY14-2260" fmla="*/ 2449 h 9997"/>
              <a:gd name="connsiteX15-2261" fmla="*/ 629 w 10000"/>
              <a:gd name="connsiteY15-2262" fmla="*/ 2645 h 9997"/>
              <a:gd name="connsiteX16-2263" fmla="*/ 661 w 10000"/>
              <a:gd name="connsiteY16-2264" fmla="*/ 2638 h 9997"/>
              <a:gd name="connsiteX17-2265" fmla="*/ 2618 w 10000"/>
              <a:gd name="connsiteY17-2266" fmla="*/ 3419 h 9997"/>
              <a:gd name="connsiteX18-2267" fmla="*/ 3826 w 10000"/>
              <a:gd name="connsiteY18-2268" fmla="*/ 4433 h 9997"/>
              <a:gd name="connsiteX19-2269" fmla="*/ 3997 w 10000"/>
              <a:gd name="connsiteY19-2270" fmla="*/ 4980 h 9997"/>
              <a:gd name="connsiteX20-2271" fmla="*/ 3863 w 10000"/>
              <a:gd name="connsiteY20-2272" fmla="*/ 6081 h 9997"/>
              <a:gd name="connsiteX21-2273" fmla="*/ 3572 w 10000"/>
              <a:gd name="connsiteY21-2274" fmla="*/ 6019 h 9997"/>
              <a:gd name="connsiteX22-2275" fmla="*/ 671 w 10000"/>
              <a:gd name="connsiteY22-2276" fmla="*/ 5538 h 9997"/>
              <a:gd name="connsiteX23-2277" fmla="*/ 20 w 10000"/>
              <a:gd name="connsiteY23-2278" fmla="*/ 5479 h 9997"/>
              <a:gd name="connsiteX24-2279" fmla="*/ 20 w 10000"/>
              <a:gd name="connsiteY24-2280" fmla="*/ 5487 h 9997"/>
              <a:gd name="connsiteX25-2281" fmla="*/ 0 w 10000"/>
              <a:gd name="connsiteY25-2282" fmla="*/ 5744 h 9997"/>
              <a:gd name="connsiteX26-2283" fmla="*/ 383 w 10000"/>
              <a:gd name="connsiteY26-2284" fmla="*/ 5748 h 9997"/>
              <a:gd name="connsiteX27-2285" fmla="*/ 3654 w 10000"/>
              <a:gd name="connsiteY27-2286" fmla="*/ 6521 h 9997"/>
              <a:gd name="connsiteX28-2287" fmla="*/ 3897 w 10000"/>
              <a:gd name="connsiteY28-2288" fmla="*/ 6917 h 9997"/>
              <a:gd name="connsiteX29-2289" fmla="*/ 3753 w 10000"/>
              <a:gd name="connsiteY29-2290" fmla="*/ 8667 h 9997"/>
              <a:gd name="connsiteX30-2291" fmla="*/ 3594 w 10000"/>
              <a:gd name="connsiteY30-2292" fmla="*/ 9097 h 9997"/>
              <a:gd name="connsiteX31-2293" fmla="*/ 2618 w 10000"/>
              <a:gd name="connsiteY31-2294" fmla="*/ 9556 h 9997"/>
              <a:gd name="connsiteX32-2295" fmla="*/ 1966 w 10000"/>
              <a:gd name="connsiteY32-2296" fmla="*/ 9657 h 9997"/>
              <a:gd name="connsiteX33-2297" fmla="*/ 1519 w 10000"/>
              <a:gd name="connsiteY33-2298" fmla="*/ 9741 h 9997"/>
              <a:gd name="connsiteX34-2299" fmla="*/ 2899 w 10000"/>
              <a:gd name="connsiteY34-2300" fmla="*/ 9975 h 9997"/>
              <a:gd name="connsiteX35-2301" fmla="*/ 6656 w 10000"/>
              <a:gd name="connsiteY35-2302" fmla="*/ 9929 h 9997"/>
              <a:gd name="connsiteX36-2303" fmla="*/ 7293 w 10000"/>
              <a:gd name="connsiteY36-2304" fmla="*/ 9831 h 9997"/>
              <a:gd name="connsiteX37-2305" fmla="*/ 7435 w 10000"/>
              <a:gd name="connsiteY37-2306" fmla="*/ 9779 h 9997"/>
              <a:gd name="connsiteX38-2307" fmla="*/ 7328 w 10000"/>
              <a:gd name="connsiteY38-2308" fmla="*/ 9729 h 9997"/>
              <a:gd name="connsiteX39-2309" fmla="*/ 6676 w 10000"/>
              <a:gd name="connsiteY39-2310" fmla="*/ 9618 h 9997"/>
              <a:gd name="connsiteX40-2311" fmla="*/ 5392 w 10000"/>
              <a:gd name="connsiteY40-2312" fmla="*/ 9189 h 9997"/>
              <a:gd name="connsiteX41-2313" fmla="*/ 5222 w 10000"/>
              <a:gd name="connsiteY41-2314" fmla="*/ 8762 h 9997"/>
              <a:gd name="connsiteX42-2315" fmla="*/ 5183 w 10000"/>
              <a:gd name="connsiteY42-2316" fmla="*/ 7358 h 9997"/>
              <a:gd name="connsiteX43-2317" fmla="*/ 5192 w 10000"/>
              <a:gd name="connsiteY43-2318" fmla="*/ 6806 h 9997"/>
              <a:gd name="connsiteX44-2319" fmla="*/ 5356 w 10000"/>
              <a:gd name="connsiteY44-2320" fmla="*/ 6646 h 9997"/>
              <a:gd name="connsiteX45-2321" fmla="*/ 7720 w 10000"/>
              <a:gd name="connsiteY45-2322" fmla="*/ 5896 h 9997"/>
              <a:gd name="connsiteX46-2323" fmla="*/ 9982 w 10000"/>
              <a:gd name="connsiteY46-2324" fmla="*/ 5695 h 9997"/>
              <a:gd name="connsiteX47-2325" fmla="*/ 10000 w 10000"/>
              <a:gd name="connsiteY47-2326" fmla="*/ 5708 h 9997"/>
              <a:gd name="connsiteX48-2327" fmla="*/ 9985 w 10000"/>
              <a:gd name="connsiteY48-2328" fmla="*/ 5497 h 9997"/>
              <a:gd name="connsiteX49-2329" fmla="*/ 9988 w 10000"/>
              <a:gd name="connsiteY49-2330" fmla="*/ 5411 h 9997"/>
              <a:gd name="connsiteX50-2331" fmla="*/ 9941 w 10000"/>
              <a:gd name="connsiteY50-2332" fmla="*/ 5482 h 9997"/>
              <a:gd name="connsiteX51-2333" fmla="*/ 9553 w 10000"/>
              <a:gd name="connsiteY51-2334" fmla="*/ 5513 h 9997"/>
              <a:gd name="connsiteX52-2335" fmla="*/ 6000 w 10000"/>
              <a:gd name="connsiteY52-2336" fmla="*/ 5913 h 9997"/>
              <a:gd name="connsiteX53-2337" fmla="*/ 5138 w 10000"/>
              <a:gd name="connsiteY53-2338" fmla="*/ 6023 h 9997"/>
              <a:gd name="connsiteX54-2339" fmla="*/ 4956 w 10000"/>
              <a:gd name="connsiteY54-2340" fmla="*/ 4823 h 9997"/>
              <a:gd name="connsiteX55-2341" fmla="*/ 5535 w 10000"/>
              <a:gd name="connsiteY55-2342" fmla="*/ 4126 h 9997"/>
              <a:gd name="connsiteX56-2343" fmla="*/ 8583 w 10000"/>
              <a:gd name="connsiteY56-2344" fmla="*/ 3094 h 9997"/>
              <a:gd name="connsiteX57-2345" fmla="*/ 9138 w 10000"/>
              <a:gd name="connsiteY57-2346" fmla="*/ 3009 h 9997"/>
              <a:gd name="connsiteX58-2347" fmla="*/ 9040 w 10000"/>
              <a:gd name="connsiteY58-2348" fmla="*/ 2859 h 9997"/>
              <a:gd name="connsiteX59-2349" fmla="*/ 9020 w 10000"/>
              <a:gd name="connsiteY59-2350" fmla="*/ 2886 h 9997"/>
              <a:gd name="connsiteX60-2351" fmla="*/ 8390 w 10000"/>
              <a:gd name="connsiteY60-2352" fmla="*/ 2989 h 9997"/>
              <a:gd name="connsiteX61-2353" fmla="*/ 6398 w 10000"/>
              <a:gd name="connsiteY61-2354" fmla="*/ 3406 h 9997"/>
              <a:gd name="connsiteX62-2355" fmla="*/ 5514 w 10000"/>
              <a:gd name="connsiteY62-2356" fmla="*/ 3774 h 9997"/>
              <a:gd name="connsiteX63-2357" fmla="*/ 4879 w 10000"/>
              <a:gd name="connsiteY63-2358" fmla="*/ 3951 h 9997"/>
              <a:gd name="connsiteX64-2359" fmla="*/ 4830 w 10000"/>
              <a:gd name="connsiteY64-2360" fmla="*/ 3704 h 9997"/>
              <a:gd name="connsiteX65-2361" fmla="*/ 4735 w 10000"/>
              <a:gd name="connsiteY65-2362" fmla="*/ 3180 h 9997"/>
              <a:gd name="connsiteX66-2363" fmla="*/ 4695 w 10000"/>
              <a:gd name="connsiteY66-2364" fmla="*/ 2898 h 9997"/>
              <a:gd name="connsiteX67-2365" fmla="*/ 4797 w 10000"/>
              <a:gd name="connsiteY67-2366" fmla="*/ 2283 h 9997"/>
              <a:gd name="connsiteX68-2367" fmla="*/ 5361 w 10000"/>
              <a:gd name="connsiteY68-2368" fmla="*/ 639 h 9997"/>
              <a:gd name="connsiteX69-2369" fmla="*/ 5497 w 10000"/>
              <a:gd name="connsiteY69-2370" fmla="*/ 670 h 9997"/>
              <a:gd name="connsiteX70-2371" fmla="*/ 5746 w 10000"/>
              <a:gd name="connsiteY70-2372" fmla="*/ 112 h 9997"/>
              <a:gd name="connsiteX71-2373" fmla="*/ 5319 w 10000"/>
              <a:gd name="connsiteY71-2374" fmla="*/ 36 h 9997"/>
              <a:gd name="connsiteX72-2375" fmla="*/ 5275 w 10000"/>
              <a:gd name="connsiteY72-2376" fmla="*/ 120 h 9997"/>
              <a:gd name="connsiteX73-2377" fmla="*/ 5436 w 10000"/>
              <a:gd name="connsiteY73-2378" fmla="*/ 162 h 9997"/>
              <a:gd name="connsiteX0-2379" fmla="*/ 5436 w 10000"/>
              <a:gd name="connsiteY0-2380" fmla="*/ 162 h 10000"/>
              <a:gd name="connsiteX1-2381" fmla="*/ 5303 w 10000"/>
              <a:gd name="connsiteY1-2382" fmla="*/ 135 h 10000"/>
              <a:gd name="connsiteX2-2383" fmla="*/ 4618 w 10000"/>
              <a:gd name="connsiteY2-2384" fmla="*/ 1992 h 10000"/>
              <a:gd name="connsiteX3-2385" fmla="*/ 4245 w 10000"/>
              <a:gd name="connsiteY3-2386" fmla="*/ 2523 h 10000"/>
              <a:gd name="connsiteX4-2387" fmla="*/ 3341 w 10000"/>
              <a:gd name="connsiteY4-2388" fmla="*/ 1008 h 10000"/>
              <a:gd name="connsiteX5-2389" fmla="*/ 3052 w 10000"/>
              <a:gd name="connsiteY5-2390" fmla="*/ 647 h 10000"/>
              <a:gd name="connsiteX6-2391" fmla="*/ 3053 w 10000"/>
              <a:gd name="connsiteY6-2392" fmla="*/ 603 h 10000"/>
              <a:gd name="connsiteX7-2393" fmla="*/ 2933 w 10000"/>
              <a:gd name="connsiteY7-2394" fmla="*/ 746 h 10000"/>
              <a:gd name="connsiteX8-2395" fmla="*/ 3664 w 10000"/>
              <a:gd name="connsiteY8-2396" fmla="*/ 1825 h 10000"/>
              <a:gd name="connsiteX9-2397" fmla="*/ 4246 w 10000"/>
              <a:gd name="connsiteY9-2398" fmla="*/ 3511 h 10000"/>
              <a:gd name="connsiteX10-2399" fmla="*/ 4092 w 10000"/>
              <a:gd name="connsiteY10-2400" fmla="*/ 4045 h 10000"/>
              <a:gd name="connsiteX11-2401" fmla="*/ 3718 w 10000"/>
              <a:gd name="connsiteY11-2402" fmla="*/ 3878 h 10000"/>
              <a:gd name="connsiteX12-2403" fmla="*/ 2403 w 10000"/>
              <a:gd name="connsiteY12-2404" fmla="*/ 3104 h 10000"/>
              <a:gd name="connsiteX13-2405" fmla="*/ 895 w 10000"/>
              <a:gd name="connsiteY13-2406" fmla="*/ 2542 h 10000"/>
              <a:gd name="connsiteX14-2407" fmla="*/ 703 w 10000"/>
              <a:gd name="connsiteY14-2408" fmla="*/ 2450 h 10000"/>
              <a:gd name="connsiteX15-2409" fmla="*/ 629 w 10000"/>
              <a:gd name="connsiteY15-2410" fmla="*/ 2646 h 10000"/>
              <a:gd name="connsiteX16-2411" fmla="*/ 661 w 10000"/>
              <a:gd name="connsiteY16-2412" fmla="*/ 2639 h 10000"/>
              <a:gd name="connsiteX17-2413" fmla="*/ 2618 w 10000"/>
              <a:gd name="connsiteY17-2414" fmla="*/ 3420 h 10000"/>
              <a:gd name="connsiteX18-2415" fmla="*/ 3826 w 10000"/>
              <a:gd name="connsiteY18-2416" fmla="*/ 4434 h 10000"/>
              <a:gd name="connsiteX19-2417" fmla="*/ 3997 w 10000"/>
              <a:gd name="connsiteY19-2418" fmla="*/ 4981 h 10000"/>
              <a:gd name="connsiteX20-2419" fmla="*/ 3863 w 10000"/>
              <a:gd name="connsiteY20-2420" fmla="*/ 6083 h 10000"/>
              <a:gd name="connsiteX21-2421" fmla="*/ 3572 w 10000"/>
              <a:gd name="connsiteY21-2422" fmla="*/ 6021 h 10000"/>
              <a:gd name="connsiteX22-2423" fmla="*/ 671 w 10000"/>
              <a:gd name="connsiteY22-2424" fmla="*/ 5540 h 10000"/>
              <a:gd name="connsiteX23-2425" fmla="*/ 20 w 10000"/>
              <a:gd name="connsiteY23-2426" fmla="*/ 5481 h 10000"/>
              <a:gd name="connsiteX24-2427" fmla="*/ 20 w 10000"/>
              <a:gd name="connsiteY24-2428" fmla="*/ 5489 h 10000"/>
              <a:gd name="connsiteX25-2429" fmla="*/ 0 w 10000"/>
              <a:gd name="connsiteY25-2430" fmla="*/ 5746 h 10000"/>
              <a:gd name="connsiteX26-2431" fmla="*/ 383 w 10000"/>
              <a:gd name="connsiteY26-2432" fmla="*/ 5750 h 10000"/>
              <a:gd name="connsiteX27-2433" fmla="*/ 3654 w 10000"/>
              <a:gd name="connsiteY27-2434" fmla="*/ 6523 h 10000"/>
              <a:gd name="connsiteX28-2435" fmla="*/ 3897 w 10000"/>
              <a:gd name="connsiteY28-2436" fmla="*/ 6919 h 10000"/>
              <a:gd name="connsiteX29-2437" fmla="*/ 3753 w 10000"/>
              <a:gd name="connsiteY29-2438" fmla="*/ 8670 h 10000"/>
              <a:gd name="connsiteX30-2439" fmla="*/ 3594 w 10000"/>
              <a:gd name="connsiteY30-2440" fmla="*/ 9100 h 10000"/>
              <a:gd name="connsiteX31-2441" fmla="*/ 2618 w 10000"/>
              <a:gd name="connsiteY31-2442" fmla="*/ 9559 h 10000"/>
              <a:gd name="connsiteX32-2443" fmla="*/ 1966 w 10000"/>
              <a:gd name="connsiteY32-2444" fmla="*/ 9660 h 10000"/>
              <a:gd name="connsiteX33-2445" fmla="*/ 1519 w 10000"/>
              <a:gd name="connsiteY33-2446" fmla="*/ 9744 h 10000"/>
              <a:gd name="connsiteX34-2447" fmla="*/ 2899 w 10000"/>
              <a:gd name="connsiteY34-2448" fmla="*/ 9978 h 10000"/>
              <a:gd name="connsiteX35-2449" fmla="*/ 6656 w 10000"/>
              <a:gd name="connsiteY35-2450" fmla="*/ 9932 h 10000"/>
              <a:gd name="connsiteX36-2451" fmla="*/ 7293 w 10000"/>
              <a:gd name="connsiteY36-2452" fmla="*/ 9834 h 10000"/>
              <a:gd name="connsiteX37-2453" fmla="*/ 7435 w 10000"/>
              <a:gd name="connsiteY37-2454" fmla="*/ 9782 h 10000"/>
              <a:gd name="connsiteX38-2455" fmla="*/ 7328 w 10000"/>
              <a:gd name="connsiteY38-2456" fmla="*/ 9732 h 10000"/>
              <a:gd name="connsiteX39-2457" fmla="*/ 6676 w 10000"/>
              <a:gd name="connsiteY39-2458" fmla="*/ 9621 h 10000"/>
              <a:gd name="connsiteX40-2459" fmla="*/ 5392 w 10000"/>
              <a:gd name="connsiteY40-2460" fmla="*/ 9192 h 10000"/>
              <a:gd name="connsiteX41-2461" fmla="*/ 5222 w 10000"/>
              <a:gd name="connsiteY41-2462" fmla="*/ 8765 h 10000"/>
              <a:gd name="connsiteX42-2463" fmla="*/ 5183 w 10000"/>
              <a:gd name="connsiteY42-2464" fmla="*/ 7360 h 10000"/>
              <a:gd name="connsiteX43-2465" fmla="*/ 5192 w 10000"/>
              <a:gd name="connsiteY43-2466" fmla="*/ 6808 h 10000"/>
              <a:gd name="connsiteX44-2467" fmla="*/ 5356 w 10000"/>
              <a:gd name="connsiteY44-2468" fmla="*/ 6648 h 10000"/>
              <a:gd name="connsiteX45-2469" fmla="*/ 7720 w 10000"/>
              <a:gd name="connsiteY45-2470" fmla="*/ 5898 h 10000"/>
              <a:gd name="connsiteX46-2471" fmla="*/ 9982 w 10000"/>
              <a:gd name="connsiteY46-2472" fmla="*/ 5697 h 10000"/>
              <a:gd name="connsiteX47-2473" fmla="*/ 10000 w 10000"/>
              <a:gd name="connsiteY47-2474" fmla="*/ 5710 h 10000"/>
              <a:gd name="connsiteX48-2475" fmla="*/ 9985 w 10000"/>
              <a:gd name="connsiteY48-2476" fmla="*/ 5499 h 10000"/>
              <a:gd name="connsiteX49-2477" fmla="*/ 9988 w 10000"/>
              <a:gd name="connsiteY49-2478" fmla="*/ 5413 h 10000"/>
              <a:gd name="connsiteX50-2479" fmla="*/ 9941 w 10000"/>
              <a:gd name="connsiteY50-2480" fmla="*/ 5484 h 10000"/>
              <a:gd name="connsiteX51-2481" fmla="*/ 9553 w 10000"/>
              <a:gd name="connsiteY51-2482" fmla="*/ 5515 h 10000"/>
              <a:gd name="connsiteX52-2483" fmla="*/ 6000 w 10000"/>
              <a:gd name="connsiteY52-2484" fmla="*/ 5915 h 10000"/>
              <a:gd name="connsiteX53-2485" fmla="*/ 5138 w 10000"/>
              <a:gd name="connsiteY53-2486" fmla="*/ 6025 h 10000"/>
              <a:gd name="connsiteX54-2487" fmla="*/ 4956 w 10000"/>
              <a:gd name="connsiteY54-2488" fmla="*/ 4824 h 10000"/>
              <a:gd name="connsiteX55-2489" fmla="*/ 5535 w 10000"/>
              <a:gd name="connsiteY55-2490" fmla="*/ 4127 h 10000"/>
              <a:gd name="connsiteX56-2491" fmla="*/ 8583 w 10000"/>
              <a:gd name="connsiteY56-2492" fmla="*/ 3095 h 10000"/>
              <a:gd name="connsiteX57-2493" fmla="*/ 9138 w 10000"/>
              <a:gd name="connsiteY57-2494" fmla="*/ 3010 h 10000"/>
              <a:gd name="connsiteX58-2495" fmla="*/ 9040 w 10000"/>
              <a:gd name="connsiteY58-2496" fmla="*/ 2860 h 10000"/>
              <a:gd name="connsiteX59-2497" fmla="*/ 9020 w 10000"/>
              <a:gd name="connsiteY59-2498" fmla="*/ 2887 h 10000"/>
              <a:gd name="connsiteX60-2499" fmla="*/ 8390 w 10000"/>
              <a:gd name="connsiteY60-2500" fmla="*/ 2990 h 10000"/>
              <a:gd name="connsiteX61-2501" fmla="*/ 6398 w 10000"/>
              <a:gd name="connsiteY61-2502" fmla="*/ 3407 h 10000"/>
              <a:gd name="connsiteX62-2503" fmla="*/ 5514 w 10000"/>
              <a:gd name="connsiteY62-2504" fmla="*/ 3775 h 10000"/>
              <a:gd name="connsiteX63-2505" fmla="*/ 4879 w 10000"/>
              <a:gd name="connsiteY63-2506" fmla="*/ 3952 h 10000"/>
              <a:gd name="connsiteX64-2507" fmla="*/ 4830 w 10000"/>
              <a:gd name="connsiteY64-2508" fmla="*/ 3705 h 10000"/>
              <a:gd name="connsiteX65-2509" fmla="*/ 4735 w 10000"/>
              <a:gd name="connsiteY65-2510" fmla="*/ 3181 h 10000"/>
              <a:gd name="connsiteX66-2511" fmla="*/ 4695 w 10000"/>
              <a:gd name="connsiteY66-2512" fmla="*/ 2899 h 10000"/>
              <a:gd name="connsiteX67-2513" fmla="*/ 4797 w 10000"/>
              <a:gd name="connsiteY67-2514" fmla="*/ 2284 h 10000"/>
              <a:gd name="connsiteX68-2515" fmla="*/ 5361 w 10000"/>
              <a:gd name="connsiteY68-2516" fmla="*/ 639 h 10000"/>
              <a:gd name="connsiteX69-2517" fmla="*/ 5497 w 10000"/>
              <a:gd name="connsiteY69-2518" fmla="*/ 670 h 10000"/>
              <a:gd name="connsiteX70-2519" fmla="*/ 5746 w 10000"/>
              <a:gd name="connsiteY70-2520" fmla="*/ 112 h 10000"/>
              <a:gd name="connsiteX71-2521" fmla="*/ 5275 w 10000"/>
              <a:gd name="connsiteY71-2522" fmla="*/ 120 h 10000"/>
              <a:gd name="connsiteX72-2523" fmla="*/ 5436 w 10000"/>
              <a:gd name="connsiteY72-2524" fmla="*/ 162 h 10000"/>
              <a:gd name="connsiteX0-2525" fmla="*/ 5275 w 10000"/>
              <a:gd name="connsiteY0-2526" fmla="*/ 126 h 10006"/>
              <a:gd name="connsiteX1-2527" fmla="*/ 5303 w 10000"/>
              <a:gd name="connsiteY1-2528" fmla="*/ 141 h 10006"/>
              <a:gd name="connsiteX2-2529" fmla="*/ 4618 w 10000"/>
              <a:gd name="connsiteY2-2530" fmla="*/ 1998 h 10006"/>
              <a:gd name="connsiteX3-2531" fmla="*/ 4245 w 10000"/>
              <a:gd name="connsiteY3-2532" fmla="*/ 2529 h 10006"/>
              <a:gd name="connsiteX4-2533" fmla="*/ 3341 w 10000"/>
              <a:gd name="connsiteY4-2534" fmla="*/ 1014 h 10006"/>
              <a:gd name="connsiteX5-2535" fmla="*/ 3052 w 10000"/>
              <a:gd name="connsiteY5-2536" fmla="*/ 653 h 10006"/>
              <a:gd name="connsiteX6-2537" fmla="*/ 3053 w 10000"/>
              <a:gd name="connsiteY6-2538" fmla="*/ 609 h 10006"/>
              <a:gd name="connsiteX7-2539" fmla="*/ 2933 w 10000"/>
              <a:gd name="connsiteY7-2540" fmla="*/ 752 h 10006"/>
              <a:gd name="connsiteX8-2541" fmla="*/ 3664 w 10000"/>
              <a:gd name="connsiteY8-2542" fmla="*/ 1831 h 10006"/>
              <a:gd name="connsiteX9-2543" fmla="*/ 4246 w 10000"/>
              <a:gd name="connsiteY9-2544" fmla="*/ 3517 h 10006"/>
              <a:gd name="connsiteX10-2545" fmla="*/ 4092 w 10000"/>
              <a:gd name="connsiteY10-2546" fmla="*/ 4051 h 10006"/>
              <a:gd name="connsiteX11-2547" fmla="*/ 3718 w 10000"/>
              <a:gd name="connsiteY11-2548" fmla="*/ 3884 h 10006"/>
              <a:gd name="connsiteX12-2549" fmla="*/ 2403 w 10000"/>
              <a:gd name="connsiteY12-2550" fmla="*/ 3110 h 10006"/>
              <a:gd name="connsiteX13-2551" fmla="*/ 895 w 10000"/>
              <a:gd name="connsiteY13-2552" fmla="*/ 2548 h 10006"/>
              <a:gd name="connsiteX14-2553" fmla="*/ 703 w 10000"/>
              <a:gd name="connsiteY14-2554" fmla="*/ 2456 h 10006"/>
              <a:gd name="connsiteX15-2555" fmla="*/ 629 w 10000"/>
              <a:gd name="connsiteY15-2556" fmla="*/ 2652 h 10006"/>
              <a:gd name="connsiteX16-2557" fmla="*/ 661 w 10000"/>
              <a:gd name="connsiteY16-2558" fmla="*/ 2645 h 10006"/>
              <a:gd name="connsiteX17-2559" fmla="*/ 2618 w 10000"/>
              <a:gd name="connsiteY17-2560" fmla="*/ 3426 h 10006"/>
              <a:gd name="connsiteX18-2561" fmla="*/ 3826 w 10000"/>
              <a:gd name="connsiteY18-2562" fmla="*/ 4440 h 10006"/>
              <a:gd name="connsiteX19-2563" fmla="*/ 3997 w 10000"/>
              <a:gd name="connsiteY19-2564" fmla="*/ 4987 h 10006"/>
              <a:gd name="connsiteX20-2565" fmla="*/ 3863 w 10000"/>
              <a:gd name="connsiteY20-2566" fmla="*/ 6089 h 10006"/>
              <a:gd name="connsiteX21-2567" fmla="*/ 3572 w 10000"/>
              <a:gd name="connsiteY21-2568" fmla="*/ 6027 h 10006"/>
              <a:gd name="connsiteX22-2569" fmla="*/ 671 w 10000"/>
              <a:gd name="connsiteY22-2570" fmla="*/ 5546 h 10006"/>
              <a:gd name="connsiteX23-2571" fmla="*/ 20 w 10000"/>
              <a:gd name="connsiteY23-2572" fmla="*/ 5487 h 10006"/>
              <a:gd name="connsiteX24-2573" fmla="*/ 20 w 10000"/>
              <a:gd name="connsiteY24-2574" fmla="*/ 5495 h 10006"/>
              <a:gd name="connsiteX25-2575" fmla="*/ 0 w 10000"/>
              <a:gd name="connsiteY25-2576" fmla="*/ 5752 h 10006"/>
              <a:gd name="connsiteX26-2577" fmla="*/ 383 w 10000"/>
              <a:gd name="connsiteY26-2578" fmla="*/ 5756 h 10006"/>
              <a:gd name="connsiteX27-2579" fmla="*/ 3654 w 10000"/>
              <a:gd name="connsiteY27-2580" fmla="*/ 6529 h 10006"/>
              <a:gd name="connsiteX28-2581" fmla="*/ 3897 w 10000"/>
              <a:gd name="connsiteY28-2582" fmla="*/ 6925 h 10006"/>
              <a:gd name="connsiteX29-2583" fmla="*/ 3753 w 10000"/>
              <a:gd name="connsiteY29-2584" fmla="*/ 8676 h 10006"/>
              <a:gd name="connsiteX30-2585" fmla="*/ 3594 w 10000"/>
              <a:gd name="connsiteY30-2586" fmla="*/ 9106 h 10006"/>
              <a:gd name="connsiteX31-2587" fmla="*/ 2618 w 10000"/>
              <a:gd name="connsiteY31-2588" fmla="*/ 9565 h 10006"/>
              <a:gd name="connsiteX32-2589" fmla="*/ 1966 w 10000"/>
              <a:gd name="connsiteY32-2590" fmla="*/ 9666 h 10006"/>
              <a:gd name="connsiteX33-2591" fmla="*/ 1519 w 10000"/>
              <a:gd name="connsiteY33-2592" fmla="*/ 9750 h 10006"/>
              <a:gd name="connsiteX34-2593" fmla="*/ 2899 w 10000"/>
              <a:gd name="connsiteY34-2594" fmla="*/ 9984 h 10006"/>
              <a:gd name="connsiteX35-2595" fmla="*/ 6656 w 10000"/>
              <a:gd name="connsiteY35-2596" fmla="*/ 9938 h 10006"/>
              <a:gd name="connsiteX36-2597" fmla="*/ 7293 w 10000"/>
              <a:gd name="connsiteY36-2598" fmla="*/ 9840 h 10006"/>
              <a:gd name="connsiteX37-2599" fmla="*/ 7435 w 10000"/>
              <a:gd name="connsiteY37-2600" fmla="*/ 9788 h 10006"/>
              <a:gd name="connsiteX38-2601" fmla="*/ 7328 w 10000"/>
              <a:gd name="connsiteY38-2602" fmla="*/ 9738 h 10006"/>
              <a:gd name="connsiteX39-2603" fmla="*/ 6676 w 10000"/>
              <a:gd name="connsiteY39-2604" fmla="*/ 9627 h 10006"/>
              <a:gd name="connsiteX40-2605" fmla="*/ 5392 w 10000"/>
              <a:gd name="connsiteY40-2606" fmla="*/ 9198 h 10006"/>
              <a:gd name="connsiteX41-2607" fmla="*/ 5222 w 10000"/>
              <a:gd name="connsiteY41-2608" fmla="*/ 8771 h 10006"/>
              <a:gd name="connsiteX42-2609" fmla="*/ 5183 w 10000"/>
              <a:gd name="connsiteY42-2610" fmla="*/ 7366 h 10006"/>
              <a:gd name="connsiteX43-2611" fmla="*/ 5192 w 10000"/>
              <a:gd name="connsiteY43-2612" fmla="*/ 6814 h 10006"/>
              <a:gd name="connsiteX44-2613" fmla="*/ 5356 w 10000"/>
              <a:gd name="connsiteY44-2614" fmla="*/ 6654 h 10006"/>
              <a:gd name="connsiteX45-2615" fmla="*/ 7720 w 10000"/>
              <a:gd name="connsiteY45-2616" fmla="*/ 5904 h 10006"/>
              <a:gd name="connsiteX46-2617" fmla="*/ 9982 w 10000"/>
              <a:gd name="connsiteY46-2618" fmla="*/ 5703 h 10006"/>
              <a:gd name="connsiteX47-2619" fmla="*/ 10000 w 10000"/>
              <a:gd name="connsiteY47-2620" fmla="*/ 5716 h 10006"/>
              <a:gd name="connsiteX48-2621" fmla="*/ 9985 w 10000"/>
              <a:gd name="connsiteY48-2622" fmla="*/ 5505 h 10006"/>
              <a:gd name="connsiteX49-2623" fmla="*/ 9988 w 10000"/>
              <a:gd name="connsiteY49-2624" fmla="*/ 5419 h 10006"/>
              <a:gd name="connsiteX50-2625" fmla="*/ 9941 w 10000"/>
              <a:gd name="connsiteY50-2626" fmla="*/ 5490 h 10006"/>
              <a:gd name="connsiteX51-2627" fmla="*/ 9553 w 10000"/>
              <a:gd name="connsiteY51-2628" fmla="*/ 5521 h 10006"/>
              <a:gd name="connsiteX52-2629" fmla="*/ 6000 w 10000"/>
              <a:gd name="connsiteY52-2630" fmla="*/ 5921 h 10006"/>
              <a:gd name="connsiteX53-2631" fmla="*/ 5138 w 10000"/>
              <a:gd name="connsiteY53-2632" fmla="*/ 6031 h 10006"/>
              <a:gd name="connsiteX54-2633" fmla="*/ 4956 w 10000"/>
              <a:gd name="connsiteY54-2634" fmla="*/ 4830 h 10006"/>
              <a:gd name="connsiteX55-2635" fmla="*/ 5535 w 10000"/>
              <a:gd name="connsiteY55-2636" fmla="*/ 4133 h 10006"/>
              <a:gd name="connsiteX56-2637" fmla="*/ 8583 w 10000"/>
              <a:gd name="connsiteY56-2638" fmla="*/ 3101 h 10006"/>
              <a:gd name="connsiteX57-2639" fmla="*/ 9138 w 10000"/>
              <a:gd name="connsiteY57-2640" fmla="*/ 3016 h 10006"/>
              <a:gd name="connsiteX58-2641" fmla="*/ 9040 w 10000"/>
              <a:gd name="connsiteY58-2642" fmla="*/ 2866 h 10006"/>
              <a:gd name="connsiteX59-2643" fmla="*/ 9020 w 10000"/>
              <a:gd name="connsiteY59-2644" fmla="*/ 2893 h 10006"/>
              <a:gd name="connsiteX60-2645" fmla="*/ 8390 w 10000"/>
              <a:gd name="connsiteY60-2646" fmla="*/ 2996 h 10006"/>
              <a:gd name="connsiteX61-2647" fmla="*/ 6398 w 10000"/>
              <a:gd name="connsiteY61-2648" fmla="*/ 3413 h 10006"/>
              <a:gd name="connsiteX62-2649" fmla="*/ 5514 w 10000"/>
              <a:gd name="connsiteY62-2650" fmla="*/ 3781 h 10006"/>
              <a:gd name="connsiteX63-2651" fmla="*/ 4879 w 10000"/>
              <a:gd name="connsiteY63-2652" fmla="*/ 3958 h 10006"/>
              <a:gd name="connsiteX64-2653" fmla="*/ 4830 w 10000"/>
              <a:gd name="connsiteY64-2654" fmla="*/ 3711 h 10006"/>
              <a:gd name="connsiteX65-2655" fmla="*/ 4735 w 10000"/>
              <a:gd name="connsiteY65-2656" fmla="*/ 3187 h 10006"/>
              <a:gd name="connsiteX66-2657" fmla="*/ 4695 w 10000"/>
              <a:gd name="connsiteY66-2658" fmla="*/ 2905 h 10006"/>
              <a:gd name="connsiteX67-2659" fmla="*/ 4797 w 10000"/>
              <a:gd name="connsiteY67-2660" fmla="*/ 2290 h 10006"/>
              <a:gd name="connsiteX68-2661" fmla="*/ 5361 w 10000"/>
              <a:gd name="connsiteY68-2662" fmla="*/ 645 h 10006"/>
              <a:gd name="connsiteX69-2663" fmla="*/ 5497 w 10000"/>
              <a:gd name="connsiteY69-2664" fmla="*/ 676 h 10006"/>
              <a:gd name="connsiteX70-2665" fmla="*/ 5746 w 10000"/>
              <a:gd name="connsiteY70-2666" fmla="*/ 118 h 10006"/>
              <a:gd name="connsiteX71-2667" fmla="*/ 5275 w 10000"/>
              <a:gd name="connsiteY71-2668" fmla="*/ 126 h 10006"/>
              <a:gd name="connsiteX0-2669" fmla="*/ 5746 w 10000"/>
              <a:gd name="connsiteY0-2670" fmla="*/ 0 h 9888"/>
              <a:gd name="connsiteX1-2671" fmla="*/ 5303 w 10000"/>
              <a:gd name="connsiteY1-2672" fmla="*/ 23 h 9888"/>
              <a:gd name="connsiteX2-2673" fmla="*/ 4618 w 10000"/>
              <a:gd name="connsiteY2-2674" fmla="*/ 1880 h 9888"/>
              <a:gd name="connsiteX3-2675" fmla="*/ 4245 w 10000"/>
              <a:gd name="connsiteY3-2676" fmla="*/ 2411 h 9888"/>
              <a:gd name="connsiteX4-2677" fmla="*/ 3341 w 10000"/>
              <a:gd name="connsiteY4-2678" fmla="*/ 896 h 9888"/>
              <a:gd name="connsiteX5-2679" fmla="*/ 3052 w 10000"/>
              <a:gd name="connsiteY5-2680" fmla="*/ 535 h 9888"/>
              <a:gd name="connsiteX6-2681" fmla="*/ 3053 w 10000"/>
              <a:gd name="connsiteY6-2682" fmla="*/ 491 h 9888"/>
              <a:gd name="connsiteX7-2683" fmla="*/ 2933 w 10000"/>
              <a:gd name="connsiteY7-2684" fmla="*/ 634 h 9888"/>
              <a:gd name="connsiteX8-2685" fmla="*/ 3664 w 10000"/>
              <a:gd name="connsiteY8-2686" fmla="*/ 1713 h 9888"/>
              <a:gd name="connsiteX9-2687" fmla="*/ 4246 w 10000"/>
              <a:gd name="connsiteY9-2688" fmla="*/ 3399 h 9888"/>
              <a:gd name="connsiteX10-2689" fmla="*/ 4092 w 10000"/>
              <a:gd name="connsiteY10-2690" fmla="*/ 3933 h 9888"/>
              <a:gd name="connsiteX11-2691" fmla="*/ 3718 w 10000"/>
              <a:gd name="connsiteY11-2692" fmla="*/ 3766 h 9888"/>
              <a:gd name="connsiteX12-2693" fmla="*/ 2403 w 10000"/>
              <a:gd name="connsiteY12-2694" fmla="*/ 2992 h 9888"/>
              <a:gd name="connsiteX13-2695" fmla="*/ 895 w 10000"/>
              <a:gd name="connsiteY13-2696" fmla="*/ 2430 h 9888"/>
              <a:gd name="connsiteX14-2697" fmla="*/ 703 w 10000"/>
              <a:gd name="connsiteY14-2698" fmla="*/ 2338 h 9888"/>
              <a:gd name="connsiteX15-2699" fmla="*/ 629 w 10000"/>
              <a:gd name="connsiteY15-2700" fmla="*/ 2534 h 9888"/>
              <a:gd name="connsiteX16-2701" fmla="*/ 661 w 10000"/>
              <a:gd name="connsiteY16-2702" fmla="*/ 2527 h 9888"/>
              <a:gd name="connsiteX17-2703" fmla="*/ 2618 w 10000"/>
              <a:gd name="connsiteY17-2704" fmla="*/ 3308 h 9888"/>
              <a:gd name="connsiteX18-2705" fmla="*/ 3826 w 10000"/>
              <a:gd name="connsiteY18-2706" fmla="*/ 4322 h 9888"/>
              <a:gd name="connsiteX19-2707" fmla="*/ 3997 w 10000"/>
              <a:gd name="connsiteY19-2708" fmla="*/ 4869 h 9888"/>
              <a:gd name="connsiteX20-2709" fmla="*/ 3863 w 10000"/>
              <a:gd name="connsiteY20-2710" fmla="*/ 5971 h 9888"/>
              <a:gd name="connsiteX21-2711" fmla="*/ 3572 w 10000"/>
              <a:gd name="connsiteY21-2712" fmla="*/ 5909 h 9888"/>
              <a:gd name="connsiteX22-2713" fmla="*/ 671 w 10000"/>
              <a:gd name="connsiteY22-2714" fmla="*/ 5428 h 9888"/>
              <a:gd name="connsiteX23-2715" fmla="*/ 20 w 10000"/>
              <a:gd name="connsiteY23-2716" fmla="*/ 5369 h 9888"/>
              <a:gd name="connsiteX24-2717" fmla="*/ 20 w 10000"/>
              <a:gd name="connsiteY24-2718" fmla="*/ 5377 h 9888"/>
              <a:gd name="connsiteX25-2719" fmla="*/ 0 w 10000"/>
              <a:gd name="connsiteY25-2720" fmla="*/ 5634 h 9888"/>
              <a:gd name="connsiteX26-2721" fmla="*/ 383 w 10000"/>
              <a:gd name="connsiteY26-2722" fmla="*/ 5638 h 9888"/>
              <a:gd name="connsiteX27-2723" fmla="*/ 3654 w 10000"/>
              <a:gd name="connsiteY27-2724" fmla="*/ 6411 h 9888"/>
              <a:gd name="connsiteX28-2725" fmla="*/ 3897 w 10000"/>
              <a:gd name="connsiteY28-2726" fmla="*/ 6807 h 9888"/>
              <a:gd name="connsiteX29-2727" fmla="*/ 3753 w 10000"/>
              <a:gd name="connsiteY29-2728" fmla="*/ 8558 h 9888"/>
              <a:gd name="connsiteX30-2729" fmla="*/ 3594 w 10000"/>
              <a:gd name="connsiteY30-2730" fmla="*/ 8988 h 9888"/>
              <a:gd name="connsiteX31-2731" fmla="*/ 2618 w 10000"/>
              <a:gd name="connsiteY31-2732" fmla="*/ 9447 h 9888"/>
              <a:gd name="connsiteX32-2733" fmla="*/ 1966 w 10000"/>
              <a:gd name="connsiteY32-2734" fmla="*/ 9548 h 9888"/>
              <a:gd name="connsiteX33-2735" fmla="*/ 1519 w 10000"/>
              <a:gd name="connsiteY33-2736" fmla="*/ 9632 h 9888"/>
              <a:gd name="connsiteX34-2737" fmla="*/ 2899 w 10000"/>
              <a:gd name="connsiteY34-2738" fmla="*/ 9866 h 9888"/>
              <a:gd name="connsiteX35-2739" fmla="*/ 6656 w 10000"/>
              <a:gd name="connsiteY35-2740" fmla="*/ 9820 h 9888"/>
              <a:gd name="connsiteX36-2741" fmla="*/ 7293 w 10000"/>
              <a:gd name="connsiteY36-2742" fmla="*/ 9722 h 9888"/>
              <a:gd name="connsiteX37-2743" fmla="*/ 7435 w 10000"/>
              <a:gd name="connsiteY37-2744" fmla="*/ 9670 h 9888"/>
              <a:gd name="connsiteX38-2745" fmla="*/ 7328 w 10000"/>
              <a:gd name="connsiteY38-2746" fmla="*/ 9620 h 9888"/>
              <a:gd name="connsiteX39-2747" fmla="*/ 6676 w 10000"/>
              <a:gd name="connsiteY39-2748" fmla="*/ 9509 h 9888"/>
              <a:gd name="connsiteX40-2749" fmla="*/ 5392 w 10000"/>
              <a:gd name="connsiteY40-2750" fmla="*/ 9080 h 9888"/>
              <a:gd name="connsiteX41-2751" fmla="*/ 5222 w 10000"/>
              <a:gd name="connsiteY41-2752" fmla="*/ 8653 h 9888"/>
              <a:gd name="connsiteX42-2753" fmla="*/ 5183 w 10000"/>
              <a:gd name="connsiteY42-2754" fmla="*/ 7248 h 9888"/>
              <a:gd name="connsiteX43-2755" fmla="*/ 5192 w 10000"/>
              <a:gd name="connsiteY43-2756" fmla="*/ 6696 h 9888"/>
              <a:gd name="connsiteX44-2757" fmla="*/ 5356 w 10000"/>
              <a:gd name="connsiteY44-2758" fmla="*/ 6536 h 9888"/>
              <a:gd name="connsiteX45-2759" fmla="*/ 7720 w 10000"/>
              <a:gd name="connsiteY45-2760" fmla="*/ 5786 h 9888"/>
              <a:gd name="connsiteX46-2761" fmla="*/ 9982 w 10000"/>
              <a:gd name="connsiteY46-2762" fmla="*/ 5585 h 9888"/>
              <a:gd name="connsiteX47-2763" fmla="*/ 10000 w 10000"/>
              <a:gd name="connsiteY47-2764" fmla="*/ 5598 h 9888"/>
              <a:gd name="connsiteX48-2765" fmla="*/ 9985 w 10000"/>
              <a:gd name="connsiteY48-2766" fmla="*/ 5387 h 9888"/>
              <a:gd name="connsiteX49-2767" fmla="*/ 9988 w 10000"/>
              <a:gd name="connsiteY49-2768" fmla="*/ 5301 h 9888"/>
              <a:gd name="connsiteX50-2769" fmla="*/ 9941 w 10000"/>
              <a:gd name="connsiteY50-2770" fmla="*/ 5372 h 9888"/>
              <a:gd name="connsiteX51-2771" fmla="*/ 9553 w 10000"/>
              <a:gd name="connsiteY51-2772" fmla="*/ 5403 h 9888"/>
              <a:gd name="connsiteX52-2773" fmla="*/ 6000 w 10000"/>
              <a:gd name="connsiteY52-2774" fmla="*/ 5803 h 9888"/>
              <a:gd name="connsiteX53-2775" fmla="*/ 5138 w 10000"/>
              <a:gd name="connsiteY53-2776" fmla="*/ 5913 h 9888"/>
              <a:gd name="connsiteX54-2777" fmla="*/ 4956 w 10000"/>
              <a:gd name="connsiteY54-2778" fmla="*/ 4712 h 9888"/>
              <a:gd name="connsiteX55-2779" fmla="*/ 5535 w 10000"/>
              <a:gd name="connsiteY55-2780" fmla="*/ 4015 h 9888"/>
              <a:gd name="connsiteX56-2781" fmla="*/ 8583 w 10000"/>
              <a:gd name="connsiteY56-2782" fmla="*/ 2983 h 9888"/>
              <a:gd name="connsiteX57-2783" fmla="*/ 9138 w 10000"/>
              <a:gd name="connsiteY57-2784" fmla="*/ 2898 h 9888"/>
              <a:gd name="connsiteX58-2785" fmla="*/ 9040 w 10000"/>
              <a:gd name="connsiteY58-2786" fmla="*/ 2748 h 9888"/>
              <a:gd name="connsiteX59-2787" fmla="*/ 9020 w 10000"/>
              <a:gd name="connsiteY59-2788" fmla="*/ 2775 h 9888"/>
              <a:gd name="connsiteX60-2789" fmla="*/ 8390 w 10000"/>
              <a:gd name="connsiteY60-2790" fmla="*/ 2878 h 9888"/>
              <a:gd name="connsiteX61-2791" fmla="*/ 6398 w 10000"/>
              <a:gd name="connsiteY61-2792" fmla="*/ 3295 h 9888"/>
              <a:gd name="connsiteX62-2793" fmla="*/ 5514 w 10000"/>
              <a:gd name="connsiteY62-2794" fmla="*/ 3663 h 9888"/>
              <a:gd name="connsiteX63-2795" fmla="*/ 4879 w 10000"/>
              <a:gd name="connsiteY63-2796" fmla="*/ 3840 h 9888"/>
              <a:gd name="connsiteX64-2797" fmla="*/ 4830 w 10000"/>
              <a:gd name="connsiteY64-2798" fmla="*/ 3593 h 9888"/>
              <a:gd name="connsiteX65-2799" fmla="*/ 4735 w 10000"/>
              <a:gd name="connsiteY65-2800" fmla="*/ 3069 h 9888"/>
              <a:gd name="connsiteX66-2801" fmla="*/ 4695 w 10000"/>
              <a:gd name="connsiteY66-2802" fmla="*/ 2787 h 9888"/>
              <a:gd name="connsiteX67-2803" fmla="*/ 4797 w 10000"/>
              <a:gd name="connsiteY67-2804" fmla="*/ 2172 h 9888"/>
              <a:gd name="connsiteX68-2805" fmla="*/ 5361 w 10000"/>
              <a:gd name="connsiteY68-2806" fmla="*/ 527 h 9888"/>
              <a:gd name="connsiteX69-2807" fmla="*/ 5497 w 10000"/>
              <a:gd name="connsiteY69-2808" fmla="*/ 558 h 9888"/>
              <a:gd name="connsiteX70-2809" fmla="*/ 5746 w 10000"/>
              <a:gd name="connsiteY70-2810" fmla="*/ 0 h 9888"/>
              <a:gd name="connsiteX0-2811" fmla="*/ 5746 w 10000"/>
              <a:gd name="connsiteY0-2812" fmla="*/ 0 h 10000"/>
              <a:gd name="connsiteX1-2813" fmla="*/ 5303 w 10000"/>
              <a:gd name="connsiteY1-2814" fmla="*/ 23 h 10000"/>
              <a:gd name="connsiteX2-2815" fmla="*/ 4618 w 10000"/>
              <a:gd name="connsiteY2-2816" fmla="*/ 1901 h 10000"/>
              <a:gd name="connsiteX3-2817" fmla="*/ 4245 w 10000"/>
              <a:gd name="connsiteY3-2818" fmla="*/ 2438 h 10000"/>
              <a:gd name="connsiteX4-2819" fmla="*/ 3341 w 10000"/>
              <a:gd name="connsiteY4-2820" fmla="*/ 906 h 10000"/>
              <a:gd name="connsiteX5-2821" fmla="*/ 3052 w 10000"/>
              <a:gd name="connsiteY5-2822" fmla="*/ 541 h 10000"/>
              <a:gd name="connsiteX6-2823" fmla="*/ 3053 w 10000"/>
              <a:gd name="connsiteY6-2824" fmla="*/ 497 h 10000"/>
              <a:gd name="connsiteX7-2825" fmla="*/ 2933 w 10000"/>
              <a:gd name="connsiteY7-2826" fmla="*/ 641 h 10000"/>
              <a:gd name="connsiteX8-2827" fmla="*/ 3664 w 10000"/>
              <a:gd name="connsiteY8-2828" fmla="*/ 1732 h 10000"/>
              <a:gd name="connsiteX9-2829" fmla="*/ 4246 w 10000"/>
              <a:gd name="connsiteY9-2830" fmla="*/ 3438 h 10000"/>
              <a:gd name="connsiteX10-2831" fmla="*/ 4092 w 10000"/>
              <a:gd name="connsiteY10-2832" fmla="*/ 3978 h 10000"/>
              <a:gd name="connsiteX11-2833" fmla="*/ 3718 w 10000"/>
              <a:gd name="connsiteY11-2834" fmla="*/ 3809 h 10000"/>
              <a:gd name="connsiteX12-2835" fmla="*/ 2403 w 10000"/>
              <a:gd name="connsiteY12-2836" fmla="*/ 3026 h 10000"/>
              <a:gd name="connsiteX13-2837" fmla="*/ 895 w 10000"/>
              <a:gd name="connsiteY13-2838" fmla="*/ 2458 h 10000"/>
              <a:gd name="connsiteX14-2839" fmla="*/ 703 w 10000"/>
              <a:gd name="connsiteY14-2840" fmla="*/ 2364 h 10000"/>
              <a:gd name="connsiteX15-2841" fmla="*/ 629 w 10000"/>
              <a:gd name="connsiteY15-2842" fmla="*/ 2563 h 10000"/>
              <a:gd name="connsiteX16-2843" fmla="*/ 661 w 10000"/>
              <a:gd name="connsiteY16-2844" fmla="*/ 2556 h 10000"/>
              <a:gd name="connsiteX17-2845" fmla="*/ 2618 w 10000"/>
              <a:gd name="connsiteY17-2846" fmla="*/ 3345 h 10000"/>
              <a:gd name="connsiteX18-2847" fmla="*/ 3826 w 10000"/>
              <a:gd name="connsiteY18-2848" fmla="*/ 4371 h 10000"/>
              <a:gd name="connsiteX19-2849" fmla="*/ 3997 w 10000"/>
              <a:gd name="connsiteY19-2850" fmla="*/ 4924 h 10000"/>
              <a:gd name="connsiteX20-2851" fmla="*/ 3863 w 10000"/>
              <a:gd name="connsiteY20-2852" fmla="*/ 6039 h 10000"/>
              <a:gd name="connsiteX21-2853" fmla="*/ 3572 w 10000"/>
              <a:gd name="connsiteY21-2854" fmla="*/ 5976 h 10000"/>
              <a:gd name="connsiteX22-2855" fmla="*/ 671 w 10000"/>
              <a:gd name="connsiteY22-2856" fmla="*/ 5489 h 10000"/>
              <a:gd name="connsiteX23-2857" fmla="*/ 20 w 10000"/>
              <a:gd name="connsiteY23-2858" fmla="*/ 5430 h 10000"/>
              <a:gd name="connsiteX24-2859" fmla="*/ 20 w 10000"/>
              <a:gd name="connsiteY24-2860" fmla="*/ 5438 h 10000"/>
              <a:gd name="connsiteX25-2861" fmla="*/ 0 w 10000"/>
              <a:gd name="connsiteY25-2862" fmla="*/ 5698 h 10000"/>
              <a:gd name="connsiteX26-2863" fmla="*/ 383 w 10000"/>
              <a:gd name="connsiteY26-2864" fmla="*/ 5702 h 10000"/>
              <a:gd name="connsiteX27-2865" fmla="*/ 3654 w 10000"/>
              <a:gd name="connsiteY27-2866" fmla="*/ 6484 h 10000"/>
              <a:gd name="connsiteX28-2867" fmla="*/ 3897 w 10000"/>
              <a:gd name="connsiteY28-2868" fmla="*/ 6884 h 10000"/>
              <a:gd name="connsiteX29-2869" fmla="*/ 3753 w 10000"/>
              <a:gd name="connsiteY29-2870" fmla="*/ 8655 h 10000"/>
              <a:gd name="connsiteX30-2871" fmla="*/ 3594 w 10000"/>
              <a:gd name="connsiteY30-2872" fmla="*/ 9090 h 10000"/>
              <a:gd name="connsiteX31-2873" fmla="*/ 2618 w 10000"/>
              <a:gd name="connsiteY31-2874" fmla="*/ 9554 h 10000"/>
              <a:gd name="connsiteX32-2875" fmla="*/ 1966 w 10000"/>
              <a:gd name="connsiteY32-2876" fmla="*/ 9656 h 10000"/>
              <a:gd name="connsiteX33-2877" fmla="*/ 1519 w 10000"/>
              <a:gd name="connsiteY33-2878" fmla="*/ 9741 h 10000"/>
              <a:gd name="connsiteX34-2879" fmla="*/ 2899 w 10000"/>
              <a:gd name="connsiteY34-2880" fmla="*/ 9978 h 10000"/>
              <a:gd name="connsiteX35-2881" fmla="*/ 6656 w 10000"/>
              <a:gd name="connsiteY35-2882" fmla="*/ 9931 h 10000"/>
              <a:gd name="connsiteX36-2883" fmla="*/ 7293 w 10000"/>
              <a:gd name="connsiteY36-2884" fmla="*/ 9832 h 10000"/>
              <a:gd name="connsiteX37-2885" fmla="*/ 7435 w 10000"/>
              <a:gd name="connsiteY37-2886" fmla="*/ 9780 h 10000"/>
              <a:gd name="connsiteX38-2887" fmla="*/ 7328 w 10000"/>
              <a:gd name="connsiteY38-2888" fmla="*/ 9729 h 10000"/>
              <a:gd name="connsiteX39-2889" fmla="*/ 6676 w 10000"/>
              <a:gd name="connsiteY39-2890" fmla="*/ 9617 h 10000"/>
              <a:gd name="connsiteX40-2891" fmla="*/ 5392 w 10000"/>
              <a:gd name="connsiteY40-2892" fmla="*/ 9183 h 10000"/>
              <a:gd name="connsiteX41-2893" fmla="*/ 5222 w 10000"/>
              <a:gd name="connsiteY41-2894" fmla="*/ 8751 h 10000"/>
              <a:gd name="connsiteX42-2895" fmla="*/ 5183 w 10000"/>
              <a:gd name="connsiteY42-2896" fmla="*/ 7330 h 10000"/>
              <a:gd name="connsiteX43-2897" fmla="*/ 5192 w 10000"/>
              <a:gd name="connsiteY43-2898" fmla="*/ 6772 h 10000"/>
              <a:gd name="connsiteX44-2899" fmla="*/ 5356 w 10000"/>
              <a:gd name="connsiteY44-2900" fmla="*/ 6610 h 10000"/>
              <a:gd name="connsiteX45-2901" fmla="*/ 7720 w 10000"/>
              <a:gd name="connsiteY45-2902" fmla="*/ 5852 h 10000"/>
              <a:gd name="connsiteX46-2903" fmla="*/ 9982 w 10000"/>
              <a:gd name="connsiteY46-2904" fmla="*/ 5648 h 10000"/>
              <a:gd name="connsiteX47-2905" fmla="*/ 10000 w 10000"/>
              <a:gd name="connsiteY47-2906" fmla="*/ 5661 h 10000"/>
              <a:gd name="connsiteX48-2907" fmla="*/ 9985 w 10000"/>
              <a:gd name="connsiteY48-2908" fmla="*/ 5448 h 10000"/>
              <a:gd name="connsiteX49-2909" fmla="*/ 9988 w 10000"/>
              <a:gd name="connsiteY49-2910" fmla="*/ 5361 h 10000"/>
              <a:gd name="connsiteX50-2911" fmla="*/ 9941 w 10000"/>
              <a:gd name="connsiteY50-2912" fmla="*/ 5433 h 10000"/>
              <a:gd name="connsiteX51-2913" fmla="*/ 9553 w 10000"/>
              <a:gd name="connsiteY51-2914" fmla="*/ 5464 h 10000"/>
              <a:gd name="connsiteX52-2915" fmla="*/ 6000 w 10000"/>
              <a:gd name="connsiteY52-2916" fmla="*/ 5869 h 10000"/>
              <a:gd name="connsiteX53-2917" fmla="*/ 5138 w 10000"/>
              <a:gd name="connsiteY53-2918" fmla="*/ 5980 h 10000"/>
              <a:gd name="connsiteX54-2919" fmla="*/ 4956 w 10000"/>
              <a:gd name="connsiteY54-2920" fmla="*/ 4765 h 10000"/>
              <a:gd name="connsiteX55-2921" fmla="*/ 5535 w 10000"/>
              <a:gd name="connsiteY55-2922" fmla="*/ 4060 h 10000"/>
              <a:gd name="connsiteX56-2923" fmla="*/ 8583 w 10000"/>
              <a:gd name="connsiteY56-2924" fmla="*/ 3017 h 10000"/>
              <a:gd name="connsiteX57-2925" fmla="*/ 9138 w 10000"/>
              <a:gd name="connsiteY57-2926" fmla="*/ 2931 h 10000"/>
              <a:gd name="connsiteX58-2927" fmla="*/ 9040 w 10000"/>
              <a:gd name="connsiteY58-2928" fmla="*/ 2779 h 10000"/>
              <a:gd name="connsiteX59-2929" fmla="*/ 9020 w 10000"/>
              <a:gd name="connsiteY59-2930" fmla="*/ 2806 h 10000"/>
              <a:gd name="connsiteX60-2931" fmla="*/ 8390 w 10000"/>
              <a:gd name="connsiteY60-2932" fmla="*/ 2911 h 10000"/>
              <a:gd name="connsiteX61-2933" fmla="*/ 6398 w 10000"/>
              <a:gd name="connsiteY61-2934" fmla="*/ 3332 h 10000"/>
              <a:gd name="connsiteX62-2935" fmla="*/ 5514 w 10000"/>
              <a:gd name="connsiteY62-2936" fmla="*/ 3704 h 10000"/>
              <a:gd name="connsiteX63-2937" fmla="*/ 4879 w 10000"/>
              <a:gd name="connsiteY63-2938" fmla="*/ 3883 h 10000"/>
              <a:gd name="connsiteX64-2939" fmla="*/ 4830 w 10000"/>
              <a:gd name="connsiteY64-2940" fmla="*/ 3634 h 10000"/>
              <a:gd name="connsiteX65-2941" fmla="*/ 4735 w 10000"/>
              <a:gd name="connsiteY65-2942" fmla="*/ 3104 h 10000"/>
              <a:gd name="connsiteX66-2943" fmla="*/ 4695 w 10000"/>
              <a:gd name="connsiteY66-2944" fmla="*/ 2819 h 10000"/>
              <a:gd name="connsiteX67-2945" fmla="*/ 4797 w 10000"/>
              <a:gd name="connsiteY67-2946" fmla="*/ 2197 h 10000"/>
              <a:gd name="connsiteX68-2947" fmla="*/ 5361 w 10000"/>
              <a:gd name="connsiteY68-2948" fmla="*/ 533 h 10000"/>
              <a:gd name="connsiteX69-2949" fmla="*/ 5746 w 10000"/>
              <a:gd name="connsiteY69-2950" fmla="*/ 0 h 10000"/>
              <a:gd name="connsiteX0-2951" fmla="*/ 5746 w 10000"/>
              <a:gd name="connsiteY0-2952" fmla="*/ 0 h 10000"/>
              <a:gd name="connsiteX1-2953" fmla="*/ 5428 w 10000"/>
              <a:gd name="connsiteY1-2954" fmla="*/ 35 h 10000"/>
              <a:gd name="connsiteX2-2955" fmla="*/ 4618 w 10000"/>
              <a:gd name="connsiteY2-2956" fmla="*/ 1901 h 10000"/>
              <a:gd name="connsiteX3-2957" fmla="*/ 4245 w 10000"/>
              <a:gd name="connsiteY3-2958" fmla="*/ 2438 h 10000"/>
              <a:gd name="connsiteX4-2959" fmla="*/ 3341 w 10000"/>
              <a:gd name="connsiteY4-2960" fmla="*/ 906 h 10000"/>
              <a:gd name="connsiteX5-2961" fmla="*/ 3052 w 10000"/>
              <a:gd name="connsiteY5-2962" fmla="*/ 541 h 10000"/>
              <a:gd name="connsiteX6-2963" fmla="*/ 3053 w 10000"/>
              <a:gd name="connsiteY6-2964" fmla="*/ 497 h 10000"/>
              <a:gd name="connsiteX7-2965" fmla="*/ 2933 w 10000"/>
              <a:gd name="connsiteY7-2966" fmla="*/ 641 h 10000"/>
              <a:gd name="connsiteX8-2967" fmla="*/ 3664 w 10000"/>
              <a:gd name="connsiteY8-2968" fmla="*/ 1732 h 10000"/>
              <a:gd name="connsiteX9-2969" fmla="*/ 4246 w 10000"/>
              <a:gd name="connsiteY9-2970" fmla="*/ 3438 h 10000"/>
              <a:gd name="connsiteX10-2971" fmla="*/ 4092 w 10000"/>
              <a:gd name="connsiteY10-2972" fmla="*/ 3978 h 10000"/>
              <a:gd name="connsiteX11-2973" fmla="*/ 3718 w 10000"/>
              <a:gd name="connsiteY11-2974" fmla="*/ 3809 h 10000"/>
              <a:gd name="connsiteX12-2975" fmla="*/ 2403 w 10000"/>
              <a:gd name="connsiteY12-2976" fmla="*/ 3026 h 10000"/>
              <a:gd name="connsiteX13-2977" fmla="*/ 895 w 10000"/>
              <a:gd name="connsiteY13-2978" fmla="*/ 2458 h 10000"/>
              <a:gd name="connsiteX14-2979" fmla="*/ 703 w 10000"/>
              <a:gd name="connsiteY14-2980" fmla="*/ 2364 h 10000"/>
              <a:gd name="connsiteX15-2981" fmla="*/ 629 w 10000"/>
              <a:gd name="connsiteY15-2982" fmla="*/ 2563 h 10000"/>
              <a:gd name="connsiteX16-2983" fmla="*/ 661 w 10000"/>
              <a:gd name="connsiteY16-2984" fmla="*/ 2556 h 10000"/>
              <a:gd name="connsiteX17-2985" fmla="*/ 2618 w 10000"/>
              <a:gd name="connsiteY17-2986" fmla="*/ 3345 h 10000"/>
              <a:gd name="connsiteX18-2987" fmla="*/ 3826 w 10000"/>
              <a:gd name="connsiteY18-2988" fmla="*/ 4371 h 10000"/>
              <a:gd name="connsiteX19-2989" fmla="*/ 3997 w 10000"/>
              <a:gd name="connsiteY19-2990" fmla="*/ 4924 h 10000"/>
              <a:gd name="connsiteX20-2991" fmla="*/ 3863 w 10000"/>
              <a:gd name="connsiteY20-2992" fmla="*/ 6039 h 10000"/>
              <a:gd name="connsiteX21-2993" fmla="*/ 3572 w 10000"/>
              <a:gd name="connsiteY21-2994" fmla="*/ 5976 h 10000"/>
              <a:gd name="connsiteX22-2995" fmla="*/ 671 w 10000"/>
              <a:gd name="connsiteY22-2996" fmla="*/ 5489 h 10000"/>
              <a:gd name="connsiteX23-2997" fmla="*/ 20 w 10000"/>
              <a:gd name="connsiteY23-2998" fmla="*/ 5430 h 10000"/>
              <a:gd name="connsiteX24-2999" fmla="*/ 20 w 10000"/>
              <a:gd name="connsiteY24-3000" fmla="*/ 5438 h 10000"/>
              <a:gd name="connsiteX25-3001" fmla="*/ 0 w 10000"/>
              <a:gd name="connsiteY25-3002" fmla="*/ 5698 h 10000"/>
              <a:gd name="connsiteX26-3003" fmla="*/ 383 w 10000"/>
              <a:gd name="connsiteY26-3004" fmla="*/ 5702 h 10000"/>
              <a:gd name="connsiteX27-3005" fmla="*/ 3654 w 10000"/>
              <a:gd name="connsiteY27-3006" fmla="*/ 6484 h 10000"/>
              <a:gd name="connsiteX28-3007" fmla="*/ 3897 w 10000"/>
              <a:gd name="connsiteY28-3008" fmla="*/ 6884 h 10000"/>
              <a:gd name="connsiteX29-3009" fmla="*/ 3753 w 10000"/>
              <a:gd name="connsiteY29-3010" fmla="*/ 8655 h 10000"/>
              <a:gd name="connsiteX30-3011" fmla="*/ 3594 w 10000"/>
              <a:gd name="connsiteY30-3012" fmla="*/ 9090 h 10000"/>
              <a:gd name="connsiteX31-3013" fmla="*/ 2618 w 10000"/>
              <a:gd name="connsiteY31-3014" fmla="*/ 9554 h 10000"/>
              <a:gd name="connsiteX32-3015" fmla="*/ 1966 w 10000"/>
              <a:gd name="connsiteY32-3016" fmla="*/ 9656 h 10000"/>
              <a:gd name="connsiteX33-3017" fmla="*/ 1519 w 10000"/>
              <a:gd name="connsiteY33-3018" fmla="*/ 9741 h 10000"/>
              <a:gd name="connsiteX34-3019" fmla="*/ 2899 w 10000"/>
              <a:gd name="connsiteY34-3020" fmla="*/ 9978 h 10000"/>
              <a:gd name="connsiteX35-3021" fmla="*/ 6656 w 10000"/>
              <a:gd name="connsiteY35-3022" fmla="*/ 9931 h 10000"/>
              <a:gd name="connsiteX36-3023" fmla="*/ 7293 w 10000"/>
              <a:gd name="connsiteY36-3024" fmla="*/ 9832 h 10000"/>
              <a:gd name="connsiteX37-3025" fmla="*/ 7435 w 10000"/>
              <a:gd name="connsiteY37-3026" fmla="*/ 9780 h 10000"/>
              <a:gd name="connsiteX38-3027" fmla="*/ 7328 w 10000"/>
              <a:gd name="connsiteY38-3028" fmla="*/ 9729 h 10000"/>
              <a:gd name="connsiteX39-3029" fmla="*/ 6676 w 10000"/>
              <a:gd name="connsiteY39-3030" fmla="*/ 9617 h 10000"/>
              <a:gd name="connsiteX40-3031" fmla="*/ 5392 w 10000"/>
              <a:gd name="connsiteY40-3032" fmla="*/ 9183 h 10000"/>
              <a:gd name="connsiteX41-3033" fmla="*/ 5222 w 10000"/>
              <a:gd name="connsiteY41-3034" fmla="*/ 8751 h 10000"/>
              <a:gd name="connsiteX42-3035" fmla="*/ 5183 w 10000"/>
              <a:gd name="connsiteY42-3036" fmla="*/ 7330 h 10000"/>
              <a:gd name="connsiteX43-3037" fmla="*/ 5192 w 10000"/>
              <a:gd name="connsiteY43-3038" fmla="*/ 6772 h 10000"/>
              <a:gd name="connsiteX44-3039" fmla="*/ 5356 w 10000"/>
              <a:gd name="connsiteY44-3040" fmla="*/ 6610 h 10000"/>
              <a:gd name="connsiteX45-3041" fmla="*/ 7720 w 10000"/>
              <a:gd name="connsiteY45-3042" fmla="*/ 5852 h 10000"/>
              <a:gd name="connsiteX46-3043" fmla="*/ 9982 w 10000"/>
              <a:gd name="connsiteY46-3044" fmla="*/ 5648 h 10000"/>
              <a:gd name="connsiteX47-3045" fmla="*/ 10000 w 10000"/>
              <a:gd name="connsiteY47-3046" fmla="*/ 5661 h 10000"/>
              <a:gd name="connsiteX48-3047" fmla="*/ 9985 w 10000"/>
              <a:gd name="connsiteY48-3048" fmla="*/ 5448 h 10000"/>
              <a:gd name="connsiteX49-3049" fmla="*/ 9988 w 10000"/>
              <a:gd name="connsiteY49-3050" fmla="*/ 5361 h 10000"/>
              <a:gd name="connsiteX50-3051" fmla="*/ 9941 w 10000"/>
              <a:gd name="connsiteY50-3052" fmla="*/ 5433 h 10000"/>
              <a:gd name="connsiteX51-3053" fmla="*/ 9553 w 10000"/>
              <a:gd name="connsiteY51-3054" fmla="*/ 5464 h 10000"/>
              <a:gd name="connsiteX52-3055" fmla="*/ 6000 w 10000"/>
              <a:gd name="connsiteY52-3056" fmla="*/ 5869 h 10000"/>
              <a:gd name="connsiteX53-3057" fmla="*/ 5138 w 10000"/>
              <a:gd name="connsiteY53-3058" fmla="*/ 5980 h 10000"/>
              <a:gd name="connsiteX54-3059" fmla="*/ 4956 w 10000"/>
              <a:gd name="connsiteY54-3060" fmla="*/ 4765 h 10000"/>
              <a:gd name="connsiteX55-3061" fmla="*/ 5535 w 10000"/>
              <a:gd name="connsiteY55-3062" fmla="*/ 4060 h 10000"/>
              <a:gd name="connsiteX56-3063" fmla="*/ 8583 w 10000"/>
              <a:gd name="connsiteY56-3064" fmla="*/ 3017 h 10000"/>
              <a:gd name="connsiteX57-3065" fmla="*/ 9138 w 10000"/>
              <a:gd name="connsiteY57-3066" fmla="*/ 2931 h 10000"/>
              <a:gd name="connsiteX58-3067" fmla="*/ 9040 w 10000"/>
              <a:gd name="connsiteY58-3068" fmla="*/ 2779 h 10000"/>
              <a:gd name="connsiteX59-3069" fmla="*/ 9020 w 10000"/>
              <a:gd name="connsiteY59-3070" fmla="*/ 2806 h 10000"/>
              <a:gd name="connsiteX60-3071" fmla="*/ 8390 w 10000"/>
              <a:gd name="connsiteY60-3072" fmla="*/ 2911 h 10000"/>
              <a:gd name="connsiteX61-3073" fmla="*/ 6398 w 10000"/>
              <a:gd name="connsiteY61-3074" fmla="*/ 3332 h 10000"/>
              <a:gd name="connsiteX62-3075" fmla="*/ 5514 w 10000"/>
              <a:gd name="connsiteY62-3076" fmla="*/ 3704 h 10000"/>
              <a:gd name="connsiteX63-3077" fmla="*/ 4879 w 10000"/>
              <a:gd name="connsiteY63-3078" fmla="*/ 3883 h 10000"/>
              <a:gd name="connsiteX64-3079" fmla="*/ 4830 w 10000"/>
              <a:gd name="connsiteY64-3080" fmla="*/ 3634 h 10000"/>
              <a:gd name="connsiteX65-3081" fmla="*/ 4735 w 10000"/>
              <a:gd name="connsiteY65-3082" fmla="*/ 3104 h 10000"/>
              <a:gd name="connsiteX66-3083" fmla="*/ 4695 w 10000"/>
              <a:gd name="connsiteY66-3084" fmla="*/ 2819 h 10000"/>
              <a:gd name="connsiteX67-3085" fmla="*/ 4797 w 10000"/>
              <a:gd name="connsiteY67-3086" fmla="*/ 2197 h 10000"/>
              <a:gd name="connsiteX68-3087" fmla="*/ 5361 w 10000"/>
              <a:gd name="connsiteY68-3088" fmla="*/ 533 h 10000"/>
              <a:gd name="connsiteX69-3089" fmla="*/ 5746 w 10000"/>
              <a:gd name="connsiteY69-3090" fmla="*/ 0 h 10000"/>
              <a:gd name="connsiteX0-3091" fmla="*/ 5746 w 10000"/>
              <a:gd name="connsiteY0-3092" fmla="*/ 0 h 10000"/>
              <a:gd name="connsiteX1-3093" fmla="*/ 5428 w 10000"/>
              <a:gd name="connsiteY1-3094" fmla="*/ 35 h 10000"/>
              <a:gd name="connsiteX2-3095" fmla="*/ 4618 w 10000"/>
              <a:gd name="connsiteY2-3096" fmla="*/ 1901 h 10000"/>
              <a:gd name="connsiteX3-3097" fmla="*/ 4245 w 10000"/>
              <a:gd name="connsiteY3-3098" fmla="*/ 2438 h 10000"/>
              <a:gd name="connsiteX4-3099" fmla="*/ 3341 w 10000"/>
              <a:gd name="connsiteY4-3100" fmla="*/ 906 h 10000"/>
              <a:gd name="connsiteX5-3101" fmla="*/ 3052 w 10000"/>
              <a:gd name="connsiteY5-3102" fmla="*/ 541 h 10000"/>
              <a:gd name="connsiteX6-3103" fmla="*/ 3053 w 10000"/>
              <a:gd name="connsiteY6-3104" fmla="*/ 497 h 10000"/>
              <a:gd name="connsiteX7-3105" fmla="*/ 2933 w 10000"/>
              <a:gd name="connsiteY7-3106" fmla="*/ 641 h 10000"/>
              <a:gd name="connsiteX8-3107" fmla="*/ 3664 w 10000"/>
              <a:gd name="connsiteY8-3108" fmla="*/ 1732 h 10000"/>
              <a:gd name="connsiteX9-3109" fmla="*/ 4246 w 10000"/>
              <a:gd name="connsiteY9-3110" fmla="*/ 3438 h 10000"/>
              <a:gd name="connsiteX10-3111" fmla="*/ 4092 w 10000"/>
              <a:gd name="connsiteY10-3112" fmla="*/ 3978 h 10000"/>
              <a:gd name="connsiteX11-3113" fmla="*/ 3718 w 10000"/>
              <a:gd name="connsiteY11-3114" fmla="*/ 3809 h 10000"/>
              <a:gd name="connsiteX12-3115" fmla="*/ 2403 w 10000"/>
              <a:gd name="connsiteY12-3116" fmla="*/ 3026 h 10000"/>
              <a:gd name="connsiteX13-3117" fmla="*/ 895 w 10000"/>
              <a:gd name="connsiteY13-3118" fmla="*/ 2458 h 10000"/>
              <a:gd name="connsiteX14-3119" fmla="*/ 703 w 10000"/>
              <a:gd name="connsiteY14-3120" fmla="*/ 2364 h 10000"/>
              <a:gd name="connsiteX15-3121" fmla="*/ 629 w 10000"/>
              <a:gd name="connsiteY15-3122" fmla="*/ 2563 h 10000"/>
              <a:gd name="connsiteX16-3123" fmla="*/ 661 w 10000"/>
              <a:gd name="connsiteY16-3124" fmla="*/ 2556 h 10000"/>
              <a:gd name="connsiteX17-3125" fmla="*/ 2618 w 10000"/>
              <a:gd name="connsiteY17-3126" fmla="*/ 3345 h 10000"/>
              <a:gd name="connsiteX18-3127" fmla="*/ 3826 w 10000"/>
              <a:gd name="connsiteY18-3128" fmla="*/ 4371 h 10000"/>
              <a:gd name="connsiteX19-3129" fmla="*/ 3997 w 10000"/>
              <a:gd name="connsiteY19-3130" fmla="*/ 4924 h 10000"/>
              <a:gd name="connsiteX20-3131" fmla="*/ 3863 w 10000"/>
              <a:gd name="connsiteY20-3132" fmla="*/ 6039 h 10000"/>
              <a:gd name="connsiteX21-3133" fmla="*/ 3572 w 10000"/>
              <a:gd name="connsiteY21-3134" fmla="*/ 5976 h 10000"/>
              <a:gd name="connsiteX22-3135" fmla="*/ 671 w 10000"/>
              <a:gd name="connsiteY22-3136" fmla="*/ 5489 h 10000"/>
              <a:gd name="connsiteX23-3137" fmla="*/ 20 w 10000"/>
              <a:gd name="connsiteY23-3138" fmla="*/ 5430 h 10000"/>
              <a:gd name="connsiteX24-3139" fmla="*/ 20 w 10000"/>
              <a:gd name="connsiteY24-3140" fmla="*/ 5438 h 10000"/>
              <a:gd name="connsiteX25-3141" fmla="*/ 0 w 10000"/>
              <a:gd name="connsiteY25-3142" fmla="*/ 5698 h 10000"/>
              <a:gd name="connsiteX26-3143" fmla="*/ 383 w 10000"/>
              <a:gd name="connsiteY26-3144" fmla="*/ 5702 h 10000"/>
              <a:gd name="connsiteX27-3145" fmla="*/ 3654 w 10000"/>
              <a:gd name="connsiteY27-3146" fmla="*/ 6484 h 10000"/>
              <a:gd name="connsiteX28-3147" fmla="*/ 3897 w 10000"/>
              <a:gd name="connsiteY28-3148" fmla="*/ 6884 h 10000"/>
              <a:gd name="connsiteX29-3149" fmla="*/ 3753 w 10000"/>
              <a:gd name="connsiteY29-3150" fmla="*/ 8655 h 10000"/>
              <a:gd name="connsiteX30-3151" fmla="*/ 3594 w 10000"/>
              <a:gd name="connsiteY30-3152" fmla="*/ 9090 h 10000"/>
              <a:gd name="connsiteX31-3153" fmla="*/ 2618 w 10000"/>
              <a:gd name="connsiteY31-3154" fmla="*/ 9554 h 10000"/>
              <a:gd name="connsiteX32-3155" fmla="*/ 1966 w 10000"/>
              <a:gd name="connsiteY32-3156" fmla="*/ 9656 h 10000"/>
              <a:gd name="connsiteX33-3157" fmla="*/ 1519 w 10000"/>
              <a:gd name="connsiteY33-3158" fmla="*/ 9741 h 10000"/>
              <a:gd name="connsiteX34-3159" fmla="*/ 2899 w 10000"/>
              <a:gd name="connsiteY34-3160" fmla="*/ 9978 h 10000"/>
              <a:gd name="connsiteX35-3161" fmla="*/ 6656 w 10000"/>
              <a:gd name="connsiteY35-3162" fmla="*/ 9931 h 10000"/>
              <a:gd name="connsiteX36-3163" fmla="*/ 7293 w 10000"/>
              <a:gd name="connsiteY36-3164" fmla="*/ 9832 h 10000"/>
              <a:gd name="connsiteX37-3165" fmla="*/ 7435 w 10000"/>
              <a:gd name="connsiteY37-3166" fmla="*/ 9780 h 10000"/>
              <a:gd name="connsiteX38-3167" fmla="*/ 7328 w 10000"/>
              <a:gd name="connsiteY38-3168" fmla="*/ 9729 h 10000"/>
              <a:gd name="connsiteX39-3169" fmla="*/ 6676 w 10000"/>
              <a:gd name="connsiteY39-3170" fmla="*/ 9617 h 10000"/>
              <a:gd name="connsiteX40-3171" fmla="*/ 5392 w 10000"/>
              <a:gd name="connsiteY40-3172" fmla="*/ 9183 h 10000"/>
              <a:gd name="connsiteX41-3173" fmla="*/ 5222 w 10000"/>
              <a:gd name="connsiteY41-3174" fmla="*/ 8751 h 10000"/>
              <a:gd name="connsiteX42-3175" fmla="*/ 5183 w 10000"/>
              <a:gd name="connsiteY42-3176" fmla="*/ 7330 h 10000"/>
              <a:gd name="connsiteX43-3177" fmla="*/ 5192 w 10000"/>
              <a:gd name="connsiteY43-3178" fmla="*/ 6772 h 10000"/>
              <a:gd name="connsiteX44-3179" fmla="*/ 5356 w 10000"/>
              <a:gd name="connsiteY44-3180" fmla="*/ 6610 h 10000"/>
              <a:gd name="connsiteX45-3181" fmla="*/ 7720 w 10000"/>
              <a:gd name="connsiteY45-3182" fmla="*/ 5852 h 10000"/>
              <a:gd name="connsiteX46-3183" fmla="*/ 9982 w 10000"/>
              <a:gd name="connsiteY46-3184" fmla="*/ 5648 h 10000"/>
              <a:gd name="connsiteX47-3185" fmla="*/ 10000 w 10000"/>
              <a:gd name="connsiteY47-3186" fmla="*/ 5661 h 10000"/>
              <a:gd name="connsiteX48-3187" fmla="*/ 9985 w 10000"/>
              <a:gd name="connsiteY48-3188" fmla="*/ 5448 h 10000"/>
              <a:gd name="connsiteX49-3189" fmla="*/ 9988 w 10000"/>
              <a:gd name="connsiteY49-3190" fmla="*/ 5361 h 10000"/>
              <a:gd name="connsiteX50-3191" fmla="*/ 9941 w 10000"/>
              <a:gd name="connsiteY50-3192" fmla="*/ 5433 h 10000"/>
              <a:gd name="connsiteX51-3193" fmla="*/ 9553 w 10000"/>
              <a:gd name="connsiteY51-3194" fmla="*/ 5464 h 10000"/>
              <a:gd name="connsiteX52-3195" fmla="*/ 6000 w 10000"/>
              <a:gd name="connsiteY52-3196" fmla="*/ 5869 h 10000"/>
              <a:gd name="connsiteX53-3197" fmla="*/ 5138 w 10000"/>
              <a:gd name="connsiteY53-3198" fmla="*/ 5980 h 10000"/>
              <a:gd name="connsiteX54-3199" fmla="*/ 4956 w 10000"/>
              <a:gd name="connsiteY54-3200" fmla="*/ 4765 h 10000"/>
              <a:gd name="connsiteX55-3201" fmla="*/ 5535 w 10000"/>
              <a:gd name="connsiteY55-3202" fmla="*/ 4060 h 10000"/>
              <a:gd name="connsiteX56-3203" fmla="*/ 8583 w 10000"/>
              <a:gd name="connsiteY56-3204" fmla="*/ 3017 h 10000"/>
              <a:gd name="connsiteX57-3205" fmla="*/ 9138 w 10000"/>
              <a:gd name="connsiteY57-3206" fmla="*/ 2931 h 10000"/>
              <a:gd name="connsiteX58-3207" fmla="*/ 9040 w 10000"/>
              <a:gd name="connsiteY58-3208" fmla="*/ 2779 h 10000"/>
              <a:gd name="connsiteX59-3209" fmla="*/ 9020 w 10000"/>
              <a:gd name="connsiteY59-3210" fmla="*/ 2806 h 10000"/>
              <a:gd name="connsiteX60-3211" fmla="*/ 8390 w 10000"/>
              <a:gd name="connsiteY60-3212" fmla="*/ 2911 h 10000"/>
              <a:gd name="connsiteX61-3213" fmla="*/ 6398 w 10000"/>
              <a:gd name="connsiteY61-3214" fmla="*/ 3332 h 10000"/>
              <a:gd name="connsiteX62-3215" fmla="*/ 5514 w 10000"/>
              <a:gd name="connsiteY62-3216" fmla="*/ 3704 h 10000"/>
              <a:gd name="connsiteX63-3217" fmla="*/ 4879 w 10000"/>
              <a:gd name="connsiteY63-3218" fmla="*/ 3883 h 10000"/>
              <a:gd name="connsiteX64-3219" fmla="*/ 4830 w 10000"/>
              <a:gd name="connsiteY64-3220" fmla="*/ 3634 h 10000"/>
              <a:gd name="connsiteX65-3221" fmla="*/ 4735 w 10000"/>
              <a:gd name="connsiteY65-3222" fmla="*/ 3104 h 10000"/>
              <a:gd name="connsiteX66-3223" fmla="*/ 4695 w 10000"/>
              <a:gd name="connsiteY66-3224" fmla="*/ 2819 h 10000"/>
              <a:gd name="connsiteX67-3225" fmla="*/ 4797 w 10000"/>
              <a:gd name="connsiteY67-3226" fmla="*/ 2197 h 10000"/>
              <a:gd name="connsiteX68-3227" fmla="*/ 5361 w 10000"/>
              <a:gd name="connsiteY68-3228" fmla="*/ 533 h 10000"/>
              <a:gd name="connsiteX69-3229" fmla="*/ 5746 w 10000"/>
              <a:gd name="connsiteY69-3230" fmla="*/ 0 h 10000"/>
              <a:gd name="connsiteX0-3231" fmla="*/ 5746 w 10000"/>
              <a:gd name="connsiteY0-3232" fmla="*/ 0 h 10000"/>
              <a:gd name="connsiteX1-3233" fmla="*/ 5428 w 10000"/>
              <a:gd name="connsiteY1-3234" fmla="*/ 35 h 10000"/>
              <a:gd name="connsiteX2-3235" fmla="*/ 4687 w 10000"/>
              <a:gd name="connsiteY2-3236" fmla="*/ 1936 h 10000"/>
              <a:gd name="connsiteX3-3237" fmla="*/ 4245 w 10000"/>
              <a:gd name="connsiteY3-3238" fmla="*/ 2438 h 10000"/>
              <a:gd name="connsiteX4-3239" fmla="*/ 3341 w 10000"/>
              <a:gd name="connsiteY4-3240" fmla="*/ 906 h 10000"/>
              <a:gd name="connsiteX5-3241" fmla="*/ 3052 w 10000"/>
              <a:gd name="connsiteY5-3242" fmla="*/ 541 h 10000"/>
              <a:gd name="connsiteX6-3243" fmla="*/ 3053 w 10000"/>
              <a:gd name="connsiteY6-3244" fmla="*/ 497 h 10000"/>
              <a:gd name="connsiteX7-3245" fmla="*/ 2933 w 10000"/>
              <a:gd name="connsiteY7-3246" fmla="*/ 641 h 10000"/>
              <a:gd name="connsiteX8-3247" fmla="*/ 3664 w 10000"/>
              <a:gd name="connsiteY8-3248" fmla="*/ 1732 h 10000"/>
              <a:gd name="connsiteX9-3249" fmla="*/ 4246 w 10000"/>
              <a:gd name="connsiteY9-3250" fmla="*/ 3438 h 10000"/>
              <a:gd name="connsiteX10-3251" fmla="*/ 4092 w 10000"/>
              <a:gd name="connsiteY10-3252" fmla="*/ 3978 h 10000"/>
              <a:gd name="connsiteX11-3253" fmla="*/ 3718 w 10000"/>
              <a:gd name="connsiteY11-3254" fmla="*/ 3809 h 10000"/>
              <a:gd name="connsiteX12-3255" fmla="*/ 2403 w 10000"/>
              <a:gd name="connsiteY12-3256" fmla="*/ 3026 h 10000"/>
              <a:gd name="connsiteX13-3257" fmla="*/ 895 w 10000"/>
              <a:gd name="connsiteY13-3258" fmla="*/ 2458 h 10000"/>
              <a:gd name="connsiteX14-3259" fmla="*/ 703 w 10000"/>
              <a:gd name="connsiteY14-3260" fmla="*/ 2364 h 10000"/>
              <a:gd name="connsiteX15-3261" fmla="*/ 629 w 10000"/>
              <a:gd name="connsiteY15-3262" fmla="*/ 2563 h 10000"/>
              <a:gd name="connsiteX16-3263" fmla="*/ 661 w 10000"/>
              <a:gd name="connsiteY16-3264" fmla="*/ 2556 h 10000"/>
              <a:gd name="connsiteX17-3265" fmla="*/ 2618 w 10000"/>
              <a:gd name="connsiteY17-3266" fmla="*/ 3345 h 10000"/>
              <a:gd name="connsiteX18-3267" fmla="*/ 3826 w 10000"/>
              <a:gd name="connsiteY18-3268" fmla="*/ 4371 h 10000"/>
              <a:gd name="connsiteX19-3269" fmla="*/ 3997 w 10000"/>
              <a:gd name="connsiteY19-3270" fmla="*/ 4924 h 10000"/>
              <a:gd name="connsiteX20-3271" fmla="*/ 3863 w 10000"/>
              <a:gd name="connsiteY20-3272" fmla="*/ 6039 h 10000"/>
              <a:gd name="connsiteX21-3273" fmla="*/ 3572 w 10000"/>
              <a:gd name="connsiteY21-3274" fmla="*/ 5976 h 10000"/>
              <a:gd name="connsiteX22-3275" fmla="*/ 671 w 10000"/>
              <a:gd name="connsiteY22-3276" fmla="*/ 5489 h 10000"/>
              <a:gd name="connsiteX23-3277" fmla="*/ 20 w 10000"/>
              <a:gd name="connsiteY23-3278" fmla="*/ 5430 h 10000"/>
              <a:gd name="connsiteX24-3279" fmla="*/ 20 w 10000"/>
              <a:gd name="connsiteY24-3280" fmla="*/ 5438 h 10000"/>
              <a:gd name="connsiteX25-3281" fmla="*/ 0 w 10000"/>
              <a:gd name="connsiteY25-3282" fmla="*/ 5698 h 10000"/>
              <a:gd name="connsiteX26-3283" fmla="*/ 383 w 10000"/>
              <a:gd name="connsiteY26-3284" fmla="*/ 5702 h 10000"/>
              <a:gd name="connsiteX27-3285" fmla="*/ 3654 w 10000"/>
              <a:gd name="connsiteY27-3286" fmla="*/ 6484 h 10000"/>
              <a:gd name="connsiteX28-3287" fmla="*/ 3897 w 10000"/>
              <a:gd name="connsiteY28-3288" fmla="*/ 6884 h 10000"/>
              <a:gd name="connsiteX29-3289" fmla="*/ 3753 w 10000"/>
              <a:gd name="connsiteY29-3290" fmla="*/ 8655 h 10000"/>
              <a:gd name="connsiteX30-3291" fmla="*/ 3594 w 10000"/>
              <a:gd name="connsiteY30-3292" fmla="*/ 9090 h 10000"/>
              <a:gd name="connsiteX31-3293" fmla="*/ 2618 w 10000"/>
              <a:gd name="connsiteY31-3294" fmla="*/ 9554 h 10000"/>
              <a:gd name="connsiteX32-3295" fmla="*/ 1966 w 10000"/>
              <a:gd name="connsiteY32-3296" fmla="*/ 9656 h 10000"/>
              <a:gd name="connsiteX33-3297" fmla="*/ 1519 w 10000"/>
              <a:gd name="connsiteY33-3298" fmla="*/ 9741 h 10000"/>
              <a:gd name="connsiteX34-3299" fmla="*/ 2899 w 10000"/>
              <a:gd name="connsiteY34-3300" fmla="*/ 9978 h 10000"/>
              <a:gd name="connsiteX35-3301" fmla="*/ 6656 w 10000"/>
              <a:gd name="connsiteY35-3302" fmla="*/ 9931 h 10000"/>
              <a:gd name="connsiteX36-3303" fmla="*/ 7293 w 10000"/>
              <a:gd name="connsiteY36-3304" fmla="*/ 9832 h 10000"/>
              <a:gd name="connsiteX37-3305" fmla="*/ 7435 w 10000"/>
              <a:gd name="connsiteY37-3306" fmla="*/ 9780 h 10000"/>
              <a:gd name="connsiteX38-3307" fmla="*/ 7328 w 10000"/>
              <a:gd name="connsiteY38-3308" fmla="*/ 9729 h 10000"/>
              <a:gd name="connsiteX39-3309" fmla="*/ 6676 w 10000"/>
              <a:gd name="connsiteY39-3310" fmla="*/ 9617 h 10000"/>
              <a:gd name="connsiteX40-3311" fmla="*/ 5392 w 10000"/>
              <a:gd name="connsiteY40-3312" fmla="*/ 9183 h 10000"/>
              <a:gd name="connsiteX41-3313" fmla="*/ 5222 w 10000"/>
              <a:gd name="connsiteY41-3314" fmla="*/ 8751 h 10000"/>
              <a:gd name="connsiteX42-3315" fmla="*/ 5183 w 10000"/>
              <a:gd name="connsiteY42-3316" fmla="*/ 7330 h 10000"/>
              <a:gd name="connsiteX43-3317" fmla="*/ 5192 w 10000"/>
              <a:gd name="connsiteY43-3318" fmla="*/ 6772 h 10000"/>
              <a:gd name="connsiteX44-3319" fmla="*/ 5356 w 10000"/>
              <a:gd name="connsiteY44-3320" fmla="*/ 6610 h 10000"/>
              <a:gd name="connsiteX45-3321" fmla="*/ 7720 w 10000"/>
              <a:gd name="connsiteY45-3322" fmla="*/ 5852 h 10000"/>
              <a:gd name="connsiteX46-3323" fmla="*/ 9982 w 10000"/>
              <a:gd name="connsiteY46-3324" fmla="*/ 5648 h 10000"/>
              <a:gd name="connsiteX47-3325" fmla="*/ 10000 w 10000"/>
              <a:gd name="connsiteY47-3326" fmla="*/ 5661 h 10000"/>
              <a:gd name="connsiteX48-3327" fmla="*/ 9985 w 10000"/>
              <a:gd name="connsiteY48-3328" fmla="*/ 5448 h 10000"/>
              <a:gd name="connsiteX49-3329" fmla="*/ 9988 w 10000"/>
              <a:gd name="connsiteY49-3330" fmla="*/ 5361 h 10000"/>
              <a:gd name="connsiteX50-3331" fmla="*/ 9941 w 10000"/>
              <a:gd name="connsiteY50-3332" fmla="*/ 5433 h 10000"/>
              <a:gd name="connsiteX51-3333" fmla="*/ 9553 w 10000"/>
              <a:gd name="connsiteY51-3334" fmla="*/ 5464 h 10000"/>
              <a:gd name="connsiteX52-3335" fmla="*/ 6000 w 10000"/>
              <a:gd name="connsiteY52-3336" fmla="*/ 5869 h 10000"/>
              <a:gd name="connsiteX53-3337" fmla="*/ 5138 w 10000"/>
              <a:gd name="connsiteY53-3338" fmla="*/ 5980 h 10000"/>
              <a:gd name="connsiteX54-3339" fmla="*/ 4956 w 10000"/>
              <a:gd name="connsiteY54-3340" fmla="*/ 4765 h 10000"/>
              <a:gd name="connsiteX55-3341" fmla="*/ 5535 w 10000"/>
              <a:gd name="connsiteY55-3342" fmla="*/ 4060 h 10000"/>
              <a:gd name="connsiteX56-3343" fmla="*/ 8583 w 10000"/>
              <a:gd name="connsiteY56-3344" fmla="*/ 3017 h 10000"/>
              <a:gd name="connsiteX57-3345" fmla="*/ 9138 w 10000"/>
              <a:gd name="connsiteY57-3346" fmla="*/ 2931 h 10000"/>
              <a:gd name="connsiteX58-3347" fmla="*/ 9040 w 10000"/>
              <a:gd name="connsiteY58-3348" fmla="*/ 2779 h 10000"/>
              <a:gd name="connsiteX59-3349" fmla="*/ 9020 w 10000"/>
              <a:gd name="connsiteY59-3350" fmla="*/ 2806 h 10000"/>
              <a:gd name="connsiteX60-3351" fmla="*/ 8390 w 10000"/>
              <a:gd name="connsiteY60-3352" fmla="*/ 2911 h 10000"/>
              <a:gd name="connsiteX61-3353" fmla="*/ 6398 w 10000"/>
              <a:gd name="connsiteY61-3354" fmla="*/ 3332 h 10000"/>
              <a:gd name="connsiteX62-3355" fmla="*/ 5514 w 10000"/>
              <a:gd name="connsiteY62-3356" fmla="*/ 3704 h 10000"/>
              <a:gd name="connsiteX63-3357" fmla="*/ 4879 w 10000"/>
              <a:gd name="connsiteY63-3358" fmla="*/ 3883 h 10000"/>
              <a:gd name="connsiteX64-3359" fmla="*/ 4830 w 10000"/>
              <a:gd name="connsiteY64-3360" fmla="*/ 3634 h 10000"/>
              <a:gd name="connsiteX65-3361" fmla="*/ 4735 w 10000"/>
              <a:gd name="connsiteY65-3362" fmla="*/ 3104 h 10000"/>
              <a:gd name="connsiteX66-3363" fmla="*/ 4695 w 10000"/>
              <a:gd name="connsiteY66-3364" fmla="*/ 2819 h 10000"/>
              <a:gd name="connsiteX67-3365" fmla="*/ 4797 w 10000"/>
              <a:gd name="connsiteY67-3366" fmla="*/ 2197 h 10000"/>
              <a:gd name="connsiteX68-3367" fmla="*/ 5361 w 10000"/>
              <a:gd name="connsiteY68-3368" fmla="*/ 533 h 10000"/>
              <a:gd name="connsiteX69-3369" fmla="*/ 5746 w 10000"/>
              <a:gd name="connsiteY69-3370" fmla="*/ 0 h 10000"/>
              <a:gd name="connsiteX0-3371" fmla="*/ 5746 w 10000"/>
              <a:gd name="connsiteY0-3372" fmla="*/ 0 h 10000"/>
              <a:gd name="connsiteX1-3373" fmla="*/ 5428 w 10000"/>
              <a:gd name="connsiteY1-3374" fmla="*/ 35 h 10000"/>
              <a:gd name="connsiteX2-3375" fmla="*/ 4687 w 10000"/>
              <a:gd name="connsiteY2-3376" fmla="*/ 1936 h 10000"/>
              <a:gd name="connsiteX3-3377" fmla="*/ 4245 w 10000"/>
              <a:gd name="connsiteY3-3378" fmla="*/ 2438 h 10000"/>
              <a:gd name="connsiteX4-3379" fmla="*/ 3341 w 10000"/>
              <a:gd name="connsiteY4-3380" fmla="*/ 906 h 10000"/>
              <a:gd name="connsiteX5-3381" fmla="*/ 3052 w 10000"/>
              <a:gd name="connsiteY5-3382" fmla="*/ 541 h 10000"/>
              <a:gd name="connsiteX6-3383" fmla="*/ 3053 w 10000"/>
              <a:gd name="connsiteY6-3384" fmla="*/ 497 h 10000"/>
              <a:gd name="connsiteX7-3385" fmla="*/ 2933 w 10000"/>
              <a:gd name="connsiteY7-3386" fmla="*/ 641 h 10000"/>
              <a:gd name="connsiteX8-3387" fmla="*/ 3664 w 10000"/>
              <a:gd name="connsiteY8-3388" fmla="*/ 1732 h 10000"/>
              <a:gd name="connsiteX9-3389" fmla="*/ 4246 w 10000"/>
              <a:gd name="connsiteY9-3390" fmla="*/ 3438 h 10000"/>
              <a:gd name="connsiteX10-3391" fmla="*/ 4092 w 10000"/>
              <a:gd name="connsiteY10-3392" fmla="*/ 3978 h 10000"/>
              <a:gd name="connsiteX11-3393" fmla="*/ 3718 w 10000"/>
              <a:gd name="connsiteY11-3394" fmla="*/ 3809 h 10000"/>
              <a:gd name="connsiteX12-3395" fmla="*/ 2403 w 10000"/>
              <a:gd name="connsiteY12-3396" fmla="*/ 3026 h 10000"/>
              <a:gd name="connsiteX13-3397" fmla="*/ 895 w 10000"/>
              <a:gd name="connsiteY13-3398" fmla="*/ 2458 h 10000"/>
              <a:gd name="connsiteX14-3399" fmla="*/ 703 w 10000"/>
              <a:gd name="connsiteY14-3400" fmla="*/ 2364 h 10000"/>
              <a:gd name="connsiteX15-3401" fmla="*/ 629 w 10000"/>
              <a:gd name="connsiteY15-3402" fmla="*/ 2563 h 10000"/>
              <a:gd name="connsiteX16-3403" fmla="*/ 661 w 10000"/>
              <a:gd name="connsiteY16-3404" fmla="*/ 2556 h 10000"/>
              <a:gd name="connsiteX17-3405" fmla="*/ 2618 w 10000"/>
              <a:gd name="connsiteY17-3406" fmla="*/ 3345 h 10000"/>
              <a:gd name="connsiteX18-3407" fmla="*/ 3826 w 10000"/>
              <a:gd name="connsiteY18-3408" fmla="*/ 4371 h 10000"/>
              <a:gd name="connsiteX19-3409" fmla="*/ 3997 w 10000"/>
              <a:gd name="connsiteY19-3410" fmla="*/ 4924 h 10000"/>
              <a:gd name="connsiteX20-3411" fmla="*/ 3863 w 10000"/>
              <a:gd name="connsiteY20-3412" fmla="*/ 6039 h 10000"/>
              <a:gd name="connsiteX21-3413" fmla="*/ 3572 w 10000"/>
              <a:gd name="connsiteY21-3414" fmla="*/ 5976 h 10000"/>
              <a:gd name="connsiteX22-3415" fmla="*/ 671 w 10000"/>
              <a:gd name="connsiteY22-3416" fmla="*/ 5489 h 10000"/>
              <a:gd name="connsiteX23-3417" fmla="*/ 20 w 10000"/>
              <a:gd name="connsiteY23-3418" fmla="*/ 5430 h 10000"/>
              <a:gd name="connsiteX24-3419" fmla="*/ 20 w 10000"/>
              <a:gd name="connsiteY24-3420" fmla="*/ 5438 h 10000"/>
              <a:gd name="connsiteX25-3421" fmla="*/ 0 w 10000"/>
              <a:gd name="connsiteY25-3422" fmla="*/ 5698 h 10000"/>
              <a:gd name="connsiteX26-3423" fmla="*/ 383 w 10000"/>
              <a:gd name="connsiteY26-3424" fmla="*/ 5702 h 10000"/>
              <a:gd name="connsiteX27-3425" fmla="*/ 3654 w 10000"/>
              <a:gd name="connsiteY27-3426" fmla="*/ 6484 h 10000"/>
              <a:gd name="connsiteX28-3427" fmla="*/ 3897 w 10000"/>
              <a:gd name="connsiteY28-3428" fmla="*/ 6884 h 10000"/>
              <a:gd name="connsiteX29-3429" fmla="*/ 3753 w 10000"/>
              <a:gd name="connsiteY29-3430" fmla="*/ 8655 h 10000"/>
              <a:gd name="connsiteX30-3431" fmla="*/ 3594 w 10000"/>
              <a:gd name="connsiteY30-3432" fmla="*/ 9090 h 10000"/>
              <a:gd name="connsiteX31-3433" fmla="*/ 2618 w 10000"/>
              <a:gd name="connsiteY31-3434" fmla="*/ 9554 h 10000"/>
              <a:gd name="connsiteX32-3435" fmla="*/ 1966 w 10000"/>
              <a:gd name="connsiteY32-3436" fmla="*/ 9656 h 10000"/>
              <a:gd name="connsiteX33-3437" fmla="*/ 1519 w 10000"/>
              <a:gd name="connsiteY33-3438" fmla="*/ 9741 h 10000"/>
              <a:gd name="connsiteX34-3439" fmla="*/ 2899 w 10000"/>
              <a:gd name="connsiteY34-3440" fmla="*/ 9978 h 10000"/>
              <a:gd name="connsiteX35-3441" fmla="*/ 6656 w 10000"/>
              <a:gd name="connsiteY35-3442" fmla="*/ 9931 h 10000"/>
              <a:gd name="connsiteX36-3443" fmla="*/ 7293 w 10000"/>
              <a:gd name="connsiteY36-3444" fmla="*/ 9832 h 10000"/>
              <a:gd name="connsiteX37-3445" fmla="*/ 7435 w 10000"/>
              <a:gd name="connsiteY37-3446" fmla="*/ 9780 h 10000"/>
              <a:gd name="connsiteX38-3447" fmla="*/ 7328 w 10000"/>
              <a:gd name="connsiteY38-3448" fmla="*/ 9729 h 10000"/>
              <a:gd name="connsiteX39-3449" fmla="*/ 6676 w 10000"/>
              <a:gd name="connsiteY39-3450" fmla="*/ 9617 h 10000"/>
              <a:gd name="connsiteX40-3451" fmla="*/ 5392 w 10000"/>
              <a:gd name="connsiteY40-3452" fmla="*/ 9183 h 10000"/>
              <a:gd name="connsiteX41-3453" fmla="*/ 5222 w 10000"/>
              <a:gd name="connsiteY41-3454" fmla="*/ 8751 h 10000"/>
              <a:gd name="connsiteX42-3455" fmla="*/ 5183 w 10000"/>
              <a:gd name="connsiteY42-3456" fmla="*/ 7330 h 10000"/>
              <a:gd name="connsiteX43-3457" fmla="*/ 5192 w 10000"/>
              <a:gd name="connsiteY43-3458" fmla="*/ 6772 h 10000"/>
              <a:gd name="connsiteX44-3459" fmla="*/ 5356 w 10000"/>
              <a:gd name="connsiteY44-3460" fmla="*/ 6610 h 10000"/>
              <a:gd name="connsiteX45-3461" fmla="*/ 7720 w 10000"/>
              <a:gd name="connsiteY45-3462" fmla="*/ 5852 h 10000"/>
              <a:gd name="connsiteX46-3463" fmla="*/ 9982 w 10000"/>
              <a:gd name="connsiteY46-3464" fmla="*/ 5648 h 10000"/>
              <a:gd name="connsiteX47-3465" fmla="*/ 10000 w 10000"/>
              <a:gd name="connsiteY47-3466" fmla="*/ 5661 h 10000"/>
              <a:gd name="connsiteX48-3467" fmla="*/ 9985 w 10000"/>
              <a:gd name="connsiteY48-3468" fmla="*/ 5448 h 10000"/>
              <a:gd name="connsiteX49-3469" fmla="*/ 9988 w 10000"/>
              <a:gd name="connsiteY49-3470" fmla="*/ 5361 h 10000"/>
              <a:gd name="connsiteX50-3471" fmla="*/ 9941 w 10000"/>
              <a:gd name="connsiteY50-3472" fmla="*/ 5433 h 10000"/>
              <a:gd name="connsiteX51-3473" fmla="*/ 9553 w 10000"/>
              <a:gd name="connsiteY51-3474" fmla="*/ 5464 h 10000"/>
              <a:gd name="connsiteX52-3475" fmla="*/ 6000 w 10000"/>
              <a:gd name="connsiteY52-3476" fmla="*/ 5869 h 10000"/>
              <a:gd name="connsiteX53-3477" fmla="*/ 5138 w 10000"/>
              <a:gd name="connsiteY53-3478" fmla="*/ 5980 h 10000"/>
              <a:gd name="connsiteX54-3479" fmla="*/ 4956 w 10000"/>
              <a:gd name="connsiteY54-3480" fmla="*/ 4765 h 10000"/>
              <a:gd name="connsiteX55-3481" fmla="*/ 5535 w 10000"/>
              <a:gd name="connsiteY55-3482" fmla="*/ 4060 h 10000"/>
              <a:gd name="connsiteX56-3483" fmla="*/ 8583 w 10000"/>
              <a:gd name="connsiteY56-3484" fmla="*/ 3017 h 10000"/>
              <a:gd name="connsiteX57-3485" fmla="*/ 9138 w 10000"/>
              <a:gd name="connsiteY57-3486" fmla="*/ 2931 h 10000"/>
              <a:gd name="connsiteX58-3487" fmla="*/ 9040 w 10000"/>
              <a:gd name="connsiteY58-3488" fmla="*/ 2779 h 10000"/>
              <a:gd name="connsiteX59-3489" fmla="*/ 9020 w 10000"/>
              <a:gd name="connsiteY59-3490" fmla="*/ 2806 h 10000"/>
              <a:gd name="connsiteX60-3491" fmla="*/ 8390 w 10000"/>
              <a:gd name="connsiteY60-3492" fmla="*/ 2911 h 10000"/>
              <a:gd name="connsiteX61-3493" fmla="*/ 6398 w 10000"/>
              <a:gd name="connsiteY61-3494" fmla="*/ 3332 h 10000"/>
              <a:gd name="connsiteX62-3495" fmla="*/ 5514 w 10000"/>
              <a:gd name="connsiteY62-3496" fmla="*/ 3704 h 10000"/>
              <a:gd name="connsiteX63-3497" fmla="*/ 4879 w 10000"/>
              <a:gd name="connsiteY63-3498" fmla="*/ 3883 h 10000"/>
              <a:gd name="connsiteX64-3499" fmla="*/ 4830 w 10000"/>
              <a:gd name="connsiteY64-3500" fmla="*/ 3634 h 10000"/>
              <a:gd name="connsiteX65-3501" fmla="*/ 4735 w 10000"/>
              <a:gd name="connsiteY65-3502" fmla="*/ 3104 h 10000"/>
              <a:gd name="connsiteX66-3503" fmla="*/ 4695 w 10000"/>
              <a:gd name="connsiteY66-3504" fmla="*/ 2819 h 10000"/>
              <a:gd name="connsiteX67-3505" fmla="*/ 4797 w 10000"/>
              <a:gd name="connsiteY67-3506" fmla="*/ 2197 h 10000"/>
              <a:gd name="connsiteX68-3507" fmla="*/ 5361 w 10000"/>
              <a:gd name="connsiteY68-3508" fmla="*/ 533 h 10000"/>
              <a:gd name="connsiteX69-3509" fmla="*/ 5746 w 10000"/>
              <a:gd name="connsiteY69-3510" fmla="*/ 0 h 10000"/>
              <a:gd name="connsiteX0-3511" fmla="*/ 5746 w 10000"/>
              <a:gd name="connsiteY0-3512" fmla="*/ 0 h 10000"/>
              <a:gd name="connsiteX1-3513" fmla="*/ 5428 w 10000"/>
              <a:gd name="connsiteY1-3514" fmla="*/ 35 h 10000"/>
              <a:gd name="connsiteX2-3515" fmla="*/ 4687 w 10000"/>
              <a:gd name="connsiteY2-3516" fmla="*/ 1936 h 10000"/>
              <a:gd name="connsiteX3-3517" fmla="*/ 4245 w 10000"/>
              <a:gd name="connsiteY3-3518" fmla="*/ 2438 h 10000"/>
              <a:gd name="connsiteX4-3519" fmla="*/ 3341 w 10000"/>
              <a:gd name="connsiteY4-3520" fmla="*/ 906 h 10000"/>
              <a:gd name="connsiteX5-3521" fmla="*/ 3052 w 10000"/>
              <a:gd name="connsiteY5-3522" fmla="*/ 541 h 10000"/>
              <a:gd name="connsiteX6-3523" fmla="*/ 3053 w 10000"/>
              <a:gd name="connsiteY6-3524" fmla="*/ 497 h 10000"/>
              <a:gd name="connsiteX7-3525" fmla="*/ 2933 w 10000"/>
              <a:gd name="connsiteY7-3526" fmla="*/ 641 h 10000"/>
              <a:gd name="connsiteX8-3527" fmla="*/ 3664 w 10000"/>
              <a:gd name="connsiteY8-3528" fmla="*/ 1732 h 10000"/>
              <a:gd name="connsiteX9-3529" fmla="*/ 4246 w 10000"/>
              <a:gd name="connsiteY9-3530" fmla="*/ 3438 h 10000"/>
              <a:gd name="connsiteX10-3531" fmla="*/ 4092 w 10000"/>
              <a:gd name="connsiteY10-3532" fmla="*/ 3978 h 10000"/>
              <a:gd name="connsiteX11-3533" fmla="*/ 3718 w 10000"/>
              <a:gd name="connsiteY11-3534" fmla="*/ 3809 h 10000"/>
              <a:gd name="connsiteX12-3535" fmla="*/ 2403 w 10000"/>
              <a:gd name="connsiteY12-3536" fmla="*/ 3026 h 10000"/>
              <a:gd name="connsiteX13-3537" fmla="*/ 895 w 10000"/>
              <a:gd name="connsiteY13-3538" fmla="*/ 2458 h 10000"/>
              <a:gd name="connsiteX14-3539" fmla="*/ 703 w 10000"/>
              <a:gd name="connsiteY14-3540" fmla="*/ 2364 h 10000"/>
              <a:gd name="connsiteX15-3541" fmla="*/ 629 w 10000"/>
              <a:gd name="connsiteY15-3542" fmla="*/ 2563 h 10000"/>
              <a:gd name="connsiteX16-3543" fmla="*/ 661 w 10000"/>
              <a:gd name="connsiteY16-3544" fmla="*/ 2556 h 10000"/>
              <a:gd name="connsiteX17-3545" fmla="*/ 2618 w 10000"/>
              <a:gd name="connsiteY17-3546" fmla="*/ 3345 h 10000"/>
              <a:gd name="connsiteX18-3547" fmla="*/ 3826 w 10000"/>
              <a:gd name="connsiteY18-3548" fmla="*/ 4371 h 10000"/>
              <a:gd name="connsiteX19-3549" fmla="*/ 3997 w 10000"/>
              <a:gd name="connsiteY19-3550" fmla="*/ 4924 h 10000"/>
              <a:gd name="connsiteX20-3551" fmla="*/ 3863 w 10000"/>
              <a:gd name="connsiteY20-3552" fmla="*/ 6039 h 10000"/>
              <a:gd name="connsiteX21-3553" fmla="*/ 3572 w 10000"/>
              <a:gd name="connsiteY21-3554" fmla="*/ 5976 h 10000"/>
              <a:gd name="connsiteX22-3555" fmla="*/ 671 w 10000"/>
              <a:gd name="connsiteY22-3556" fmla="*/ 5489 h 10000"/>
              <a:gd name="connsiteX23-3557" fmla="*/ 20 w 10000"/>
              <a:gd name="connsiteY23-3558" fmla="*/ 5430 h 10000"/>
              <a:gd name="connsiteX24-3559" fmla="*/ 20 w 10000"/>
              <a:gd name="connsiteY24-3560" fmla="*/ 5438 h 10000"/>
              <a:gd name="connsiteX25-3561" fmla="*/ 0 w 10000"/>
              <a:gd name="connsiteY25-3562" fmla="*/ 5698 h 10000"/>
              <a:gd name="connsiteX26-3563" fmla="*/ 383 w 10000"/>
              <a:gd name="connsiteY26-3564" fmla="*/ 5702 h 10000"/>
              <a:gd name="connsiteX27-3565" fmla="*/ 3654 w 10000"/>
              <a:gd name="connsiteY27-3566" fmla="*/ 6484 h 10000"/>
              <a:gd name="connsiteX28-3567" fmla="*/ 3897 w 10000"/>
              <a:gd name="connsiteY28-3568" fmla="*/ 6884 h 10000"/>
              <a:gd name="connsiteX29-3569" fmla="*/ 3753 w 10000"/>
              <a:gd name="connsiteY29-3570" fmla="*/ 8655 h 10000"/>
              <a:gd name="connsiteX30-3571" fmla="*/ 3594 w 10000"/>
              <a:gd name="connsiteY30-3572" fmla="*/ 9090 h 10000"/>
              <a:gd name="connsiteX31-3573" fmla="*/ 2618 w 10000"/>
              <a:gd name="connsiteY31-3574" fmla="*/ 9554 h 10000"/>
              <a:gd name="connsiteX32-3575" fmla="*/ 1966 w 10000"/>
              <a:gd name="connsiteY32-3576" fmla="*/ 9656 h 10000"/>
              <a:gd name="connsiteX33-3577" fmla="*/ 1519 w 10000"/>
              <a:gd name="connsiteY33-3578" fmla="*/ 9741 h 10000"/>
              <a:gd name="connsiteX34-3579" fmla="*/ 2899 w 10000"/>
              <a:gd name="connsiteY34-3580" fmla="*/ 9978 h 10000"/>
              <a:gd name="connsiteX35-3581" fmla="*/ 6656 w 10000"/>
              <a:gd name="connsiteY35-3582" fmla="*/ 9931 h 10000"/>
              <a:gd name="connsiteX36-3583" fmla="*/ 7293 w 10000"/>
              <a:gd name="connsiteY36-3584" fmla="*/ 9832 h 10000"/>
              <a:gd name="connsiteX37-3585" fmla="*/ 7435 w 10000"/>
              <a:gd name="connsiteY37-3586" fmla="*/ 9780 h 10000"/>
              <a:gd name="connsiteX38-3587" fmla="*/ 7328 w 10000"/>
              <a:gd name="connsiteY38-3588" fmla="*/ 9729 h 10000"/>
              <a:gd name="connsiteX39-3589" fmla="*/ 6676 w 10000"/>
              <a:gd name="connsiteY39-3590" fmla="*/ 9617 h 10000"/>
              <a:gd name="connsiteX40-3591" fmla="*/ 5392 w 10000"/>
              <a:gd name="connsiteY40-3592" fmla="*/ 9183 h 10000"/>
              <a:gd name="connsiteX41-3593" fmla="*/ 5222 w 10000"/>
              <a:gd name="connsiteY41-3594" fmla="*/ 8751 h 10000"/>
              <a:gd name="connsiteX42-3595" fmla="*/ 5183 w 10000"/>
              <a:gd name="connsiteY42-3596" fmla="*/ 7330 h 10000"/>
              <a:gd name="connsiteX43-3597" fmla="*/ 5192 w 10000"/>
              <a:gd name="connsiteY43-3598" fmla="*/ 6772 h 10000"/>
              <a:gd name="connsiteX44-3599" fmla="*/ 5356 w 10000"/>
              <a:gd name="connsiteY44-3600" fmla="*/ 6610 h 10000"/>
              <a:gd name="connsiteX45-3601" fmla="*/ 7720 w 10000"/>
              <a:gd name="connsiteY45-3602" fmla="*/ 5852 h 10000"/>
              <a:gd name="connsiteX46-3603" fmla="*/ 9982 w 10000"/>
              <a:gd name="connsiteY46-3604" fmla="*/ 5648 h 10000"/>
              <a:gd name="connsiteX47-3605" fmla="*/ 10000 w 10000"/>
              <a:gd name="connsiteY47-3606" fmla="*/ 5661 h 10000"/>
              <a:gd name="connsiteX48-3607" fmla="*/ 9985 w 10000"/>
              <a:gd name="connsiteY48-3608" fmla="*/ 5448 h 10000"/>
              <a:gd name="connsiteX49-3609" fmla="*/ 9988 w 10000"/>
              <a:gd name="connsiteY49-3610" fmla="*/ 5361 h 10000"/>
              <a:gd name="connsiteX50-3611" fmla="*/ 9941 w 10000"/>
              <a:gd name="connsiteY50-3612" fmla="*/ 5433 h 10000"/>
              <a:gd name="connsiteX51-3613" fmla="*/ 9553 w 10000"/>
              <a:gd name="connsiteY51-3614" fmla="*/ 5464 h 10000"/>
              <a:gd name="connsiteX52-3615" fmla="*/ 6000 w 10000"/>
              <a:gd name="connsiteY52-3616" fmla="*/ 5869 h 10000"/>
              <a:gd name="connsiteX53-3617" fmla="*/ 5138 w 10000"/>
              <a:gd name="connsiteY53-3618" fmla="*/ 5980 h 10000"/>
              <a:gd name="connsiteX54-3619" fmla="*/ 4956 w 10000"/>
              <a:gd name="connsiteY54-3620" fmla="*/ 4765 h 10000"/>
              <a:gd name="connsiteX55-3621" fmla="*/ 5535 w 10000"/>
              <a:gd name="connsiteY55-3622" fmla="*/ 4060 h 10000"/>
              <a:gd name="connsiteX56-3623" fmla="*/ 8583 w 10000"/>
              <a:gd name="connsiteY56-3624" fmla="*/ 3017 h 10000"/>
              <a:gd name="connsiteX57-3625" fmla="*/ 9138 w 10000"/>
              <a:gd name="connsiteY57-3626" fmla="*/ 2931 h 10000"/>
              <a:gd name="connsiteX58-3627" fmla="*/ 9040 w 10000"/>
              <a:gd name="connsiteY58-3628" fmla="*/ 2779 h 10000"/>
              <a:gd name="connsiteX59-3629" fmla="*/ 9020 w 10000"/>
              <a:gd name="connsiteY59-3630" fmla="*/ 2806 h 10000"/>
              <a:gd name="connsiteX60-3631" fmla="*/ 8390 w 10000"/>
              <a:gd name="connsiteY60-3632" fmla="*/ 2911 h 10000"/>
              <a:gd name="connsiteX61-3633" fmla="*/ 6398 w 10000"/>
              <a:gd name="connsiteY61-3634" fmla="*/ 3332 h 10000"/>
              <a:gd name="connsiteX62-3635" fmla="*/ 5514 w 10000"/>
              <a:gd name="connsiteY62-3636" fmla="*/ 3704 h 10000"/>
              <a:gd name="connsiteX63-3637" fmla="*/ 4879 w 10000"/>
              <a:gd name="connsiteY63-3638" fmla="*/ 3883 h 10000"/>
              <a:gd name="connsiteX64-3639" fmla="*/ 4830 w 10000"/>
              <a:gd name="connsiteY64-3640" fmla="*/ 3634 h 10000"/>
              <a:gd name="connsiteX65-3641" fmla="*/ 4735 w 10000"/>
              <a:gd name="connsiteY65-3642" fmla="*/ 3104 h 10000"/>
              <a:gd name="connsiteX66-3643" fmla="*/ 4695 w 10000"/>
              <a:gd name="connsiteY66-3644" fmla="*/ 2819 h 10000"/>
              <a:gd name="connsiteX67-3645" fmla="*/ 4797 w 10000"/>
              <a:gd name="connsiteY67-3646" fmla="*/ 2197 h 10000"/>
              <a:gd name="connsiteX68-3647" fmla="*/ 5361 w 10000"/>
              <a:gd name="connsiteY68-3648" fmla="*/ 533 h 10000"/>
              <a:gd name="connsiteX69-3649" fmla="*/ 5746 w 10000"/>
              <a:gd name="connsiteY69-3650" fmla="*/ 0 h 10000"/>
              <a:gd name="connsiteX0-3651" fmla="*/ 5746 w 10000"/>
              <a:gd name="connsiteY0-3652" fmla="*/ 0 h 10000"/>
              <a:gd name="connsiteX1-3653" fmla="*/ 5428 w 10000"/>
              <a:gd name="connsiteY1-3654" fmla="*/ 35 h 10000"/>
              <a:gd name="connsiteX2-3655" fmla="*/ 4687 w 10000"/>
              <a:gd name="connsiteY2-3656" fmla="*/ 1936 h 10000"/>
              <a:gd name="connsiteX3-3657" fmla="*/ 4245 w 10000"/>
              <a:gd name="connsiteY3-3658" fmla="*/ 2438 h 10000"/>
              <a:gd name="connsiteX4-3659" fmla="*/ 3341 w 10000"/>
              <a:gd name="connsiteY4-3660" fmla="*/ 906 h 10000"/>
              <a:gd name="connsiteX5-3661" fmla="*/ 3052 w 10000"/>
              <a:gd name="connsiteY5-3662" fmla="*/ 541 h 10000"/>
              <a:gd name="connsiteX6-3663" fmla="*/ 3053 w 10000"/>
              <a:gd name="connsiteY6-3664" fmla="*/ 497 h 10000"/>
              <a:gd name="connsiteX7-3665" fmla="*/ 2933 w 10000"/>
              <a:gd name="connsiteY7-3666" fmla="*/ 641 h 10000"/>
              <a:gd name="connsiteX8-3667" fmla="*/ 3664 w 10000"/>
              <a:gd name="connsiteY8-3668" fmla="*/ 1732 h 10000"/>
              <a:gd name="connsiteX9-3669" fmla="*/ 4246 w 10000"/>
              <a:gd name="connsiteY9-3670" fmla="*/ 3438 h 10000"/>
              <a:gd name="connsiteX10-3671" fmla="*/ 4092 w 10000"/>
              <a:gd name="connsiteY10-3672" fmla="*/ 3978 h 10000"/>
              <a:gd name="connsiteX11-3673" fmla="*/ 3718 w 10000"/>
              <a:gd name="connsiteY11-3674" fmla="*/ 3809 h 10000"/>
              <a:gd name="connsiteX12-3675" fmla="*/ 2403 w 10000"/>
              <a:gd name="connsiteY12-3676" fmla="*/ 3026 h 10000"/>
              <a:gd name="connsiteX13-3677" fmla="*/ 895 w 10000"/>
              <a:gd name="connsiteY13-3678" fmla="*/ 2458 h 10000"/>
              <a:gd name="connsiteX14-3679" fmla="*/ 703 w 10000"/>
              <a:gd name="connsiteY14-3680" fmla="*/ 2364 h 10000"/>
              <a:gd name="connsiteX15-3681" fmla="*/ 629 w 10000"/>
              <a:gd name="connsiteY15-3682" fmla="*/ 2563 h 10000"/>
              <a:gd name="connsiteX16-3683" fmla="*/ 661 w 10000"/>
              <a:gd name="connsiteY16-3684" fmla="*/ 2556 h 10000"/>
              <a:gd name="connsiteX17-3685" fmla="*/ 2618 w 10000"/>
              <a:gd name="connsiteY17-3686" fmla="*/ 3345 h 10000"/>
              <a:gd name="connsiteX18-3687" fmla="*/ 3826 w 10000"/>
              <a:gd name="connsiteY18-3688" fmla="*/ 4371 h 10000"/>
              <a:gd name="connsiteX19-3689" fmla="*/ 3997 w 10000"/>
              <a:gd name="connsiteY19-3690" fmla="*/ 4924 h 10000"/>
              <a:gd name="connsiteX20-3691" fmla="*/ 3863 w 10000"/>
              <a:gd name="connsiteY20-3692" fmla="*/ 6039 h 10000"/>
              <a:gd name="connsiteX21-3693" fmla="*/ 3572 w 10000"/>
              <a:gd name="connsiteY21-3694" fmla="*/ 5976 h 10000"/>
              <a:gd name="connsiteX22-3695" fmla="*/ 671 w 10000"/>
              <a:gd name="connsiteY22-3696" fmla="*/ 5489 h 10000"/>
              <a:gd name="connsiteX23-3697" fmla="*/ 20 w 10000"/>
              <a:gd name="connsiteY23-3698" fmla="*/ 5430 h 10000"/>
              <a:gd name="connsiteX24-3699" fmla="*/ 20 w 10000"/>
              <a:gd name="connsiteY24-3700" fmla="*/ 5438 h 10000"/>
              <a:gd name="connsiteX25-3701" fmla="*/ 0 w 10000"/>
              <a:gd name="connsiteY25-3702" fmla="*/ 5698 h 10000"/>
              <a:gd name="connsiteX26-3703" fmla="*/ 383 w 10000"/>
              <a:gd name="connsiteY26-3704" fmla="*/ 5702 h 10000"/>
              <a:gd name="connsiteX27-3705" fmla="*/ 3654 w 10000"/>
              <a:gd name="connsiteY27-3706" fmla="*/ 6484 h 10000"/>
              <a:gd name="connsiteX28-3707" fmla="*/ 3897 w 10000"/>
              <a:gd name="connsiteY28-3708" fmla="*/ 6884 h 10000"/>
              <a:gd name="connsiteX29-3709" fmla="*/ 3753 w 10000"/>
              <a:gd name="connsiteY29-3710" fmla="*/ 8655 h 10000"/>
              <a:gd name="connsiteX30-3711" fmla="*/ 3594 w 10000"/>
              <a:gd name="connsiteY30-3712" fmla="*/ 9090 h 10000"/>
              <a:gd name="connsiteX31-3713" fmla="*/ 2618 w 10000"/>
              <a:gd name="connsiteY31-3714" fmla="*/ 9554 h 10000"/>
              <a:gd name="connsiteX32-3715" fmla="*/ 1966 w 10000"/>
              <a:gd name="connsiteY32-3716" fmla="*/ 9656 h 10000"/>
              <a:gd name="connsiteX33-3717" fmla="*/ 1519 w 10000"/>
              <a:gd name="connsiteY33-3718" fmla="*/ 9741 h 10000"/>
              <a:gd name="connsiteX34-3719" fmla="*/ 2899 w 10000"/>
              <a:gd name="connsiteY34-3720" fmla="*/ 9978 h 10000"/>
              <a:gd name="connsiteX35-3721" fmla="*/ 6656 w 10000"/>
              <a:gd name="connsiteY35-3722" fmla="*/ 9931 h 10000"/>
              <a:gd name="connsiteX36-3723" fmla="*/ 7293 w 10000"/>
              <a:gd name="connsiteY36-3724" fmla="*/ 9832 h 10000"/>
              <a:gd name="connsiteX37-3725" fmla="*/ 7435 w 10000"/>
              <a:gd name="connsiteY37-3726" fmla="*/ 9780 h 10000"/>
              <a:gd name="connsiteX38-3727" fmla="*/ 7328 w 10000"/>
              <a:gd name="connsiteY38-3728" fmla="*/ 9729 h 10000"/>
              <a:gd name="connsiteX39-3729" fmla="*/ 6676 w 10000"/>
              <a:gd name="connsiteY39-3730" fmla="*/ 9617 h 10000"/>
              <a:gd name="connsiteX40-3731" fmla="*/ 5392 w 10000"/>
              <a:gd name="connsiteY40-3732" fmla="*/ 9183 h 10000"/>
              <a:gd name="connsiteX41-3733" fmla="*/ 5222 w 10000"/>
              <a:gd name="connsiteY41-3734" fmla="*/ 8751 h 10000"/>
              <a:gd name="connsiteX42-3735" fmla="*/ 5183 w 10000"/>
              <a:gd name="connsiteY42-3736" fmla="*/ 7330 h 10000"/>
              <a:gd name="connsiteX43-3737" fmla="*/ 5192 w 10000"/>
              <a:gd name="connsiteY43-3738" fmla="*/ 6772 h 10000"/>
              <a:gd name="connsiteX44-3739" fmla="*/ 5356 w 10000"/>
              <a:gd name="connsiteY44-3740" fmla="*/ 6610 h 10000"/>
              <a:gd name="connsiteX45-3741" fmla="*/ 7720 w 10000"/>
              <a:gd name="connsiteY45-3742" fmla="*/ 5852 h 10000"/>
              <a:gd name="connsiteX46-3743" fmla="*/ 9982 w 10000"/>
              <a:gd name="connsiteY46-3744" fmla="*/ 5648 h 10000"/>
              <a:gd name="connsiteX47-3745" fmla="*/ 10000 w 10000"/>
              <a:gd name="connsiteY47-3746" fmla="*/ 5661 h 10000"/>
              <a:gd name="connsiteX48-3747" fmla="*/ 9985 w 10000"/>
              <a:gd name="connsiteY48-3748" fmla="*/ 5448 h 10000"/>
              <a:gd name="connsiteX49-3749" fmla="*/ 9988 w 10000"/>
              <a:gd name="connsiteY49-3750" fmla="*/ 5361 h 10000"/>
              <a:gd name="connsiteX50-3751" fmla="*/ 9941 w 10000"/>
              <a:gd name="connsiteY50-3752" fmla="*/ 5433 h 10000"/>
              <a:gd name="connsiteX51-3753" fmla="*/ 9553 w 10000"/>
              <a:gd name="connsiteY51-3754" fmla="*/ 5464 h 10000"/>
              <a:gd name="connsiteX52-3755" fmla="*/ 6000 w 10000"/>
              <a:gd name="connsiteY52-3756" fmla="*/ 5869 h 10000"/>
              <a:gd name="connsiteX53-3757" fmla="*/ 5138 w 10000"/>
              <a:gd name="connsiteY53-3758" fmla="*/ 5980 h 10000"/>
              <a:gd name="connsiteX54-3759" fmla="*/ 4956 w 10000"/>
              <a:gd name="connsiteY54-3760" fmla="*/ 4765 h 10000"/>
              <a:gd name="connsiteX55-3761" fmla="*/ 5535 w 10000"/>
              <a:gd name="connsiteY55-3762" fmla="*/ 4060 h 10000"/>
              <a:gd name="connsiteX56-3763" fmla="*/ 8583 w 10000"/>
              <a:gd name="connsiteY56-3764" fmla="*/ 3017 h 10000"/>
              <a:gd name="connsiteX57-3765" fmla="*/ 9138 w 10000"/>
              <a:gd name="connsiteY57-3766" fmla="*/ 2931 h 10000"/>
              <a:gd name="connsiteX58-3767" fmla="*/ 9040 w 10000"/>
              <a:gd name="connsiteY58-3768" fmla="*/ 2779 h 10000"/>
              <a:gd name="connsiteX59-3769" fmla="*/ 9020 w 10000"/>
              <a:gd name="connsiteY59-3770" fmla="*/ 2806 h 10000"/>
              <a:gd name="connsiteX60-3771" fmla="*/ 8390 w 10000"/>
              <a:gd name="connsiteY60-3772" fmla="*/ 2911 h 10000"/>
              <a:gd name="connsiteX61-3773" fmla="*/ 6398 w 10000"/>
              <a:gd name="connsiteY61-3774" fmla="*/ 3332 h 10000"/>
              <a:gd name="connsiteX62-3775" fmla="*/ 5514 w 10000"/>
              <a:gd name="connsiteY62-3776" fmla="*/ 3704 h 10000"/>
              <a:gd name="connsiteX63-3777" fmla="*/ 4879 w 10000"/>
              <a:gd name="connsiteY63-3778" fmla="*/ 3883 h 10000"/>
              <a:gd name="connsiteX64-3779" fmla="*/ 4830 w 10000"/>
              <a:gd name="connsiteY64-3780" fmla="*/ 3634 h 10000"/>
              <a:gd name="connsiteX65-3781" fmla="*/ 4735 w 10000"/>
              <a:gd name="connsiteY65-3782" fmla="*/ 3104 h 10000"/>
              <a:gd name="connsiteX66-3783" fmla="*/ 4695 w 10000"/>
              <a:gd name="connsiteY66-3784" fmla="*/ 2819 h 10000"/>
              <a:gd name="connsiteX67-3785" fmla="*/ 4852 w 10000"/>
              <a:gd name="connsiteY67-3786" fmla="*/ 2232 h 10000"/>
              <a:gd name="connsiteX68-3787" fmla="*/ 5361 w 10000"/>
              <a:gd name="connsiteY68-3788" fmla="*/ 533 h 10000"/>
              <a:gd name="connsiteX69-3789" fmla="*/ 5746 w 10000"/>
              <a:gd name="connsiteY69-3790" fmla="*/ 0 h 10000"/>
              <a:gd name="connsiteX0-3791" fmla="*/ 5746 w 10000"/>
              <a:gd name="connsiteY0-3792" fmla="*/ 0 h 10000"/>
              <a:gd name="connsiteX1-3793" fmla="*/ 5428 w 10000"/>
              <a:gd name="connsiteY1-3794" fmla="*/ 35 h 10000"/>
              <a:gd name="connsiteX2-3795" fmla="*/ 4687 w 10000"/>
              <a:gd name="connsiteY2-3796" fmla="*/ 1936 h 10000"/>
              <a:gd name="connsiteX3-3797" fmla="*/ 4245 w 10000"/>
              <a:gd name="connsiteY3-3798" fmla="*/ 2438 h 10000"/>
              <a:gd name="connsiteX4-3799" fmla="*/ 3341 w 10000"/>
              <a:gd name="connsiteY4-3800" fmla="*/ 906 h 10000"/>
              <a:gd name="connsiteX5-3801" fmla="*/ 3052 w 10000"/>
              <a:gd name="connsiteY5-3802" fmla="*/ 541 h 10000"/>
              <a:gd name="connsiteX6-3803" fmla="*/ 3053 w 10000"/>
              <a:gd name="connsiteY6-3804" fmla="*/ 497 h 10000"/>
              <a:gd name="connsiteX7-3805" fmla="*/ 2933 w 10000"/>
              <a:gd name="connsiteY7-3806" fmla="*/ 641 h 10000"/>
              <a:gd name="connsiteX8-3807" fmla="*/ 3664 w 10000"/>
              <a:gd name="connsiteY8-3808" fmla="*/ 1732 h 10000"/>
              <a:gd name="connsiteX9-3809" fmla="*/ 4246 w 10000"/>
              <a:gd name="connsiteY9-3810" fmla="*/ 3438 h 10000"/>
              <a:gd name="connsiteX10-3811" fmla="*/ 4092 w 10000"/>
              <a:gd name="connsiteY10-3812" fmla="*/ 3978 h 10000"/>
              <a:gd name="connsiteX11-3813" fmla="*/ 3718 w 10000"/>
              <a:gd name="connsiteY11-3814" fmla="*/ 3809 h 10000"/>
              <a:gd name="connsiteX12-3815" fmla="*/ 2403 w 10000"/>
              <a:gd name="connsiteY12-3816" fmla="*/ 3026 h 10000"/>
              <a:gd name="connsiteX13-3817" fmla="*/ 895 w 10000"/>
              <a:gd name="connsiteY13-3818" fmla="*/ 2458 h 10000"/>
              <a:gd name="connsiteX14-3819" fmla="*/ 703 w 10000"/>
              <a:gd name="connsiteY14-3820" fmla="*/ 2364 h 10000"/>
              <a:gd name="connsiteX15-3821" fmla="*/ 629 w 10000"/>
              <a:gd name="connsiteY15-3822" fmla="*/ 2563 h 10000"/>
              <a:gd name="connsiteX16-3823" fmla="*/ 661 w 10000"/>
              <a:gd name="connsiteY16-3824" fmla="*/ 2556 h 10000"/>
              <a:gd name="connsiteX17-3825" fmla="*/ 2618 w 10000"/>
              <a:gd name="connsiteY17-3826" fmla="*/ 3345 h 10000"/>
              <a:gd name="connsiteX18-3827" fmla="*/ 3826 w 10000"/>
              <a:gd name="connsiteY18-3828" fmla="*/ 4371 h 10000"/>
              <a:gd name="connsiteX19-3829" fmla="*/ 3997 w 10000"/>
              <a:gd name="connsiteY19-3830" fmla="*/ 4924 h 10000"/>
              <a:gd name="connsiteX20-3831" fmla="*/ 3863 w 10000"/>
              <a:gd name="connsiteY20-3832" fmla="*/ 6039 h 10000"/>
              <a:gd name="connsiteX21-3833" fmla="*/ 3572 w 10000"/>
              <a:gd name="connsiteY21-3834" fmla="*/ 5976 h 10000"/>
              <a:gd name="connsiteX22-3835" fmla="*/ 671 w 10000"/>
              <a:gd name="connsiteY22-3836" fmla="*/ 5489 h 10000"/>
              <a:gd name="connsiteX23-3837" fmla="*/ 20 w 10000"/>
              <a:gd name="connsiteY23-3838" fmla="*/ 5430 h 10000"/>
              <a:gd name="connsiteX24-3839" fmla="*/ 20 w 10000"/>
              <a:gd name="connsiteY24-3840" fmla="*/ 5438 h 10000"/>
              <a:gd name="connsiteX25-3841" fmla="*/ 0 w 10000"/>
              <a:gd name="connsiteY25-3842" fmla="*/ 5698 h 10000"/>
              <a:gd name="connsiteX26-3843" fmla="*/ 383 w 10000"/>
              <a:gd name="connsiteY26-3844" fmla="*/ 5702 h 10000"/>
              <a:gd name="connsiteX27-3845" fmla="*/ 3654 w 10000"/>
              <a:gd name="connsiteY27-3846" fmla="*/ 6484 h 10000"/>
              <a:gd name="connsiteX28-3847" fmla="*/ 3897 w 10000"/>
              <a:gd name="connsiteY28-3848" fmla="*/ 6884 h 10000"/>
              <a:gd name="connsiteX29-3849" fmla="*/ 3753 w 10000"/>
              <a:gd name="connsiteY29-3850" fmla="*/ 8655 h 10000"/>
              <a:gd name="connsiteX30-3851" fmla="*/ 3594 w 10000"/>
              <a:gd name="connsiteY30-3852" fmla="*/ 9090 h 10000"/>
              <a:gd name="connsiteX31-3853" fmla="*/ 2618 w 10000"/>
              <a:gd name="connsiteY31-3854" fmla="*/ 9554 h 10000"/>
              <a:gd name="connsiteX32-3855" fmla="*/ 1966 w 10000"/>
              <a:gd name="connsiteY32-3856" fmla="*/ 9656 h 10000"/>
              <a:gd name="connsiteX33-3857" fmla="*/ 1519 w 10000"/>
              <a:gd name="connsiteY33-3858" fmla="*/ 9741 h 10000"/>
              <a:gd name="connsiteX34-3859" fmla="*/ 2899 w 10000"/>
              <a:gd name="connsiteY34-3860" fmla="*/ 9978 h 10000"/>
              <a:gd name="connsiteX35-3861" fmla="*/ 6656 w 10000"/>
              <a:gd name="connsiteY35-3862" fmla="*/ 9931 h 10000"/>
              <a:gd name="connsiteX36-3863" fmla="*/ 7293 w 10000"/>
              <a:gd name="connsiteY36-3864" fmla="*/ 9832 h 10000"/>
              <a:gd name="connsiteX37-3865" fmla="*/ 7435 w 10000"/>
              <a:gd name="connsiteY37-3866" fmla="*/ 9780 h 10000"/>
              <a:gd name="connsiteX38-3867" fmla="*/ 7328 w 10000"/>
              <a:gd name="connsiteY38-3868" fmla="*/ 9729 h 10000"/>
              <a:gd name="connsiteX39-3869" fmla="*/ 6676 w 10000"/>
              <a:gd name="connsiteY39-3870" fmla="*/ 9617 h 10000"/>
              <a:gd name="connsiteX40-3871" fmla="*/ 5392 w 10000"/>
              <a:gd name="connsiteY40-3872" fmla="*/ 9183 h 10000"/>
              <a:gd name="connsiteX41-3873" fmla="*/ 5222 w 10000"/>
              <a:gd name="connsiteY41-3874" fmla="*/ 8751 h 10000"/>
              <a:gd name="connsiteX42-3875" fmla="*/ 5183 w 10000"/>
              <a:gd name="connsiteY42-3876" fmla="*/ 7330 h 10000"/>
              <a:gd name="connsiteX43-3877" fmla="*/ 5192 w 10000"/>
              <a:gd name="connsiteY43-3878" fmla="*/ 6772 h 10000"/>
              <a:gd name="connsiteX44-3879" fmla="*/ 5356 w 10000"/>
              <a:gd name="connsiteY44-3880" fmla="*/ 6610 h 10000"/>
              <a:gd name="connsiteX45-3881" fmla="*/ 7720 w 10000"/>
              <a:gd name="connsiteY45-3882" fmla="*/ 5852 h 10000"/>
              <a:gd name="connsiteX46-3883" fmla="*/ 9982 w 10000"/>
              <a:gd name="connsiteY46-3884" fmla="*/ 5648 h 10000"/>
              <a:gd name="connsiteX47-3885" fmla="*/ 10000 w 10000"/>
              <a:gd name="connsiteY47-3886" fmla="*/ 5661 h 10000"/>
              <a:gd name="connsiteX48-3887" fmla="*/ 9985 w 10000"/>
              <a:gd name="connsiteY48-3888" fmla="*/ 5448 h 10000"/>
              <a:gd name="connsiteX49-3889" fmla="*/ 9988 w 10000"/>
              <a:gd name="connsiteY49-3890" fmla="*/ 5361 h 10000"/>
              <a:gd name="connsiteX50-3891" fmla="*/ 9941 w 10000"/>
              <a:gd name="connsiteY50-3892" fmla="*/ 5433 h 10000"/>
              <a:gd name="connsiteX51-3893" fmla="*/ 9553 w 10000"/>
              <a:gd name="connsiteY51-3894" fmla="*/ 5464 h 10000"/>
              <a:gd name="connsiteX52-3895" fmla="*/ 6000 w 10000"/>
              <a:gd name="connsiteY52-3896" fmla="*/ 5869 h 10000"/>
              <a:gd name="connsiteX53-3897" fmla="*/ 5138 w 10000"/>
              <a:gd name="connsiteY53-3898" fmla="*/ 5980 h 10000"/>
              <a:gd name="connsiteX54-3899" fmla="*/ 4956 w 10000"/>
              <a:gd name="connsiteY54-3900" fmla="*/ 4765 h 10000"/>
              <a:gd name="connsiteX55-3901" fmla="*/ 5535 w 10000"/>
              <a:gd name="connsiteY55-3902" fmla="*/ 4060 h 10000"/>
              <a:gd name="connsiteX56-3903" fmla="*/ 8583 w 10000"/>
              <a:gd name="connsiteY56-3904" fmla="*/ 3017 h 10000"/>
              <a:gd name="connsiteX57-3905" fmla="*/ 9138 w 10000"/>
              <a:gd name="connsiteY57-3906" fmla="*/ 2931 h 10000"/>
              <a:gd name="connsiteX58-3907" fmla="*/ 9040 w 10000"/>
              <a:gd name="connsiteY58-3908" fmla="*/ 2779 h 10000"/>
              <a:gd name="connsiteX59-3909" fmla="*/ 9020 w 10000"/>
              <a:gd name="connsiteY59-3910" fmla="*/ 2806 h 10000"/>
              <a:gd name="connsiteX60-3911" fmla="*/ 8390 w 10000"/>
              <a:gd name="connsiteY60-3912" fmla="*/ 2911 h 10000"/>
              <a:gd name="connsiteX61-3913" fmla="*/ 6398 w 10000"/>
              <a:gd name="connsiteY61-3914" fmla="*/ 3332 h 10000"/>
              <a:gd name="connsiteX62-3915" fmla="*/ 5514 w 10000"/>
              <a:gd name="connsiteY62-3916" fmla="*/ 3704 h 10000"/>
              <a:gd name="connsiteX63-3917" fmla="*/ 4879 w 10000"/>
              <a:gd name="connsiteY63-3918" fmla="*/ 3883 h 10000"/>
              <a:gd name="connsiteX64-3919" fmla="*/ 4830 w 10000"/>
              <a:gd name="connsiteY64-3920" fmla="*/ 3634 h 10000"/>
              <a:gd name="connsiteX65-3921" fmla="*/ 4735 w 10000"/>
              <a:gd name="connsiteY65-3922" fmla="*/ 3104 h 10000"/>
              <a:gd name="connsiteX66-3923" fmla="*/ 4695 w 10000"/>
              <a:gd name="connsiteY66-3924" fmla="*/ 2819 h 10000"/>
              <a:gd name="connsiteX67-3925" fmla="*/ 4852 w 10000"/>
              <a:gd name="connsiteY67-3926" fmla="*/ 2232 h 10000"/>
              <a:gd name="connsiteX68-3927" fmla="*/ 5416 w 10000"/>
              <a:gd name="connsiteY68-3928" fmla="*/ 533 h 10000"/>
              <a:gd name="connsiteX69-3929" fmla="*/ 5746 w 10000"/>
              <a:gd name="connsiteY69-3930" fmla="*/ 0 h 10000"/>
              <a:gd name="connsiteX0-3931" fmla="*/ 5871 w 10000"/>
              <a:gd name="connsiteY0-3932" fmla="*/ 0 h 10364"/>
              <a:gd name="connsiteX1-3933" fmla="*/ 5428 w 10000"/>
              <a:gd name="connsiteY1-3934" fmla="*/ 399 h 10364"/>
              <a:gd name="connsiteX2-3935" fmla="*/ 4687 w 10000"/>
              <a:gd name="connsiteY2-3936" fmla="*/ 2300 h 10364"/>
              <a:gd name="connsiteX3-3937" fmla="*/ 4245 w 10000"/>
              <a:gd name="connsiteY3-3938" fmla="*/ 2802 h 10364"/>
              <a:gd name="connsiteX4-3939" fmla="*/ 3341 w 10000"/>
              <a:gd name="connsiteY4-3940" fmla="*/ 1270 h 10364"/>
              <a:gd name="connsiteX5-3941" fmla="*/ 3052 w 10000"/>
              <a:gd name="connsiteY5-3942" fmla="*/ 905 h 10364"/>
              <a:gd name="connsiteX6-3943" fmla="*/ 3053 w 10000"/>
              <a:gd name="connsiteY6-3944" fmla="*/ 861 h 10364"/>
              <a:gd name="connsiteX7-3945" fmla="*/ 2933 w 10000"/>
              <a:gd name="connsiteY7-3946" fmla="*/ 1005 h 10364"/>
              <a:gd name="connsiteX8-3947" fmla="*/ 3664 w 10000"/>
              <a:gd name="connsiteY8-3948" fmla="*/ 2096 h 10364"/>
              <a:gd name="connsiteX9-3949" fmla="*/ 4246 w 10000"/>
              <a:gd name="connsiteY9-3950" fmla="*/ 3802 h 10364"/>
              <a:gd name="connsiteX10-3951" fmla="*/ 4092 w 10000"/>
              <a:gd name="connsiteY10-3952" fmla="*/ 4342 h 10364"/>
              <a:gd name="connsiteX11-3953" fmla="*/ 3718 w 10000"/>
              <a:gd name="connsiteY11-3954" fmla="*/ 4173 h 10364"/>
              <a:gd name="connsiteX12-3955" fmla="*/ 2403 w 10000"/>
              <a:gd name="connsiteY12-3956" fmla="*/ 3390 h 10364"/>
              <a:gd name="connsiteX13-3957" fmla="*/ 895 w 10000"/>
              <a:gd name="connsiteY13-3958" fmla="*/ 2822 h 10364"/>
              <a:gd name="connsiteX14-3959" fmla="*/ 703 w 10000"/>
              <a:gd name="connsiteY14-3960" fmla="*/ 2728 h 10364"/>
              <a:gd name="connsiteX15-3961" fmla="*/ 629 w 10000"/>
              <a:gd name="connsiteY15-3962" fmla="*/ 2927 h 10364"/>
              <a:gd name="connsiteX16-3963" fmla="*/ 661 w 10000"/>
              <a:gd name="connsiteY16-3964" fmla="*/ 2920 h 10364"/>
              <a:gd name="connsiteX17-3965" fmla="*/ 2618 w 10000"/>
              <a:gd name="connsiteY17-3966" fmla="*/ 3709 h 10364"/>
              <a:gd name="connsiteX18-3967" fmla="*/ 3826 w 10000"/>
              <a:gd name="connsiteY18-3968" fmla="*/ 4735 h 10364"/>
              <a:gd name="connsiteX19-3969" fmla="*/ 3997 w 10000"/>
              <a:gd name="connsiteY19-3970" fmla="*/ 5288 h 10364"/>
              <a:gd name="connsiteX20-3971" fmla="*/ 3863 w 10000"/>
              <a:gd name="connsiteY20-3972" fmla="*/ 6403 h 10364"/>
              <a:gd name="connsiteX21-3973" fmla="*/ 3572 w 10000"/>
              <a:gd name="connsiteY21-3974" fmla="*/ 6340 h 10364"/>
              <a:gd name="connsiteX22-3975" fmla="*/ 671 w 10000"/>
              <a:gd name="connsiteY22-3976" fmla="*/ 5853 h 10364"/>
              <a:gd name="connsiteX23-3977" fmla="*/ 20 w 10000"/>
              <a:gd name="connsiteY23-3978" fmla="*/ 5794 h 10364"/>
              <a:gd name="connsiteX24-3979" fmla="*/ 20 w 10000"/>
              <a:gd name="connsiteY24-3980" fmla="*/ 5802 h 10364"/>
              <a:gd name="connsiteX25-3981" fmla="*/ 0 w 10000"/>
              <a:gd name="connsiteY25-3982" fmla="*/ 6062 h 10364"/>
              <a:gd name="connsiteX26-3983" fmla="*/ 383 w 10000"/>
              <a:gd name="connsiteY26-3984" fmla="*/ 6066 h 10364"/>
              <a:gd name="connsiteX27-3985" fmla="*/ 3654 w 10000"/>
              <a:gd name="connsiteY27-3986" fmla="*/ 6848 h 10364"/>
              <a:gd name="connsiteX28-3987" fmla="*/ 3897 w 10000"/>
              <a:gd name="connsiteY28-3988" fmla="*/ 7248 h 10364"/>
              <a:gd name="connsiteX29-3989" fmla="*/ 3753 w 10000"/>
              <a:gd name="connsiteY29-3990" fmla="*/ 9019 h 10364"/>
              <a:gd name="connsiteX30-3991" fmla="*/ 3594 w 10000"/>
              <a:gd name="connsiteY30-3992" fmla="*/ 9454 h 10364"/>
              <a:gd name="connsiteX31-3993" fmla="*/ 2618 w 10000"/>
              <a:gd name="connsiteY31-3994" fmla="*/ 9918 h 10364"/>
              <a:gd name="connsiteX32-3995" fmla="*/ 1966 w 10000"/>
              <a:gd name="connsiteY32-3996" fmla="*/ 10020 h 10364"/>
              <a:gd name="connsiteX33-3997" fmla="*/ 1519 w 10000"/>
              <a:gd name="connsiteY33-3998" fmla="*/ 10105 h 10364"/>
              <a:gd name="connsiteX34-3999" fmla="*/ 2899 w 10000"/>
              <a:gd name="connsiteY34-4000" fmla="*/ 10342 h 10364"/>
              <a:gd name="connsiteX35-4001" fmla="*/ 6656 w 10000"/>
              <a:gd name="connsiteY35-4002" fmla="*/ 10295 h 10364"/>
              <a:gd name="connsiteX36-4003" fmla="*/ 7293 w 10000"/>
              <a:gd name="connsiteY36-4004" fmla="*/ 10196 h 10364"/>
              <a:gd name="connsiteX37-4005" fmla="*/ 7435 w 10000"/>
              <a:gd name="connsiteY37-4006" fmla="*/ 10144 h 10364"/>
              <a:gd name="connsiteX38-4007" fmla="*/ 7328 w 10000"/>
              <a:gd name="connsiteY38-4008" fmla="*/ 10093 h 10364"/>
              <a:gd name="connsiteX39-4009" fmla="*/ 6676 w 10000"/>
              <a:gd name="connsiteY39-4010" fmla="*/ 9981 h 10364"/>
              <a:gd name="connsiteX40-4011" fmla="*/ 5392 w 10000"/>
              <a:gd name="connsiteY40-4012" fmla="*/ 9547 h 10364"/>
              <a:gd name="connsiteX41-4013" fmla="*/ 5222 w 10000"/>
              <a:gd name="connsiteY41-4014" fmla="*/ 9115 h 10364"/>
              <a:gd name="connsiteX42-4015" fmla="*/ 5183 w 10000"/>
              <a:gd name="connsiteY42-4016" fmla="*/ 7694 h 10364"/>
              <a:gd name="connsiteX43-4017" fmla="*/ 5192 w 10000"/>
              <a:gd name="connsiteY43-4018" fmla="*/ 7136 h 10364"/>
              <a:gd name="connsiteX44-4019" fmla="*/ 5356 w 10000"/>
              <a:gd name="connsiteY44-4020" fmla="*/ 6974 h 10364"/>
              <a:gd name="connsiteX45-4021" fmla="*/ 7720 w 10000"/>
              <a:gd name="connsiteY45-4022" fmla="*/ 6216 h 10364"/>
              <a:gd name="connsiteX46-4023" fmla="*/ 9982 w 10000"/>
              <a:gd name="connsiteY46-4024" fmla="*/ 6012 h 10364"/>
              <a:gd name="connsiteX47-4025" fmla="*/ 10000 w 10000"/>
              <a:gd name="connsiteY47-4026" fmla="*/ 6025 h 10364"/>
              <a:gd name="connsiteX48-4027" fmla="*/ 9985 w 10000"/>
              <a:gd name="connsiteY48-4028" fmla="*/ 5812 h 10364"/>
              <a:gd name="connsiteX49-4029" fmla="*/ 9988 w 10000"/>
              <a:gd name="connsiteY49-4030" fmla="*/ 5725 h 10364"/>
              <a:gd name="connsiteX50-4031" fmla="*/ 9941 w 10000"/>
              <a:gd name="connsiteY50-4032" fmla="*/ 5797 h 10364"/>
              <a:gd name="connsiteX51-4033" fmla="*/ 9553 w 10000"/>
              <a:gd name="connsiteY51-4034" fmla="*/ 5828 h 10364"/>
              <a:gd name="connsiteX52-4035" fmla="*/ 6000 w 10000"/>
              <a:gd name="connsiteY52-4036" fmla="*/ 6233 h 10364"/>
              <a:gd name="connsiteX53-4037" fmla="*/ 5138 w 10000"/>
              <a:gd name="connsiteY53-4038" fmla="*/ 6344 h 10364"/>
              <a:gd name="connsiteX54-4039" fmla="*/ 4956 w 10000"/>
              <a:gd name="connsiteY54-4040" fmla="*/ 5129 h 10364"/>
              <a:gd name="connsiteX55-4041" fmla="*/ 5535 w 10000"/>
              <a:gd name="connsiteY55-4042" fmla="*/ 4424 h 10364"/>
              <a:gd name="connsiteX56-4043" fmla="*/ 8583 w 10000"/>
              <a:gd name="connsiteY56-4044" fmla="*/ 3381 h 10364"/>
              <a:gd name="connsiteX57-4045" fmla="*/ 9138 w 10000"/>
              <a:gd name="connsiteY57-4046" fmla="*/ 3295 h 10364"/>
              <a:gd name="connsiteX58-4047" fmla="*/ 9040 w 10000"/>
              <a:gd name="connsiteY58-4048" fmla="*/ 3143 h 10364"/>
              <a:gd name="connsiteX59-4049" fmla="*/ 9020 w 10000"/>
              <a:gd name="connsiteY59-4050" fmla="*/ 3170 h 10364"/>
              <a:gd name="connsiteX60-4051" fmla="*/ 8390 w 10000"/>
              <a:gd name="connsiteY60-4052" fmla="*/ 3275 h 10364"/>
              <a:gd name="connsiteX61-4053" fmla="*/ 6398 w 10000"/>
              <a:gd name="connsiteY61-4054" fmla="*/ 3696 h 10364"/>
              <a:gd name="connsiteX62-4055" fmla="*/ 5514 w 10000"/>
              <a:gd name="connsiteY62-4056" fmla="*/ 4068 h 10364"/>
              <a:gd name="connsiteX63-4057" fmla="*/ 4879 w 10000"/>
              <a:gd name="connsiteY63-4058" fmla="*/ 4247 h 10364"/>
              <a:gd name="connsiteX64-4059" fmla="*/ 4830 w 10000"/>
              <a:gd name="connsiteY64-4060" fmla="*/ 3998 h 10364"/>
              <a:gd name="connsiteX65-4061" fmla="*/ 4735 w 10000"/>
              <a:gd name="connsiteY65-4062" fmla="*/ 3468 h 10364"/>
              <a:gd name="connsiteX66-4063" fmla="*/ 4695 w 10000"/>
              <a:gd name="connsiteY66-4064" fmla="*/ 3183 h 10364"/>
              <a:gd name="connsiteX67-4065" fmla="*/ 4852 w 10000"/>
              <a:gd name="connsiteY67-4066" fmla="*/ 2596 h 10364"/>
              <a:gd name="connsiteX68-4067" fmla="*/ 5416 w 10000"/>
              <a:gd name="connsiteY68-4068" fmla="*/ 897 h 10364"/>
              <a:gd name="connsiteX69-4069" fmla="*/ 5871 w 10000"/>
              <a:gd name="connsiteY69-4070" fmla="*/ 0 h 10364"/>
              <a:gd name="connsiteX0-4071" fmla="*/ 5871 w 10000"/>
              <a:gd name="connsiteY0-4072" fmla="*/ 0 h 10364"/>
              <a:gd name="connsiteX1-4073" fmla="*/ 5442 w 10000"/>
              <a:gd name="connsiteY1-4074" fmla="*/ 364 h 10364"/>
              <a:gd name="connsiteX2-4075" fmla="*/ 4687 w 10000"/>
              <a:gd name="connsiteY2-4076" fmla="*/ 2300 h 10364"/>
              <a:gd name="connsiteX3-4077" fmla="*/ 4245 w 10000"/>
              <a:gd name="connsiteY3-4078" fmla="*/ 2802 h 10364"/>
              <a:gd name="connsiteX4-4079" fmla="*/ 3341 w 10000"/>
              <a:gd name="connsiteY4-4080" fmla="*/ 1270 h 10364"/>
              <a:gd name="connsiteX5-4081" fmla="*/ 3052 w 10000"/>
              <a:gd name="connsiteY5-4082" fmla="*/ 905 h 10364"/>
              <a:gd name="connsiteX6-4083" fmla="*/ 3053 w 10000"/>
              <a:gd name="connsiteY6-4084" fmla="*/ 861 h 10364"/>
              <a:gd name="connsiteX7-4085" fmla="*/ 2933 w 10000"/>
              <a:gd name="connsiteY7-4086" fmla="*/ 1005 h 10364"/>
              <a:gd name="connsiteX8-4087" fmla="*/ 3664 w 10000"/>
              <a:gd name="connsiteY8-4088" fmla="*/ 2096 h 10364"/>
              <a:gd name="connsiteX9-4089" fmla="*/ 4246 w 10000"/>
              <a:gd name="connsiteY9-4090" fmla="*/ 3802 h 10364"/>
              <a:gd name="connsiteX10-4091" fmla="*/ 4092 w 10000"/>
              <a:gd name="connsiteY10-4092" fmla="*/ 4342 h 10364"/>
              <a:gd name="connsiteX11-4093" fmla="*/ 3718 w 10000"/>
              <a:gd name="connsiteY11-4094" fmla="*/ 4173 h 10364"/>
              <a:gd name="connsiteX12-4095" fmla="*/ 2403 w 10000"/>
              <a:gd name="connsiteY12-4096" fmla="*/ 3390 h 10364"/>
              <a:gd name="connsiteX13-4097" fmla="*/ 895 w 10000"/>
              <a:gd name="connsiteY13-4098" fmla="*/ 2822 h 10364"/>
              <a:gd name="connsiteX14-4099" fmla="*/ 703 w 10000"/>
              <a:gd name="connsiteY14-4100" fmla="*/ 2728 h 10364"/>
              <a:gd name="connsiteX15-4101" fmla="*/ 629 w 10000"/>
              <a:gd name="connsiteY15-4102" fmla="*/ 2927 h 10364"/>
              <a:gd name="connsiteX16-4103" fmla="*/ 661 w 10000"/>
              <a:gd name="connsiteY16-4104" fmla="*/ 2920 h 10364"/>
              <a:gd name="connsiteX17-4105" fmla="*/ 2618 w 10000"/>
              <a:gd name="connsiteY17-4106" fmla="*/ 3709 h 10364"/>
              <a:gd name="connsiteX18-4107" fmla="*/ 3826 w 10000"/>
              <a:gd name="connsiteY18-4108" fmla="*/ 4735 h 10364"/>
              <a:gd name="connsiteX19-4109" fmla="*/ 3997 w 10000"/>
              <a:gd name="connsiteY19-4110" fmla="*/ 5288 h 10364"/>
              <a:gd name="connsiteX20-4111" fmla="*/ 3863 w 10000"/>
              <a:gd name="connsiteY20-4112" fmla="*/ 6403 h 10364"/>
              <a:gd name="connsiteX21-4113" fmla="*/ 3572 w 10000"/>
              <a:gd name="connsiteY21-4114" fmla="*/ 6340 h 10364"/>
              <a:gd name="connsiteX22-4115" fmla="*/ 671 w 10000"/>
              <a:gd name="connsiteY22-4116" fmla="*/ 5853 h 10364"/>
              <a:gd name="connsiteX23-4117" fmla="*/ 20 w 10000"/>
              <a:gd name="connsiteY23-4118" fmla="*/ 5794 h 10364"/>
              <a:gd name="connsiteX24-4119" fmla="*/ 20 w 10000"/>
              <a:gd name="connsiteY24-4120" fmla="*/ 5802 h 10364"/>
              <a:gd name="connsiteX25-4121" fmla="*/ 0 w 10000"/>
              <a:gd name="connsiteY25-4122" fmla="*/ 6062 h 10364"/>
              <a:gd name="connsiteX26-4123" fmla="*/ 383 w 10000"/>
              <a:gd name="connsiteY26-4124" fmla="*/ 6066 h 10364"/>
              <a:gd name="connsiteX27-4125" fmla="*/ 3654 w 10000"/>
              <a:gd name="connsiteY27-4126" fmla="*/ 6848 h 10364"/>
              <a:gd name="connsiteX28-4127" fmla="*/ 3897 w 10000"/>
              <a:gd name="connsiteY28-4128" fmla="*/ 7248 h 10364"/>
              <a:gd name="connsiteX29-4129" fmla="*/ 3753 w 10000"/>
              <a:gd name="connsiteY29-4130" fmla="*/ 9019 h 10364"/>
              <a:gd name="connsiteX30-4131" fmla="*/ 3594 w 10000"/>
              <a:gd name="connsiteY30-4132" fmla="*/ 9454 h 10364"/>
              <a:gd name="connsiteX31-4133" fmla="*/ 2618 w 10000"/>
              <a:gd name="connsiteY31-4134" fmla="*/ 9918 h 10364"/>
              <a:gd name="connsiteX32-4135" fmla="*/ 1966 w 10000"/>
              <a:gd name="connsiteY32-4136" fmla="*/ 10020 h 10364"/>
              <a:gd name="connsiteX33-4137" fmla="*/ 1519 w 10000"/>
              <a:gd name="connsiteY33-4138" fmla="*/ 10105 h 10364"/>
              <a:gd name="connsiteX34-4139" fmla="*/ 2899 w 10000"/>
              <a:gd name="connsiteY34-4140" fmla="*/ 10342 h 10364"/>
              <a:gd name="connsiteX35-4141" fmla="*/ 6656 w 10000"/>
              <a:gd name="connsiteY35-4142" fmla="*/ 10295 h 10364"/>
              <a:gd name="connsiteX36-4143" fmla="*/ 7293 w 10000"/>
              <a:gd name="connsiteY36-4144" fmla="*/ 10196 h 10364"/>
              <a:gd name="connsiteX37-4145" fmla="*/ 7435 w 10000"/>
              <a:gd name="connsiteY37-4146" fmla="*/ 10144 h 10364"/>
              <a:gd name="connsiteX38-4147" fmla="*/ 7328 w 10000"/>
              <a:gd name="connsiteY38-4148" fmla="*/ 10093 h 10364"/>
              <a:gd name="connsiteX39-4149" fmla="*/ 6676 w 10000"/>
              <a:gd name="connsiteY39-4150" fmla="*/ 9981 h 10364"/>
              <a:gd name="connsiteX40-4151" fmla="*/ 5392 w 10000"/>
              <a:gd name="connsiteY40-4152" fmla="*/ 9547 h 10364"/>
              <a:gd name="connsiteX41-4153" fmla="*/ 5222 w 10000"/>
              <a:gd name="connsiteY41-4154" fmla="*/ 9115 h 10364"/>
              <a:gd name="connsiteX42-4155" fmla="*/ 5183 w 10000"/>
              <a:gd name="connsiteY42-4156" fmla="*/ 7694 h 10364"/>
              <a:gd name="connsiteX43-4157" fmla="*/ 5192 w 10000"/>
              <a:gd name="connsiteY43-4158" fmla="*/ 7136 h 10364"/>
              <a:gd name="connsiteX44-4159" fmla="*/ 5356 w 10000"/>
              <a:gd name="connsiteY44-4160" fmla="*/ 6974 h 10364"/>
              <a:gd name="connsiteX45-4161" fmla="*/ 7720 w 10000"/>
              <a:gd name="connsiteY45-4162" fmla="*/ 6216 h 10364"/>
              <a:gd name="connsiteX46-4163" fmla="*/ 9982 w 10000"/>
              <a:gd name="connsiteY46-4164" fmla="*/ 6012 h 10364"/>
              <a:gd name="connsiteX47-4165" fmla="*/ 10000 w 10000"/>
              <a:gd name="connsiteY47-4166" fmla="*/ 6025 h 10364"/>
              <a:gd name="connsiteX48-4167" fmla="*/ 9985 w 10000"/>
              <a:gd name="connsiteY48-4168" fmla="*/ 5812 h 10364"/>
              <a:gd name="connsiteX49-4169" fmla="*/ 9988 w 10000"/>
              <a:gd name="connsiteY49-4170" fmla="*/ 5725 h 10364"/>
              <a:gd name="connsiteX50-4171" fmla="*/ 9941 w 10000"/>
              <a:gd name="connsiteY50-4172" fmla="*/ 5797 h 10364"/>
              <a:gd name="connsiteX51-4173" fmla="*/ 9553 w 10000"/>
              <a:gd name="connsiteY51-4174" fmla="*/ 5828 h 10364"/>
              <a:gd name="connsiteX52-4175" fmla="*/ 6000 w 10000"/>
              <a:gd name="connsiteY52-4176" fmla="*/ 6233 h 10364"/>
              <a:gd name="connsiteX53-4177" fmla="*/ 5138 w 10000"/>
              <a:gd name="connsiteY53-4178" fmla="*/ 6344 h 10364"/>
              <a:gd name="connsiteX54-4179" fmla="*/ 4956 w 10000"/>
              <a:gd name="connsiteY54-4180" fmla="*/ 5129 h 10364"/>
              <a:gd name="connsiteX55-4181" fmla="*/ 5535 w 10000"/>
              <a:gd name="connsiteY55-4182" fmla="*/ 4424 h 10364"/>
              <a:gd name="connsiteX56-4183" fmla="*/ 8583 w 10000"/>
              <a:gd name="connsiteY56-4184" fmla="*/ 3381 h 10364"/>
              <a:gd name="connsiteX57-4185" fmla="*/ 9138 w 10000"/>
              <a:gd name="connsiteY57-4186" fmla="*/ 3295 h 10364"/>
              <a:gd name="connsiteX58-4187" fmla="*/ 9040 w 10000"/>
              <a:gd name="connsiteY58-4188" fmla="*/ 3143 h 10364"/>
              <a:gd name="connsiteX59-4189" fmla="*/ 9020 w 10000"/>
              <a:gd name="connsiteY59-4190" fmla="*/ 3170 h 10364"/>
              <a:gd name="connsiteX60-4191" fmla="*/ 8390 w 10000"/>
              <a:gd name="connsiteY60-4192" fmla="*/ 3275 h 10364"/>
              <a:gd name="connsiteX61-4193" fmla="*/ 6398 w 10000"/>
              <a:gd name="connsiteY61-4194" fmla="*/ 3696 h 10364"/>
              <a:gd name="connsiteX62-4195" fmla="*/ 5514 w 10000"/>
              <a:gd name="connsiteY62-4196" fmla="*/ 4068 h 10364"/>
              <a:gd name="connsiteX63-4197" fmla="*/ 4879 w 10000"/>
              <a:gd name="connsiteY63-4198" fmla="*/ 4247 h 10364"/>
              <a:gd name="connsiteX64-4199" fmla="*/ 4830 w 10000"/>
              <a:gd name="connsiteY64-4200" fmla="*/ 3998 h 10364"/>
              <a:gd name="connsiteX65-4201" fmla="*/ 4735 w 10000"/>
              <a:gd name="connsiteY65-4202" fmla="*/ 3468 h 10364"/>
              <a:gd name="connsiteX66-4203" fmla="*/ 4695 w 10000"/>
              <a:gd name="connsiteY66-4204" fmla="*/ 3183 h 10364"/>
              <a:gd name="connsiteX67-4205" fmla="*/ 4852 w 10000"/>
              <a:gd name="connsiteY67-4206" fmla="*/ 2596 h 10364"/>
              <a:gd name="connsiteX68-4207" fmla="*/ 5416 w 10000"/>
              <a:gd name="connsiteY68-4208" fmla="*/ 897 h 10364"/>
              <a:gd name="connsiteX69-4209" fmla="*/ 5871 w 10000"/>
              <a:gd name="connsiteY69-4210" fmla="*/ 0 h 10364"/>
              <a:gd name="connsiteX0-4211" fmla="*/ 5871 w 10000"/>
              <a:gd name="connsiteY0-4212" fmla="*/ 0 h 10364"/>
              <a:gd name="connsiteX1-4213" fmla="*/ 5484 w 10000"/>
              <a:gd name="connsiteY1-4214" fmla="*/ 364 h 10364"/>
              <a:gd name="connsiteX2-4215" fmla="*/ 4687 w 10000"/>
              <a:gd name="connsiteY2-4216" fmla="*/ 2300 h 10364"/>
              <a:gd name="connsiteX3-4217" fmla="*/ 4245 w 10000"/>
              <a:gd name="connsiteY3-4218" fmla="*/ 2802 h 10364"/>
              <a:gd name="connsiteX4-4219" fmla="*/ 3341 w 10000"/>
              <a:gd name="connsiteY4-4220" fmla="*/ 1270 h 10364"/>
              <a:gd name="connsiteX5-4221" fmla="*/ 3052 w 10000"/>
              <a:gd name="connsiteY5-4222" fmla="*/ 905 h 10364"/>
              <a:gd name="connsiteX6-4223" fmla="*/ 3053 w 10000"/>
              <a:gd name="connsiteY6-4224" fmla="*/ 861 h 10364"/>
              <a:gd name="connsiteX7-4225" fmla="*/ 2933 w 10000"/>
              <a:gd name="connsiteY7-4226" fmla="*/ 1005 h 10364"/>
              <a:gd name="connsiteX8-4227" fmla="*/ 3664 w 10000"/>
              <a:gd name="connsiteY8-4228" fmla="*/ 2096 h 10364"/>
              <a:gd name="connsiteX9-4229" fmla="*/ 4246 w 10000"/>
              <a:gd name="connsiteY9-4230" fmla="*/ 3802 h 10364"/>
              <a:gd name="connsiteX10-4231" fmla="*/ 4092 w 10000"/>
              <a:gd name="connsiteY10-4232" fmla="*/ 4342 h 10364"/>
              <a:gd name="connsiteX11-4233" fmla="*/ 3718 w 10000"/>
              <a:gd name="connsiteY11-4234" fmla="*/ 4173 h 10364"/>
              <a:gd name="connsiteX12-4235" fmla="*/ 2403 w 10000"/>
              <a:gd name="connsiteY12-4236" fmla="*/ 3390 h 10364"/>
              <a:gd name="connsiteX13-4237" fmla="*/ 895 w 10000"/>
              <a:gd name="connsiteY13-4238" fmla="*/ 2822 h 10364"/>
              <a:gd name="connsiteX14-4239" fmla="*/ 703 w 10000"/>
              <a:gd name="connsiteY14-4240" fmla="*/ 2728 h 10364"/>
              <a:gd name="connsiteX15-4241" fmla="*/ 629 w 10000"/>
              <a:gd name="connsiteY15-4242" fmla="*/ 2927 h 10364"/>
              <a:gd name="connsiteX16-4243" fmla="*/ 661 w 10000"/>
              <a:gd name="connsiteY16-4244" fmla="*/ 2920 h 10364"/>
              <a:gd name="connsiteX17-4245" fmla="*/ 2618 w 10000"/>
              <a:gd name="connsiteY17-4246" fmla="*/ 3709 h 10364"/>
              <a:gd name="connsiteX18-4247" fmla="*/ 3826 w 10000"/>
              <a:gd name="connsiteY18-4248" fmla="*/ 4735 h 10364"/>
              <a:gd name="connsiteX19-4249" fmla="*/ 3997 w 10000"/>
              <a:gd name="connsiteY19-4250" fmla="*/ 5288 h 10364"/>
              <a:gd name="connsiteX20-4251" fmla="*/ 3863 w 10000"/>
              <a:gd name="connsiteY20-4252" fmla="*/ 6403 h 10364"/>
              <a:gd name="connsiteX21-4253" fmla="*/ 3572 w 10000"/>
              <a:gd name="connsiteY21-4254" fmla="*/ 6340 h 10364"/>
              <a:gd name="connsiteX22-4255" fmla="*/ 671 w 10000"/>
              <a:gd name="connsiteY22-4256" fmla="*/ 5853 h 10364"/>
              <a:gd name="connsiteX23-4257" fmla="*/ 20 w 10000"/>
              <a:gd name="connsiteY23-4258" fmla="*/ 5794 h 10364"/>
              <a:gd name="connsiteX24-4259" fmla="*/ 20 w 10000"/>
              <a:gd name="connsiteY24-4260" fmla="*/ 5802 h 10364"/>
              <a:gd name="connsiteX25-4261" fmla="*/ 0 w 10000"/>
              <a:gd name="connsiteY25-4262" fmla="*/ 6062 h 10364"/>
              <a:gd name="connsiteX26-4263" fmla="*/ 383 w 10000"/>
              <a:gd name="connsiteY26-4264" fmla="*/ 6066 h 10364"/>
              <a:gd name="connsiteX27-4265" fmla="*/ 3654 w 10000"/>
              <a:gd name="connsiteY27-4266" fmla="*/ 6848 h 10364"/>
              <a:gd name="connsiteX28-4267" fmla="*/ 3897 w 10000"/>
              <a:gd name="connsiteY28-4268" fmla="*/ 7248 h 10364"/>
              <a:gd name="connsiteX29-4269" fmla="*/ 3753 w 10000"/>
              <a:gd name="connsiteY29-4270" fmla="*/ 9019 h 10364"/>
              <a:gd name="connsiteX30-4271" fmla="*/ 3594 w 10000"/>
              <a:gd name="connsiteY30-4272" fmla="*/ 9454 h 10364"/>
              <a:gd name="connsiteX31-4273" fmla="*/ 2618 w 10000"/>
              <a:gd name="connsiteY31-4274" fmla="*/ 9918 h 10364"/>
              <a:gd name="connsiteX32-4275" fmla="*/ 1966 w 10000"/>
              <a:gd name="connsiteY32-4276" fmla="*/ 10020 h 10364"/>
              <a:gd name="connsiteX33-4277" fmla="*/ 1519 w 10000"/>
              <a:gd name="connsiteY33-4278" fmla="*/ 10105 h 10364"/>
              <a:gd name="connsiteX34-4279" fmla="*/ 2899 w 10000"/>
              <a:gd name="connsiteY34-4280" fmla="*/ 10342 h 10364"/>
              <a:gd name="connsiteX35-4281" fmla="*/ 6656 w 10000"/>
              <a:gd name="connsiteY35-4282" fmla="*/ 10295 h 10364"/>
              <a:gd name="connsiteX36-4283" fmla="*/ 7293 w 10000"/>
              <a:gd name="connsiteY36-4284" fmla="*/ 10196 h 10364"/>
              <a:gd name="connsiteX37-4285" fmla="*/ 7435 w 10000"/>
              <a:gd name="connsiteY37-4286" fmla="*/ 10144 h 10364"/>
              <a:gd name="connsiteX38-4287" fmla="*/ 7328 w 10000"/>
              <a:gd name="connsiteY38-4288" fmla="*/ 10093 h 10364"/>
              <a:gd name="connsiteX39-4289" fmla="*/ 6676 w 10000"/>
              <a:gd name="connsiteY39-4290" fmla="*/ 9981 h 10364"/>
              <a:gd name="connsiteX40-4291" fmla="*/ 5392 w 10000"/>
              <a:gd name="connsiteY40-4292" fmla="*/ 9547 h 10364"/>
              <a:gd name="connsiteX41-4293" fmla="*/ 5222 w 10000"/>
              <a:gd name="connsiteY41-4294" fmla="*/ 9115 h 10364"/>
              <a:gd name="connsiteX42-4295" fmla="*/ 5183 w 10000"/>
              <a:gd name="connsiteY42-4296" fmla="*/ 7694 h 10364"/>
              <a:gd name="connsiteX43-4297" fmla="*/ 5192 w 10000"/>
              <a:gd name="connsiteY43-4298" fmla="*/ 7136 h 10364"/>
              <a:gd name="connsiteX44-4299" fmla="*/ 5356 w 10000"/>
              <a:gd name="connsiteY44-4300" fmla="*/ 6974 h 10364"/>
              <a:gd name="connsiteX45-4301" fmla="*/ 7720 w 10000"/>
              <a:gd name="connsiteY45-4302" fmla="*/ 6216 h 10364"/>
              <a:gd name="connsiteX46-4303" fmla="*/ 9982 w 10000"/>
              <a:gd name="connsiteY46-4304" fmla="*/ 6012 h 10364"/>
              <a:gd name="connsiteX47-4305" fmla="*/ 10000 w 10000"/>
              <a:gd name="connsiteY47-4306" fmla="*/ 6025 h 10364"/>
              <a:gd name="connsiteX48-4307" fmla="*/ 9985 w 10000"/>
              <a:gd name="connsiteY48-4308" fmla="*/ 5812 h 10364"/>
              <a:gd name="connsiteX49-4309" fmla="*/ 9988 w 10000"/>
              <a:gd name="connsiteY49-4310" fmla="*/ 5725 h 10364"/>
              <a:gd name="connsiteX50-4311" fmla="*/ 9941 w 10000"/>
              <a:gd name="connsiteY50-4312" fmla="*/ 5797 h 10364"/>
              <a:gd name="connsiteX51-4313" fmla="*/ 9553 w 10000"/>
              <a:gd name="connsiteY51-4314" fmla="*/ 5828 h 10364"/>
              <a:gd name="connsiteX52-4315" fmla="*/ 6000 w 10000"/>
              <a:gd name="connsiteY52-4316" fmla="*/ 6233 h 10364"/>
              <a:gd name="connsiteX53-4317" fmla="*/ 5138 w 10000"/>
              <a:gd name="connsiteY53-4318" fmla="*/ 6344 h 10364"/>
              <a:gd name="connsiteX54-4319" fmla="*/ 4956 w 10000"/>
              <a:gd name="connsiteY54-4320" fmla="*/ 5129 h 10364"/>
              <a:gd name="connsiteX55-4321" fmla="*/ 5535 w 10000"/>
              <a:gd name="connsiteY55-4322" fmla="*/ 4424 h 10364"/>
              <a:gd name="connsiteX56-4323" fmla="*/ 8583 w 10000"/>
              <a:gd name="connsiteY56-4324" fmla="*/ 3381 h 10364"/>
              <a:gd name="connsiteX57-4325" fmla="*/ 9138 w 10000"/>
              <a:gd name="connsiteY57-4326" fmla="*/ 3295 h 10364"/>
              <a:gd name="connsiteX58-4327" fmla="*/ 9040 w 10000"/>
              <a:gd name="connsiteY58-4328" fmla="*/ 3143 h 10364"/>
              <a:gd name="connsiteX59-4329" fmla="*/ 9020 w 10000"/>
              <a:gd name="connsiteY59-4330" fmla="*/ 3170 h 10364"/>
              <a:gd name="connsiteX60-4331" fmla="*/ 8390 w 10000"/>
              <a:gd name="connsiteY60-4332" fmla="*/ 3275 h 10364"/>
              <a:gd name="connsiteX61-4333" fmla="*/ 6398 w 10000"/>
              <a:gd name="connsiteY61-4334" fmla="*/ 3696 h 10364"/>
              <a:gd name="connsiteX62-4335" fmla="*/ 5514 w 10000"/>
              <a:gd name="connsiteY62-4336" fmla="*/ 4068 h 10364"/>
              <a:gd name="connsiteX63-4337" fmla="*/ 4879 w 10000"/>
              <a:gd name="connsiteY63-4338" fmla="*/ 4247 h 10364"/>
              <a:gd name="connsiteX64-4339" fmla="*/ 4830 w 10000"/>
              <a:gd name="connsiteY64-4340" fmla="*/ 3998 h 10364"/>
              <a:gd name="connsiteX65-4341" fmla="*/ 4735 w 10000"/>
              <a:gd name="connsiteY65-4342" fmla="*/ 3468 h 10364"/>
              <a:gd name="connsiteX66-4343" fmla="*/ 4695 w 10000"/>
              <a:gd name="connsiteY66-4344" fmla="*/ 3183 h 10364"/>
              <a:gd name="connsiteX67-4345" fmla="*/ 4852 w 10000"/>
              <a:gd name="connsiteY67-4346" fmla="*/ 2596 h 10364"/>
              <a:gd name="connsiteX68-4347" fmla="*/ 5416 w 10000"/>
              <a:gd name="connsiteY68-4348" fmla="*/ 897 h 10364"/>
              <a:gd name="connsiteX69-4349" fmla="*/ 5871 w 10000"/>
              <a:gd name="connsiteY69-4350" fmla="*/ 0 h 10364"/>
              <a:gd name="connsiteX0-4351" fmla="*/ 5871 w 10000"/>
              <a:gd name="connsiteY0-4352" fmla="*/ 0 h 10364"/>
              <a:gd name="connsiteX1-4353" fmla="*/ 5484 w 10000"/>
              <a:gd name="connsiteY1-4354" fmla="*/ 364 h 10364"/>
              <a:gd name="connsiteX2-4355" fmla="*/ 4687 w 10000"/>
              <a:gd name="connsiteY2-4356" fmla="*/ 2300 h 10364"/>
              <a:gd name="connsiteX3-4357" fmla="*/ 4245 w 10000"/>
              <a:gd name="connsiteY3-4358" fmla="*/ 2802 h 10364"/>
              <a:gd name="connsiteX4-4359" fmla="*/ 3341 w 10000"/>
              <a:gd name="connsiteY4-4360" fmla="*/ 1270 h 10364"/>
              <a:gd name="connsiteX5-4361" fmla="*/ 3052 w 10000"/>
              <a:gd name="connsiteY5-4362" fmla="*/ 905 h 10364"/>
              <a:gd name="connsiteX6-4363" fmla="*/ 3053 w 10000"/>
              <a:gd name="connsiteY6-4364" fmla="*/ 861 h 10364"/>
              <a:gd name="connsiteX7-4365" fmla="*/ 2933 w 10000"/>
              <a:gd name="connsiteY7-4366" fmla="*/ 1005 h 10364"/>
              <a:gd name="connsiteX8-4367" fmla="*/ 3664 w 10000"/>
              <a:gd name="connsiteY8-4368" fmla="*/ 2096 h 10364"/>
              <a:gd name="connsiteX9-4369" fmla="*/ 4246 w 10000"/>
              <a:gd name="connsiteY9-4370" fmla="*/ 3802 h 10364"/>
              <a:gd name="connsiteX10-4371" fmla="*/ 4092 w 10000"/>
              <a:gd name="connsiteY10-4372" fmla="*/ 4342 h 10364"/>
              <a:gd name="connsiteX11-4373" fmla="*/ 3718 w 10000"/>
              <a:gd name="connsiteY11-4374" fmla="*/ 4173 h 10364"/>
              <a:gd name="connsiteX12-4375" fmla="*/ 2403 w 10000"/>
              <a:gd name="connsiteY12-4376" fmla="*/ 3390 h 10364"/>
              <a:gd name="connsiteX13-4377" fmla="*/ 895 w 10000"/>
              <a:gd name="connsiteY13-4378" fmla="*/ 2822 h 10364"/>
              <a:gd name="connsiteX14-4379" fmla="*/ 703 w 10000"/>
              <a:gd name="connsiteY14-4380" fmla="*/ 2728 h 10364"/>
              <a:gd name="connsiteX15-4381" fmla="*/ 629 w 10000"/>
              <a:gd name="connsiteY15-4382" fmla="*/ 2927 h 10364"/>
              <a:gd name="connsiteX16-4383" fmla="*/ 661 w 10000"/>
              <a:gd name="connsiteY16-4384" fmla="*/ 2920 h 10364"/>
              <a:gd name="connsiteX17-4385" fmla="*/ 2618 w 10000"/>
              <a:gd name="connsiteY17-4386" fmla="*/ 3709 h 10364"/>
              <a:gd name="connsiteX18-4387" fmla="*/ 3826 w 10000"/>
              <a:gd name="connsiteY18-4388" fmla="*/ 4735 h 10364"/>
              <a:gd name="connsiteX19-4389" fmla="*/ 3997 w 10000"/>
              <a:gd name="connsiteY19-4390" fmla="*/ 5288 h 10364"/>
              <a:gd name="connsiteX20-4391" fmla="*/ 3863 w 10000"/>
              <a:gd name="connsiteY20-4392" fmla="*/ 6403 h 10364"/>
              <a:gd name="connsiteX21-4393" fmla="*/ 3572 w 10000"/>
              <a:gd name="connsiteY21-4394" fmla="*/ 6340 h 10364"/>
              <a:gd name="connsiteX22-4395" fmla="*/ 671 w 10000"/>
              <a:gd name="connsiteY22-4396" fmla="*/ 5853 h 10364"/>
              <a:gd name="connsiteX23-4397" fmla="*/ 20 w 10000"/>
              <a:gd name="connsiteY23-4398" fmla="*/ 5794 h 10364"/>
              <a:gd name="connsiteX24-4399" fmla="*/ 20 w 10000"/>
              <a:gd name="connsiteY24-4400" fmla="*/ 5802 h 10364"/>
              <a:gd name="connsiteX25-4401" fmla="*/ 0 w 10000"/>
              <a:gd name="connsiteY25-4402" fmla="*/ 6062 h 10364"/>
              <a:gd name="connsiteX26-4403" fmla="*/ 383 w 10000"/>
              <a:gd name="connsiteY26-4404" fmla="*/ 6066 h 10364"/>
              <a:gd name="connsiteX27-4405" fmla="*/ 3654 w 10000"/>
              <a:gd name="connsiteY27-4406" fmla="*/ 6848 h 10364"/>
              <a:gd name="connsiteX28-4407" fmla="*/ 3897 w 10000"/>
              <a:gd name="connsiteY28-4408" fmla="*/ 7248 h 10364"/>
              <a:gd name="connsiteX29-4409" fmla="*/ 3753 w 10000"/>
              <a:gd name="connsiteY29-4410" fmla="*/ 9019 h 10364"/>
              <a:gd name="connsiteX30-4411" fmla="*/ 3594 w 10000"/>
              <a:gd name="connsiteY30-4412" fmla="*/ 9454 h 10364"/>
              <a:gd name="connsiteX31-4413" fmla="*/ 2618 w 10000"/>
              <a:gd name="connsiteY31-4414" fmla="*/ 9918 h 10364"/>
              <a:gd name="connsiteX32-4415" fmla="*/ 1966 w 10000"/>
              <a:gd name="connsiteY32-4416" fmla="*/ 10020 h 10364"/>
              <a:gd name="connsiteX33-4417" fmla="*/ 1519 w 10000"/>
              <a:gd name="connsiteY33-4418" fmla="*/ 10105 h 10364"/>
              <a:gd name="connsiteX34-4419" fmla="*/ 2899 w 10000"/>
              <a:gd name="connsiteY34-4420" fmla="*/ 10342 h 10364"/>
              <a:gd name="connsiteX35-4421" fmla="*/ 6656 w 10000"/>
              <a:gd name="connsiteY35-4422" fmla="*/ 10295 h 10364"/>
              <a:gd name="connsiteX36-4423" fmla="*/ 7293 w 10000"/>
              <a:gd name="connsiteY36-4424" fmla="*/ 10196 h 10364"/>
              <a:gd name="connsiteX37-4425" fmla="*/ 7435 w 10000"/>
              <a:gd name="connsiteY37-4426" fmla="*/ 10144 h 10364"/>
              <a:gd name="connsiteX38-4427" fmla="*/ 7328 w 10000"/>
              <a:gd name="connsiteY38-4428" fmla="*/ 10093 h 10364"/>
              <a:gd name="connsiteX39-4429" fmla="*/ 6676 w 10000"/>
              <a:gd name="connsiteY39-4430" fmla="*/ 9981 h 10364"/>
              <a:gd name="connsiteX40-4431" fmla="*/ 5392 w 10000"/>
              <a:gd name="connsiteY40-4432" fmla="*/ 9547 h 10364"/>
              <a:gd name="connsiteX41-4433" fmla="*/ 5222 w 10000"/>
              <a:gd name="connsiteY41-4434" fmla="*/ 9115 h 10364"/>
              <a:gd name="connsiteX42-4435" fmla="*/ 5183 w 10000"/>
              <a:gd name="connsiteY42-4436" fmla="*/ 7694 h 10364"/>
              <a:gd name="connsiteX43-4437" fmla="*/ 5192 w 10000"/>
              <a:gd name="connsiteY43-4438" fmla="*/ 7136 h 10364"/>
              <a:gd name="connsiteX44-4439" fmla="*/ 5356 w 10000"/>
              <a:gd name="connsiteY44-4440" fmla="*/ 6974 h 10364"/>
              <a:gd name="connsiteX45-4441" fmla="*/ 7720 w 10000"/>
              <a:gd name="connsiteY45-4442" fmla="*/ 6216 h 10364"/>
              <a:gd name="connsiteX46-4443" fmla="*/ 9982 w 10000"/>
              <a:gd name="connsiteY46-4444" fmla="*/ 6012 h 10364"/>
              <a:gd name="connsiteX47-4445" fmla="*/ 10000 w 10000"/>
              <a:gd name="connsiteY47-4446" fmla="*/ 6025 h 10364"/>
              <a:gd name="connsiteX48-4447" fmla="*/ 9985 w 10000"/>
              <a:gd name="connsiteY48-4448" fmla="*/ 5812 h 10364"/>
              <a:gd name="connsiteX49-4449" fmla="*/ 9988 w 10000"/>
              <a:gd name="connsiteY49-4450" fmla="*/ 5725 h 10364"/>
              <a:gd name="connsiteX50-4451" fmla="*/ 9941 w 10000"/>
              <a:gd name="connsiteY50-4452" fmla="*/ 5797 h 10364"/>
              <a:gd name="connsiteX51-4453" fmla="*/ 9553 w 10000"/>
              <a:gd name="connsiteY51-4454" fmla="*/ 5828 h 10364"/>
              <a:gd name="connsiteX52-4455" fmla="*/ 6000 w 10000"/>
              <a:gd name="connsiteY52-4456" fmla="*/ 6233 h 10364"/>
              <a:gd name="connsiteX53-4457" fmla="*/ 5138 w 10000"/>
              <a:gd name="connsiteY53-4458" fmla="*/ 6344 h 10364"/>
              <a:gd name="connsiteX54-4459" fmla="*/ 4956 w 10000"/>
              <a:gd name="connsiteY54-4460" fmla="*/ 5129 h 10364"/>
              <a:gd name="connsiteX55-4461" fmla="*/ 5535 w 10000"/>
              <a:gd name="connsiteY55-4462" fmla="*/ 4424 h 10364"/>
              <a:gd name="connsiteX56-4463" fmla="*/ 8583 w 10000"/>
              <a:gd name="connsiteY56-4464" fmla="*/ 3381 h 10364"/>
              <a:gd name="connsiteX57-4465" fmla="*/ 9138 w 10000"/>
              <a:gd name="connsiteY57-4466" fmla="*/ 3295 h 10364"/>
              <a:gd name="connsiteX58-4467" fmla="*/ 9040 w 10000"/>
              <a:gd name="connsiteY58-4468" fmla="*/ 3143 h 10364"/>
              <a:gd name="connsiteX59-4469" fmla="*/ 9020 w 10000"/>
              <a:gd name="connsiteY59-4470" fmla="*/ 3170 h 10364"/>
              <a:gd name="connsiteX60-4471" fmla="*/ 8390 w 10000"/>
              <a:gd name="connsiteY60-4472" fmla="*/ 3275 h 10364"/>
              <a:gd name="connsiteX61-4473" fmla="*/ 6398 w 10000"/>
              <a:gd name="connsiteY61-4474" fmla="*/ 3696 h 10364"/>
              <a:gd name="connsiteX62-4475" fmla="*/ 5514 w 10000"/>
              <a:gd name="connsiteY62-4476" fmla="*/ 4068 h 10364"/>
              <a:gd name="connsiteX63-4477" fmla="*/ 4879 w 10000"/>
              <a:gd name="connsiteY63-4478" fmla="*/ 4247 h 10364"/>
              <a:gd name="connsiteX64-4479" fmla="*/ 4830 w 10000"/>
              <a:gd name="connsiteY64-4480" fmla="*/ 3998 h 10364"/>
              <a:gd name="connsiteX65-4481" fmla="*/ 4735 w 10000"/>
              <a:gd name="connsiteY65-4482" fmla="*/ 3468 h 10364"/>
              <a:gd name="connsiteX66-4483" fmla="*/ 4695 w 10000"/>
              <a:gd name="connsiteY66-4484" fmla="*/ 3183 h 10364"/>
              <a:gd name="connsiteX67-4485" fmla="*/ 4852 w 10000"/>
              <a:gd name="connsiteY67-4486" fmla="*/ 2596 h 10364"/>
              <a:gd name="connsiteX68-4487" fmla="*/ 5416 w 10000"/>
              <a:gd name="connsiteY68-4488" fmla="*/ 897 h 10364"/>
              <a:gd name="connsiteX69-4489" fmla="*/ 5871 w 10000"/>
              <a:gd name="connsiteY69-4490" fmla="*/ 0 h 10364"/>
              <a:gd name="connsiteX0-4491" fmla="*/ 5871 w 10000"/>
              <a:gd name="connsiteY0-4492" fmla="*/ 0 h 10364"/>
              <a:gd name="connsiteX1-4493" fmla="*/ 5567 w 10000"/>
              <a:gd name="connsiteY1-4494" fmla="*/ 364 h 10364"/>
              <a:gd name="connsiteX2-4495" fmla="*/ 4687 w 10000"/>
              <a:gd name="connsiteY2-4496" fmla="*/ 2300 h 10364"/>
              <a:gd name="connsiteX3-4497" fmla="*/ 4245 w 10000"/>
              <a:gd name="connsiteY3-4498" fmla="*/ 2802 h 10364"/>
              <a:gd name="connsiteX4-4499" fmla="*/ 3341 w 10000"/>
              <a:gd name="connsiteY4-4500" fmla="*/ 1270 h 10364"/>
              <a:gd name="connsiteX5-4501" fmla="*/ 3052 w 10000"/>
              <a:gd name="connsiteY5-4502" fmla="*/ 905 h 10364"/>
              <a:gd name="connsiteX6-4503" fmla="*/ 3053 w 10000"/>
              <a:gd name="connsiteY6-4504" fmla="*/ 861 h 10364"/>
              <a:gd name="connsiteX7-4505" fmla="*/ 2933 w 10000"/>
              <a:gd name="connsiteY7-4506" fmla="*/ 1005 h 10364"/>
              <a:gd name="connsiteX8-4507" fmla="*/ 3664 w 10000"/>
              <a:gd name="connsiteY8-4508" fmla="*/ 2096 h 10364"/>
              <a:gd name="connsiteX9-4509" fmla="*/ 4246 w 10000"/>
              <a:gd name="connsiteY9-4510" fmla="*/ 3802 h 10364"/>
              <a:gd name="connsiteX10-4511" fmla="*/ 4092 w 10000"/>
              <a:gd name="connsiteY10-4512" fmla="*/ 4342 h 10364"/>
              <a:gd name="connsiteX11-4513" fmla="*/ 3718 w 10000"/>
              <a:gd name="connsiteY11-4514" fmla="*/ 4173 h 10364"/>
              <a:gd name="connsiteX12-4515" fmla="*/ 2403 w 10000"/>
              <a:gd name="connsiteY12-4516" fmla="*/ 3390 h 10364"/>
              <a:gd name="connsiteX13-4517" fmla="*/ 895 w 10000"/>
              <a:gd name="connsiteY13-4518" fmla="*/ 2822 h 10364"/>
              <a:gd name="connsiteX14-4519" fmla="*/ 703 w 10000"/>
              <a:gd name="connsiteY14-4520" fmla="*/ 2728 h 10364"/>
              <a:gd name="connsiteX15-4521" fmla="*/ 629 w 10000"/>
              <a:gd name="connsiteY15-4522" fmla="*/ 2927 h 10364"/>
              <a:gd name="connsiteX16-4523" fmla="*/ 661 w 10000"/>
              <a:gd name="connsiteY16-4524" fmla="*/ 2920 h 10364"/>
              <a:gd name="connsiteX17-4525" fmla="*/ 2618 w 10000"/>
              <a:gd name="connsiteY17-4526" fmla="*/ 3709 h 10364"/>
              <a:gd name="connsiteX18-4527" fmla="*/ 3826 w 10000"/>
              <a:gd name="connsiteY18-4528" fmla="*/ 4735 h 10364"/>
              <a:gd name="connsiteX19-4529" fmla="*/ 3997 w 10000"/>
              <a:gd name="connsiteY19-4530" fmla="*/ 5288 h 10364"/>
              <a:gd name="connsiteX20-4531" fmla="*/ 3863 w 10000"/>
              <a:gd name="connsiteY20-4532" fmla="*/ 6403 h 10364"/>
              <a:gd name="connsiteX21-4533" fmla="*/ 3572 w 10000"/>
              <a:gd name="connsiteY21-4534" fmla="*/ 6340 h 10364"/>
              <a:gd name="connsiteX22-4535" fmla="*/ 671 w 10000"/>
              <a:gd name="connsiteY22-4536" fmla="*/ 5853 h 10364"/>
              <a:gd name="connsiteX23-4537" fmla="*/ 20 w 10000"/>
              <a:gd name="connsiteY23-4538" fmla="*/ 5794 h 10364"/>
              <a:gd name="connsiteX24-4539" fmla="*/ 20 w 10000"/>
              <a:gd name="connsiteY24-4540" fmla="*/ 5802 h 10364"/>
              <a:gd name="connsiteX25-4541" fmla="*/ 0 w 10000"/>
              <a:gd name="connsiteY25-4542" fmla="*/ 6062 h 10364"/>
              <a:gd name="connsiteX26-4543" fmla="*/ 383 w 10000"/>
              <a:gd name="connsiteY26-4544" fmla="*/ 6066 h 10364"/>
              <a:gd name="connsiteX27-4545" fmla="*/ 3654 w 10000"/>
              <a:gd name="connsiteY27-4546" fmla="*/ 6848 h 10364"/>
              <a:gd name="connsiteX28-4547" fmla="*/ 3897 w 10000"/>
              <a:gd name="connsiteY28-4548" fmla="*/ 7248 h 10364"/>
              <a:gd name="connsiteX29-4549" fmla="*/ 3753 w 10000"/>
              <a:gd name="connsiteY29-4550" fmla="*/ 9019 h 10364"/>
              <a:gd name="connsiteX30-4551" fmla="*/ 3594 w 10000"/>
              <a:gd name="connsiteY30-4552" fmla="*/ 9454 h 10364"/>
              <a:gd name="connsiteX31-4553" fmla="*/ 2618 w 10000"/>
              <a:gd name="connsiteY31-4554" fmla="*/ 9918 h 10364"/>
              <a:gd name="connsiteX32-4555" fmla="*/ 1966 w 10000"/>
              <a:gd name="connsiteY32-4556" fmla="*/ 10020 h 10364"/>
              <a:gd name="connsiteX33-4557" fmla="*/ 1519 w 10000"/>
              <a:gd name="connsiteY33-4558" fmla="*/ 10105 h 10364"/>
              <a:gd name="connsiteX34-4559" fmla="*/ 2899 w 10000"/>
              <a:gd name="connsiteY34-4560" fmla="*/ 10342 h 10364"/>
              <a:gd name="connsiteX35-4561" fmla="*/ 6656 w 10000"/>
              <a:gd name="connsiteY35-4562" fmla="*/ 10295 h 10364"/>
              <a:gd name="connsiteX36-4563" fmla="*/ 7293 w 10000"/>
              <a:gd name="connsiteY36-4564" fmla="*/ 10196 h 10364"/>
              <a:gd name="connsiteX37-4565" fmla="*/ 7435 w 10000"/>
              <a:gd name="connsiteY37-4566" fmla="*/ 10144 h 10364"/>
              <a:gd name="connsiteX38-4567" fmla="*/ 7328 w 10000"/>
              <a:gd name="connsiteY38-4568" fmla="*/ 10093 h 10364"/>
              <a:gd name="connsiteX39-4569" fmla="*/ 6676 w 10000"/>
              <a:gd name="connsiteY39-4570" fmla="*/ 9981 h 10364"/>
              <a:gd name="connsiteX40-4571" fmla="*/ 5392 w 10000"/>
              <a:gd name="connsiteY40-4572" fmla="*/ 9547 h 10364"/>
              <a:gd name="connsiteX41-4573" fmla="*/ 5222 w 10000"/>
              <a:gd name="connsiteY41-4574" fmla="*/ 9115 h 10364"/>
              <a:gd name="connsiteX42-4575" fmla="*/ 5183 w 10000"/>
              <a:gd name="connsiteY42-4576" fmla="*/ 7694 h 10364"/>
              <a:gd name="connsiteX43-4577" fmla="*/ 5192 w 10000"/>
              <a:gd name="connsiteY43-4578" fmla="*/ 7136 h 10364"/>
              <a:gd name="connsiteX44-4579" fmla="*/ 5356 w 10000"/>
              <a:gd name="connsiteY44-4580" fmla="*/ 6974 h 10364"/>
              <a:gd name="connsiteX45-4581" fmla="*/ 7720 w 10000"/>
              <a:gd name="connsiteY45-4582" fmla="*/ 6216 h 10364"/>
              <a:gd name="connsiteX46-4583" fmla="*/ 9982 w 10000"/>
              <a:gd name="connsiteY46-4584" fmla="*/ 6012 h 10364"/>
              <a:gd name="connsiteX47-4585" fmla="*/ 10000 w 10000"/>
              <a:gd name="connsiteY47-4586" fmla="*/ 6025 h 10364"/>
              <a:gd name="connsiteX48-4587" fmla="*/ 9985 w 10000"/>
              <a:gd name="connsiteY48-4588" fmla="*/ 5812 h 10364"/>
              <a:gd name="connsiteX49-4589" fmla="*/ 9988 w 10000"/>
              <a:gd name="connsiteY49-4590" fmla="*/ 5725 h 10364"/>
              <a:gd name="connsiteX50-4591" fmla="*/ 9941 w 10000"/>
              <a:gd name="connsiteY50-4592" fmla="*/ 5797 h 10364"/>
              <a:gd name="connsiteX51-4593" fmla="*/ 9553 w 10000"/>
              <a:gd name="connsiteY51-4594" fmla="*/ 5828 h 10364"/>
              <a:gd name="connsiteX52-4595" fmla="*/ 6000 w 10000"/>
              <a:gd name="connsiteY52-4596" fmla="*/ 6233 h 10364"/>
              <a:gd name="connsiteX53-4597" fmla="*/ 5138 w 10000"/>
              <a:gd name="connsiteY53-4598" fmla="*/ 6344 h 10364"/>
              <a:gd name="connsiteX54-4599" fmla="*/ 4956 w 10000"/>
              <a:gd name="connsiteY54-4600" fmla="*/ 5129 h 10364"/>
              <a:gd name="connsiteX55-4601" fmla="*/ 5535 w 10000"/>
              <a:gd name="connsiteY55-4602" fmla="*/ 4424 h 10364"/>
              <a:gd name="connsiteX56-4603" fmla="*/ 8583 w 10000"/>
              <a:gd name="connsiteY56-4604" fmla="*/ 3381 h 10364"/>
              <a:gd name="connsiteX57-4605" fmla="*/ 9138 w 10000"/>
              <a:gd name="connsiteY57-4606" fmla="*/ 3295 h 10364"/>
              <a:gd name="connsiteX58-4607" fmla="*/ 9040 w 10000"/>
              <a:gd name="connsiteY58-4608" fmla="*/ 3143 h 10364"/>
              <a:gd name="connsiteX59-4609" fmla="*/ 9020 w 10000"/>
              <a:gd name="connsiteY59-4610" fmla="*/ 3170 h 10364"/>
              <a:gd name="connsiteX60-4611" fmla="*/ 8390 w 10000"/>
              <a:gd name="connsiteY60-4612" fmla="*/ 3275 h 10364"/>
              <a:gd name="connsiteX61-4613" fmla="*/ 6398 w 10000"/>
              <a:gd name="connsiteY61-4614" fmla="*/ 3696 h 10364"/>
              <a:gd name="connsiteX62-4615" fmla="*/ 5514 w 10000"/>
              <a:gd name="connsiteY62-4616" fmla="*/ 4068 h 10364"/>
              <a:gd name="connsiteX63-4617" fmla="*/ 4879 w 10000"/>
              <a:gd name="connsiteY63-4618" fmla="*/ 4247 h 10364"/>
              <a:gd name="connsiteX64-4619" fmla="*/ 4830 w 10000"/>
              <a:gd name="connsiteY64-4620" fmla="*/ 3998 h 10364"/>
              <a:gd name="connsiteX65-4621" fmla="*/ 4735 w 10000"/>
              <a:gd name="connsiteY65-4622" fmla="*/ 3468 h 10364"/>
              <a:gd name="connsiteX66-4623" fmla="*/ 4695 w 10000"/>
              <a:gd name="connsiteY66-4624" fmla="*/ 3183 h 10364"/>
              <a:gd name="connsiteX67-4625" fmla="*/ 4852 w 10000"/>
              <a:gd name="connsiteY67-4626" fmla="*/ 2596 h 10364"/>
              <a:gd name="connsiteX68-4627" fmla="*/ 5416 w 10000"/>
              <a:gd name="connsiteY68-4628" fmla="*/ 897 h 10364"/>
              <a:gd name="connsiteX69-4629" fmla="*/ 5871 w 10000"/>
              <a:gd name="connsiteY69-4630" fmla="*/ 0 h 10364"/>
              <a:gd name="connsiteX0-4631" fmla="*/ 5871 w 10000"/>
              <a:gd name="connsiteY0-4632" fmla="*/ 0 h 10364"/>
              <a:gd name="connsiteX1-4633" fmla="*/ 5567 w 10000"/>
              <a:gd name="connsiteY1-4634" fmla="*/ 364 h 10364"/>
              <a:gd name="connsiteX2-4635" fmla="*/ 4687 w 10000"/>
              <a:gd name="connsiteY2-4636" fmla="*/ 2300 h 10364"/>
              <a:gd name="connsiteX3-4637" fmla="*/ 4245 w 10000"/>
              <a:gd name="connsiteY3-4638" fmla="*/ 2802 h 10364"/>
              <a:gd name="connsiteX4-4639" fmla="*/ 3341 w 10000"/>
              <a:gd name="connsiteY4-4640" fmla="*/ 1270 h 10364"/>
              <a:gd name="connsiteX5-4641" fmla="*/ 3052 w 10000"/>
              <a:gd name="connsiteY5-4642" fmla="*/ 905 h 10364"/>
              <a:gd name="connsiteX6-4643" fmla="*/ 3053 w 10000"/>
              <a:gd name="connsiteY6-4644" fmla="*/ 861 h 10364"/>
              <a:gd name="connsiteX7-4645" fmla="*/ 2933 w 10000"/>
              <a:gd name="connsiteY7-4646" fmla="*/ 1005 h 10364"/>
              <a:gd name="connsiteX8-4647" fmla="*/ 3664 w 10000"/>
              <a:gd name="connsiteY8-4648" fmla="*/ 2096 h 10364"/>
              <a:gd name="connsiteX9-4649" fmla="*/ 4246 w 10000"/>
              <a:gd name="connsiteY9-4650" fmla="*/ 3802 h 10364"/>
              <a:gd name="connsiteX10-4651" fmla="*/ 4092 w 10000"/>
              <a:gd name="connsiteY10-4652" fmla="*/ 4342 h 10364"/>
              <a:gd name="connsiteX11-4653" fmla="*/ 3718 w 10000"/>
              <a:gd name="connsiteY11-4654" fmla="*/ 4173 h 10364"/>
              <a:gd name="connsiteX12-4655" fmla="*/ 2403 w 10000"/>
              <a:gd name="connsiteY12-4656" fmla="*/ 3390 h 10364"/>
              <a:gd name="connsiteX13-4657" fmla="*/ 895 w 10000"/>
              <a:gd name="connsiteY13-4658" fmla="*/ 2822 h 10364"/>
              <a:gd name="connsiteX14-4659" fmla="*/ 703 w 10000"/>
              <a:gd name="connsiteY14-4660" fmla="*/ 2728 h 10364"/>
              <a:gd name="connsiteX15-4661" fmla="*/ 629 w 10000"/>
              <a:gd name="connsiteY15-4662" fmla="*/ 2927 h 10364"/>
              <a:gd name="connsiteX16-4663" fmla="*/ 661 w 10000"/>
              <a:gd name="connsiteY16-4664" fmla="*/ 2920 h 10364"/>
              <a:gd name="connsiteX17-4665" fmla="*/ 2618 w 10000"/>
              <a:gd name="connsiteY17-4666" fmla="*/ 3709 h 10364"/>
              <a:gd name="connsiteX18-4667" fmla="*/ 3826 w 10000"/>
              <a:gd name="connsiteY18-4668" fmla="*/ 4735 h 10364"/>
              <a:gd name="connsiteX19-4669" fmla="*/ 3997 w 10000"/>
              <a:gd name="connsiteY19-4670" fmla="*/ 5288 h 10364"/>
              <a:gd name="connsiteX20-4671" fmla="*/ 3863 w 10000"/>
              <a:gd name="connsiteY20-4672" fmla="*/ 6403 h 10364"/>
              <a:gd name="connsiteX21-4673" fmla="*/ 3572 w 10000"/>
              <a:gd name="connsiteY21-4674" fmla="*/ 6340 h 10364"/>
              <a:gd name="connsiteX22-4675" fmla="*/ 671 w 10000"/>
              <a:gd name="connsiteY22-4676" fmla="*/ 5853 h 10364"/>
              <a:gd name="connsiteX23-4677" fmla="*/ 20 w 10000"/>
              <a:gd name="connsiteY23-4678" fmla="*/ 5794 h 10364"/>
              <a:gd name="connsiteX24-4679" fmla="*/ 20 w 10000"/>
              <a:gd name="connsiteY24-4680" fmla="*/ 5802 h 10364"/>
              <a:gd name="connsiteX25-4681" fmla="*/ 0 w 10000"/>
              <a:gd name="connsiteY25-4682" fmla="*/ 6062 h 10364"/>
              <a:gd name="connsiteX26-4683" fmla="*/ 383 w 10000"/>
              <a:gd name="connsiteY26-4684" fmla="*/ 6066 h 10364"/>
              <a:gd name="connsiteX27-4685" fmla="*/ 3654 w 10000"/>
              <a:gd name="connsiteY27-4686" fmla="*/ 6848 h 10364"/>
              <a:gd name="connsiteX28-4687" fmla="*/ 3897 w 10000"/>
              <a:gd name="connsiteY28-4688" fmla="*/ 7248 h 10364"/>
              <a:gd name="connsiteX29-4689" fmla="*/ 3753 w 10000"/>
              <a:gd name="connsiteY29-4690" fmla="*/ 9019 h 10364"/>
              <a:gd name="connsiteX30-4691" fmla="*/ 3594 w 10000"/>
              <a:gd name="connsiteY30-4692" fmla="*/ 9454 h 10364"/>
              <a:gd name="connsiteX31-4693" fmla="*/ 2618 w 10000"/>
              <a:gd name="connsiteY31-4694" fmla="*/ 9918 h 10364"/>
              <a:gd name="connsiteX32-4695" fmla="*/ 1966 w 10000"/>
              <a:gd name="connsiteY32-4696" fmla="*/ 10020 h 10364"/>
              <a:gd name="connsiteX33-4697" fmla="*/ 1519 w 10000"/>
              <a:gd name="connsiteY33-4698" fmla="*/ 10105 h 10364"/>
              <a:gd name="connsiteX34-4699" fmla="*/ 2899 w 10000"/>
              <a:gd name="connsiteY34-4700" fmla="*/ 10342 h 10364"/>
              <a:gd name="connsiteX35-4701" fmla="*/ 6656 w 10000"/>
              <a:gd name="connsiteY35-4702" fmla="*/ 10295 h 10364"/>
              <a:gd name="connsiteX36-4703" fmla="*/ 7293 w 10000"/>
              <a:gd name="connsiteY36-4704" fmla="*/ 10196 h 10364"/>
              <a:gd name="connsiteX37-4705" fmla="*/ 7435 w 10000"/>
              <a:gd name="connsiteY37-4706" fmla="*/ 10144 h 10364"/>
              <a:gd name="connsiteX38-4707" fmla="*/ 7328 w 10000"/>
              <a:gd name="connsiteY38-4708" fmla="*/ 10093 h 10364"/>
              <a:gd name="connsiteX39-4709" fmla="*/ 6676 w 10000"/>
              <a:gd name="connsiteY39-4710" fmla="*/ 9981 h 10364"/>
              <a:gd name="connsiteX40-4711" fmla="*/ 5392 w 10000"/>
              <a:gd name="connsiteY40-4712" fmla="*/ 9547 h 10364"/>
              <a:gd name="connsiteX41-4713" fmla="*/ 5222 w 10000"/>
              <a:gd name="connsiteY41-4714" fmla="*/ 9115 h 10364"/>
              <a:gd name="connsiteX42-4715" fmla="*/ 5183 w 10000"/>
              <a:gd name="connsiteY42-4716" fmla="*/ 7694 h 10364"/>
              <a:gd name="connsiteX43-4717" fmla="*/ 5192 w 10000"/>
              <a:gd name="connsiteY43-4718" fmla="*/ 7136 h 10364"/>
              <a:gd name="connsiteX44-4719" fmla="*/ 5356 w 10000"/>
              <a:gd name="connsiteY44-4720" fmla="*/ 6974 h 10364"/>
              <a:gd name="connsiteX45-4721" fmla="*/ 7720 w 10000"/>
              <a:gd name="connsiteY45-4722" fmla="*/ 6216 h 10364"/>
              <a:gd name="connsiteX46-4723" fmla="*/ 9982 w 10000"/>
              <a:gd name="connsiteY46-4724" fmla="*/ 6012 h 10364"/>
              <a:gd name="connsiteX47-4725" fmla="*/ 10000 w 10000"/>
              <a:gd name="connsiteY47-4726" fmla="*/ 6025 h 10364"/>
              <a:gd name="connsiteX48-4727" fmla="*/ 9985 w 10000"/>
              <a:gd name="connsiteY48-4728" fmla="*/ 5812 h 10364"/>
              <a:gd name="connsiteX49-4729" fmla="*/ 9988 w 10000"/>
              <a:gd name="connsiteY49-4730" fmla="*/ 5725 h 10364"/>
              <a:gd name="connsiteX50-4731" fmla="*/ 9941 w 10000"/>
              <a:gd name="connsiteY50-4732" fmla="*/ 5797 h 10364"/>
              <a:gd name="connsiteX51-4733" fmla="*/ 9553 w 10000"/>
              <a:gd name="connsiteY51-4734" fmla="*/ 5828 h 10364"/>
              <a:gd name="connsiteX52-4735" fmla="*/ 6000 w 10000"/>
              <a:gd name="connsiteY52-4736" fmla="*/ 6233 h 10364"/>
              <a:gd name="connsiteX53-4737" fmla="*/ 5138 w 10000"/>
              <a:gd name="connsiteY53-4738" fmla="*/ 6344 h 10364"/>
              <a:gd name="connsiteX54-4739" fmla="*/ 4956 w 10000"/>
              <a:gd name="connsiteY54-4740" fmla="*/ 5129 h 10364"/>
              <a:gd name="connsiteX55-4741" fmla="*/ 5535 w 10000"/>
              <a:gd name="connsiteY55-4742" fmla="*/ 4424 h 10364"/>
              <a:gd name="connsiteX56-4743" fmla="*/ 8583 w 10000"/>
              <a:gd name="connsiteY56-4744" fmla="*/ 3381 h 10364"/>
              <a:gd name="connsiteX57-4745" fmla="*/ 9138 w 10000"/>
              <a:gd name="connsiteY57-4746" fmla="*/ 3295 h 10364"/>
              <a:gd name="connsiteX58-4747" fmla="*/ 9040 w 10000"/>
              <a:gd name="connsiteY58-4748" fmla="*/ 3143 h 10364"/>
              <a:gd name="connsiteX59-4749" fmla="*/ 9020 w 10000"/>
              <a:gd name="connsiteY59-4750" fmla="*/ 3170 h 10364"/>
              <a:gd name="connsiteX60-4751" fmla="*/ 8390 w 10000"/>
              <a:gd name="connsiteY60-4752" fmla="*/ 3275 h 10364"/>
              <a:gd name="connsiteX61-4753" fmla="*/ 6398 w 10000"/>
              <a:gd name="connsiteY61-4754" fmla="*/ 3696 h 10364"/>
              <a:gd name="connsiteX62-4755" fmla="*/ 5514 w 10000"/>
              <a:gd name="connsiteY62-4756" fmla="*/ 4068 h 10364"/>
              <a:gd name="connsiteX63-4757" fmla="*/ 4879 w 10000"/>
              <a:gd name="connsiteY63-4758" fmla="*/ 4247 h 10364"/>
              <a:gd name="connsiteX64-4759" fmla="*/ 4830 w 10000"/>
              <a:gd name="connsiteY64-4760" fmla="*/ 3998 h 10364"/>
              <a:gd name="connsiteX65-4761" fmla="*/ 4735 w 10000"/>
              <a:gd name="connsiteY65-4762" fmla="*/ 3468 h 10364"/>
              <a:gd name="connsiteX66-4763" fmla="*/ 4695 w 10000"/>
              <a:gd name="connsiteY66-4764" fmla="*/ 3183 h 10364"/>
              <a:gd name="connsiteX67-4765" fmla="*/ 4852 w 10000"/>
              <a:gd name="connsiteY67-4766" fmla="*/ 2596 h 10364"/>
              <a:gd name="connsiteX68-4767" fmla="*/ 5305 w 10000"/>
              <a:gd name="connsiteY68-4768" fmla="*/ 850 h 10364"/>
              <a:gd name="connsiteX69-4769" fmla="*/ 5871 w 10000"/>
              <a:gd name="connsiteY69-4770" fmla="*/ 0 h 10364"/>
              <a:gd name="connsiteX0-4771" fmla="*/ 5871 w 10000"/>
              <a:gd name="connsiteY0-4772" fmla="*/ 0 h 10364"/>
              <a:gd name="connsiteX1-4773" fmla="*/ 5567 w 10000"/>
              <a:gd name="connsiteY1-4774" fmla="*/ 364 h 10364"/>
              <a:gd name="connsiteX2-4775" fmla="*/ 4687 w 10000"/>
              <a:gd name="connsiteY2-4776" fmla="*/ 2300 h 10364"/>
              <a:gd name="connsiteX3-4777" fmla="*/ 4245 w 10000"/>
              <a:gd name="connsiteY3-4778" fmla="*/ 2802 h 10364"/>
              <a:gd name="connsiteX4-4779" fmla="*/ 3341 w 10000"/>
              <a:gd name="connsiteY4-4780" fmla="*/ 1270 h 10364"/>
              <a:gd name="connsiteX5-4781" fmla="*/ 3052 w 10000"/>
              <a:gd name="connsiteY5-4782" fmla="*/ 905 h 10364"/>
              <a:gd name="connsiteX6-4783" fmla="*/ 3053 w 10000"/>
              <a:gd name="connsiteY6-4784" fmla="*/ 861 h 10364"/>
              <a:gd name="connsiteX7-4785" fmla="*/ 2933 w 10000"/>
              <a:gd name="connsiteY7-4786" fmla="*/ 1005 h 10364"/>
              <a:gd name="connsiteX8-4787" fmla="*/ 3664 w 10000"/>
              <a:gd name="connsiteY8-4788" fmla="*/ 2096 h 10364"/>
              <a:gd name="connsiteX9-4789" fmla="*/ 4246 w 10000"/>
              <a:gd name="connsiteY9-4790" fmla="*/ 3802 h 10364"/>
              <a:gd name="connsiteX10-4791" fmla="*/ 4092 w 10000"/>
              <a:gd name="connsiteY10-4792" fmla="*/ 4342 h 10364"/>
              <a:gd name="connsiteX11-4793" fmla="*/ 3718 w 10000"/>
              <a:gd name="connsiteY11-4794" fmla="*/ 4173 h 10364"/>
              <a:gd name="connsiteX12-4795" fmla="*/ 2403 w 10000"/>
              <a:gd name="connsiteY12-4796" fmla="*/ 3390 h 10364"/>
              <a:gd name="connsiteX13-4797" fmla="*/ 895 w 10000"/>
              <a:gd name="connsiteY13-4798" fmla="*/ 2822 h 10364"/>
              <a:gd name="connsiteX14-4799" fmla="*/ 703 w 10000"/>
              <a:gd name="connsiteY14-4800" fmla="*/ 2728 h 10364"/>
              <a:gd name="connsiteX15-4801" fmla="*/ 629 w 10000"/>
              <a:gd name="connsiteY15-4802" fmla="*/ 2927 h 10364"/>
              <a:gd name="connsiteX16-4803" fmla="*/ 661 w 10000"/>
              <a:gd name="connsiteY16-4804" fmla="*/ 2920 h 10364"/>
              <a:gd name="connsiteX17-4805" fmla="*/ 2618 w 10000"/>
              <a:gd name="connsiteY17-4806" fmla="*/ 3709 h 10364"/>
              <a:gd name="connsiteX18-4807" fmla="*/ 3826 w 10000"/>
              <a:gd name="connsiteY18-4808" fmla="*/ 4735 h 10364"/>
              <a:gd name="connsiteX19-4809" fmla="*/ 3997 w 10000"/>
              <a:gd name="connsiteY19-4810" fmla="*/ 5288 h 10364"/>
              <a:gd name="connsiteX20-4811" fmla="*/ 3863 w 10000"/>
              <a:gd name="connsiteY20-4812" fmla="*/ 6403 h 10364"/>
              <a:gd name="connsiteX21-4813" fmla="*/ 3572 w 10000"/>
              <a:gd name="connsiteY21-4814" fmla="*/ 6340 h 10364"/>
              <a:gd name="connsiteX22-4815" fmla="*/ 671 w 10000"/>
              <a:gd name="connsiteY22-4816" fmla="*/ 5853 h 10364"/>
              <a:gd name="connsiteX23-4817" fmla="*/ 20 w 10000"/>
              <a:gd name="connsiteY23-4818" fmla="*/ 5794 h 10364"/>
              <a:gd name="connsiteX24-4819" fmla="*/ 20 w 10000"/>
              <a:gd name="connsiteY24-4820" fmla="*/ 5802 h 10364"/>
              <a:gd name="connsiteX25-4821" fmla="*/ 0 w 10000"/>
              <a:gd name="connsiteY25-4822" fmla="*/ 6062 h 10364"/>
              <a:gd name="connsiteX26-4823" fmla="*/ 383 w 10000"/>
              <a:gd name="connsiteY26-4824" fmla="*/ 6066 h 10364"/>
              <a:gd name="connsiteX27-4825" fmla="*/ 3654 w 10000"/>
              <a:gd name="connsiteY27-4826" fmla="*/ 6848 h 10364"/>
              <a:gd name="connsiteX28-4827" fmla="*/ 3897 w 10000"/>
              <a:gd name="connsiteY28-4828" fmla="*/ 7248 h 10364"/>
              <a:gd name="connsiteX29-4829" fmla="*/ 3753 w 10000"/>
              <a:gd name="connsiteY29-4830" fmla="*/ 9019 h 10364"/>
              <a:gd name="connsiteX30-4831" fmla="*/ 3594 w 10000"/>
              <a:gd name="connsiteY30-4832" fmla="*/ 9454 h 10364"/>
              <a:gd name="connsiteX31-4833" fmla="*/ 2618 w 10000"/>
              <a:gd name="connsiteY31-4834" fmla="*/ 9918 h 10364"/>
              <a:gd name="connsiteX32-4835" fmla="*/ 1966 w 10000"/>
              <a:gd name="connsiteY32-4836" fmla="*/ 10020 h 10364"/>
              <a:gd name="connsiteX33-4837" fmla="*/ 1519 w 10000"/>
              <a:gd name="connsiteY33-4838" fmla="*/ 10105 h 10364"/>
              <a:gd name="connsiteX34-4839" fmla="*/ 2899 w 10000"/>
              <a:gd name="connsiteY34-4840" fmla="*/ 10342 h 10364"/>
              <a:gd name="connsiteX35-4841" fmla="*/ 6656 w 10000"/>
              <a:gd name="connsiteY35-4842" fmla="*/ 10295 h 10364"/>
              <a:gd name="connsiteX36-4843" fmla="*/ 7293 w 10000"/>
              <a:gd name="connsiteY36-4844" fmla="*/ 10196 h 10364"/>
              <a:gd name="connsiteX37-4845" fmla="*/ 7435 w 10000"/>
              <a:gd name="connsiteY37-4846" fmla="*/ 10144 h 10364"/>
              <a:gd name="connsiteX38-4847" fmla="*/ 7328 w 10000"/>
              <a:gd name="connsiteY38-4848" fmla="*/ 10093 h 10364"/>
              <a:gd name="connsiteX39-4849" fmla="*/ 6676 w 10000"/>
              <a:gd name="connsiteY39-4850" fmla="*/ 9981 h 10364"/>
              <a:gd name="connsiteX40-4851" fmla="*/ 5392 w 10000"/>
              <a:gd name="connsiteY40-4852" fmla="*/ 9547 h 10364"/>
              <a:gd name="connsiteX41-4853" fmla="*/ 5222 w 10000"/>
              <a:gd name="connsiteY41-4854" fmla="*/ 9115 h 10364"/>
              <a:gd name="connsiteX42-4855" fmla="*/ 5183 w 10000"/>
              <a:gd name="connsiteY42-4856" fmla="*/ 7694 h 10364"/>
              <a:gd name="connsiteX43-4857" fmla="*/ 5192 w 10000"/>
              <a:gd name="connsiteY43-4858" fmla="*/ 7136 h 10364"/>
              <a:gd name="connsiteX44-4859" fmla="*/ 5356 w 10000"/>
              <a:gd name="connsiteY44-4860" fmla="*/ 6974 h 10364"/>
              <a:gd name="connsiteX45-4861" fmla="*/ 7720 w 10000"/>
              <a:gd name="connsiteY45-4862" fmla="*/ 6216 h 10364"/>
              <a:gd name="connsiteX46-4863" fmla="*/ 9982 w 10000"/>
              <a:gd name="connsiteY46-4864" fmla="*/ 6012 h 10364"/>
              <a:gd name="connsiteX47-4865" fmla="*/ 10000 w 10000"/>
              <a:gd name="connsiteY47-4866" fmla="*/ 6025 h 10364"/>
              <a:gd name="connsiteX48-4867" fmla="*/ 9985 w 10000"/>
              <a:gd name="connsiteY48-4868" fmla="*/ 5812 h 10364"/>
              <a:gd name="connsiteX49-4869" fmla="*/ 9988 w 10000"/>
              <a:gd name="connsiteY49-4870" fmla="*/ 5725 h 10364"/>
              <a:gd name="connsiteX50-4871" fmla="*/ 9941 w 10000"/>
              <a:gd name="connsiteY50-4872" fmla="*/ 5797 h 10364"/>
              <a:gd name="connsiteX51-4873" fmla="*/ 9553 w 10000"/>
              <a:gd name="connsiteY51-4874" fmla="*/ 5828 h 10364"/>
              <a:gd name="connsiteX52-4875" fmla="*/ 6000 w 10000"/>
              <a:gd name="connsiteY52-4876" fmla="*/ 6233 h 10364"/>
              <a:gd name="connsiteX53-4877" fmla="*/ 5138 w 10000"/>
              <a:gd name="connsiteY53-4878" fmla="*/ 6344 h 10364"/>
              <a:gd name="connsiteX54-4879" fmla="*/ 4956 w 10000"/>
              <a:gd name="connsiteY54-4880" fmla="*/ 5129 h 10364"/>
              <a:gd name="connsiteX55-4881" fmla="*/ 5535 w 10000"/>
              <a:gd name="connsiteY55-4882" fmla="*/ 4424 h 10364"/>
              <a:gd name="connsiteX56-4883" fmla="*/ 8583 w 10000"/>
              <a:gd name="connsiteY56-4884" fmla="*/ 3381 h 10364"/>
              <a:gd name="connsiteX57-4885" fmla="*/ 9138 w 10000"/>
              <a:gd name="connsiteY57-4886" fmla="*/ 3295 h 10364"/>
              <a:gd name="connsiteX58-4887" fmla="*/ 9040 w 10000"/>
              <a:gd name="connsiteY58-4888" fmla="*/ 3143 h 10364"/>
              <a:gd name="connsiteX59-4889" fmla="*/ 9020 w 10000"/>
              <a:gd name="connsiteY59-4890" fmla="*/ 3170 h 10364"/>
              <a:gd name="connsiteX60-4891" fmla="*/ 8390 w 10000"/>
              <a:gd name="connsiteY60-4892" fmla="*/ 3275 h 10364"/>
              <a:gd name="connsiteX61-4893" fmla="*/ 6398 w 10000"/>
              <a:gd name="connsiteY61-4894" fmla="*/ 3696 h 10364"/>
              <a:gd name="connsiteX62-4895" fmla="*/ 5514 w 10000"/>
              <a:gd name="connsiteY62-4896" fmla="*/ 4068 h 10364"/>
              <a:gd name="connsiteX63-4897" fmla="*/ 4879 w 10000"/>
              <a:gd name="connsiteY63-4898" fmla="*/ 4247 h 10364"/>
              <a:gd name="connsiteX64-4899" fmla="*/ 4830 w 10000"/>
              <a:gd name="connsiteY64-4900" fmla="*/ 3998 h 10364"/>
              <a:gd name="connsiteX65-4901" fmla="*/ 4735 w 10000"/>
              <a:gd name="connsiteY65-4902" fmla="*/ 3468 h 10364"/>
              <a:gd name="connsiteX66-4903" fmla="*/ 4695 w 10000"/>
              <a:gd name="connsiteY66-4904" fmla="*/ 3183 h 10364"/>
              <a:gd name="connsiteX67-4905" fmla="*/ 4852 w 10000"/>
              <a:gd name="connsiteY67-4906" fmla="*/ 2596 h 10364"/>
              <a:gd name="connsiteX68-4907" fmla="*/ 5471 w 10000"/>
              <a:gd name="connsiteY68-4908" fmla="*/ 850 h 10364"/>
              <a:gd name="connsiteX69-4909" fmla="*/ 5871 w 10000"/>
              <a:gd name="connsiteY69-4910" fmla="*/ 0 h 10364"/>
              <a:gd name="connsiteX0-4911" fmla="*/ 5871 w 10000"/>
              <a:gd name="connsiteY0-4912" fmla="*/ 0 h 10364"/>
              <a:gd name="connsiteX1-4913" fmla="*/ 5387 w 10000"/>
              <a:gd name="connsiteY1-4914" fmla="*/ 247 h 10364"/>
              <a:gd name="connsiteX2-4915" fmla="*/ 4687 w 10000"/>
              <a:gd name="connsiteY2-4916" fmla="*/ 2300 h 10364"/>
              <a:gd name="connsiteX3-4917" fmla="*/ 4245 w 10000"/>
              <a:gd name="connsiteY3-4918" fmla="*/ 2802 h 10364"/>
              <a:gd name="connsiteX4-4919" fmla="*/ 3341 w 10000"/>
              <a:gd name="connsiteY4-4920" fmla="*/ 1270 h 10364"/>
              <a:gd name="connsiteX5-4921" fmla="*/ 3052 w 10000"/>
              <a:gd name="connsiteY5-4922" fmla="*/ 905 h 10364"/>
              <a:gd name="connsiteX6-4923" fmla="*/ 3053 w 10000"/>
              <a:gd name="connsiteY6-4924" fmla="*/ 861 h 10364"/>
              <a:gd name="connsiteX7-4925" fmla="*/ 2933 w 10000"/>
              <a:gd name="connsiteY7-4926" fmla="*/ 1005 h 10364"/>
              <a:gd name="connsiteX8-4927" fmla="*/ 3664 w 10000"/>
              <a:gd name="connsiteY8-4928" fmla="*/ 2096 h 10364"/>
              <a:gd name="connsiteX9-4929" fmla="*/ 4246 w 10000"/>
              <a:gd name="connsiteY9-4930" fmla="*/ 3802 h 10364"/>
              <a:gd name="connsiteX10-4931" fmla="*/ 4092 w 10000"/>
              <a:gd name="connsiteY10-4932" fmla="*/ 4342 h 10364"/>
              <a:gd name="connsiteX11-4933" fmla="*/ 3718 w 10000"/>
              <a:gd name="connsiteY11-4934" fmla="*/ 4173 h 10364"/>
              <a:gd name="connsiteX12-4935" fmla="*/ 2403 w 10000"/>
              <a:gd name="connsiteY12-4936" fmla="*/ 3390 h 10364"/>
              <a:gd name="connsiteX13-4937" fmla="*/ 895 w 10000"/>
              <a:gd name="connsiteY13-4938" fmla="*/ 2822 h 10364"/>
              <a:gd name="connsiteX14-4939" fmla="*/ 703 w 10000"/>
              <a:gd name="connsiteY14-4940" fmla="*/ 2728 h 10364"/>
              <a:gd name="connsiteX15-4941" fmla="*/ 629 w 10000"/>
              <a:gd name="connsiteY15-4942" fmla="*/ 2927 h 10364"/>
              <a:gd name="connsiteX16-4943" fmla="*/ 661 w 10000"/>
              <a:gd name="connsiteY16-4944" fmla="*/ 2920 h 10364"/>
              <a:gd name="connsiteX17-4945" fmla="*/ 2618 w 10000"/>
              <a:gd name="connsiteY17-4946" fmla="*/ 3709 h 10364"/>
              <a:gd name="connsiteX18-4947" fmla="*/ 3826 w 10000"/>
              <a:gd name="connsiteY18-4948" fmla="*/ 4735 h 10364"/>
              <a:gd name="connsiteX19-4949" fmla="*/ 3997 w 10000"/>
              <a:gd name="connsiteY19-4950" fmla="*/ 5288 h 10364"/>
              <a:gd name="connsiteX20-4951" fmla="*/ 3863 w 10000"/>
              <a:gd name="connsiteY20-4952" fmla="*/ 6403 h 10364"/>
              <a:gd name="connsiteX21-4953" fmla="*/ 3572 w 10000"/>
              <a:gd name="connsiteY21-4954" fmla="*/ 6340 h 10364"/>
              <a:gd name="connsiteX22-4955" fmla="*/ 671 w 10000"/>
              <a:gd name="connsiteY22-4956" fmla="*/ 5853 h 10364"/>
              <a:gd name="connsiteX23-4957" fmla="*/ 20 w 10000"/>
              <a:gd name="connsiteY23-4958" fmla="*/ 5794 h 10364"/>
              <a:gd name="connsiteX24-4959" fmla="*/ 20 w 10000"/>
              <a:gd name="connsiteY24-4960" fmla="*/ 5802 h 10364"/>
              <a:gd name="connsiteX25-4961" fmla="*/ 0 w 10000"/>
              <a:gd name="connsiteY25-4962" fmla="*/ 6062 h 10364"/>
              <a:gd name="connsiteX26-4963" fmla="*/ 383 w 10000"/>
              <a:gd name="connsiteY26-4964" fmla="*/ 6066 h 10364"/>
              <a:gd name="connsiteX27-4965" fmla="*/ 3654 w 10000"/>
              <a:gd name="connsiteY27-4966" fmla="*/ 6848 h 10364"/>
              <a:gd name="connsiteX28-4967" fmla="*/ 3897 w 10000"/>
              <a:gd name="connsiteY28-4968" fmla="*/ 7248 h 10364"/>
              <a:gd name="connsiteX29-4969" fmla="*/ 3753 w 10000"/>
              <a:gd name="connsiteY29-4970" fmla="*/ 9019 h 10364"/>
              <a:gd name="connsiteX30-4971" fmla="*/ 3594 w 10000"/>
              <a:gd name="connsiteY30-4972" fmla="*/ 9454 h 10364"/>
              <a:gd name="connsiteX31-4973" fmla="*/ 2618 w 10000"/>
              <a:gd name="connsiteY31-4974" fmla="*/ 9918 h 10364"/>
              <a:gd name="connsiteX32-4975" fmla="*/ 1966 w 10000"/>
              <a:gd name="connsiteY32-4976" fmla="*/ 10020 h 10364"/>
              <a:gd name="connsiteX33-4977" fmla="*/ 1519 w 10000"/>
              <a:gd name="connsiteY33-4978" fmla="*/ 10105 h 10364"/>
              <a:gd name="connsiteX34-4979" fmla="*/ 2899 w 10000"/>
              <a:gd name="connsiteY34-4980" fmla="*/ 10342 h 10364"/>
              <a:gd name="connsiteX35-4981" fmla="*/ 6656 w 10000"/>
              <a:gd name="connsiteY35-4982" fmla="*/ 10295 h 10364"/>
              <a:gd name="connsiteX36-4983" fmla="*/ 7293 w 10000"/>
              <a:gd name="connsiteY36-4984" fmla="*/ 10196 h 10364"/>
              <a:gd name="connsiteX37-4985" fmla="*/ 7435 w 10000"/>
              <a:gd name="connsiteY37-4986" fmla="*/ 10144 h 10364"/>
              <a:gd name="connsiteX38-4987" fmla="*/ 7328 w 10000"/>
              <a:gd name="connsiteY38-4988" fmla="*/ 10093 h 10364"/>
              <a:gd name="connsiteX39-4989" fmla="*/ 6676 w 10000"/>
              <a:gd name="connsiteY39-4990" fmla="*/ 9981 h 10364"/>
              <a:gd name="connsiteX40-4991" fmla="*/ 5392 w 10000"/>
              <a:gd name="connsiteY40-4992" fmla="*/ 9547 h 10364"/>
              <a:gd name="connsiteX41-4993" fmla="*/ 5222 w 10000"/>
              <a:gd name="connsiteY41-4994" fmla="*/ 9115 h 10364"/>
              <a:gd name="connsiteX42-4995" fmla="*/ 5183 w 10000"/>
              <a:gd name="connsiteY42-4996" fmla="*/ 7694 h 10364"/>
              <a:gd name="connsiteX43-4997" fmla="*/ 5192 w 10000"/>
              <a:gd name="connsiteY43-4998" fmla="*/ 7136 h 10364"/>
              <a:gd name="connsiteX44-4999" fmla="*/ 5356 w 10000"/>
              <a:gd name="connsiteY44-5000" fmla="*/ 6974 h 10364"/>
              <a:gd name="connsiteX45-5001" fmla="*/ 7720 w 10000"/>
              <a:gd name="connsiteY45-5002" fmla="*/ 6216 h 10364"/>
              <a:gd name="connsiteX46-5003" fmla="*/ 9982 w 10000"/>
              <a:gd name="connsiteY46-5004" fmla="*/ 6012 h 10364"/>
              <a:gd name="connsiteX47-5005" fmla="*/ 10000 w 10000"/>
              <a:gd name="connsiteY47-5006" fmla="*/ 6025 h 10364"/>
              <a:gd name="connsiteX48-5007" fmla="*/ 9985 w 10000"/>
              <a:gd name="connsiteY48-5008" fmla="*/ 5812 h 10364"/>
              <a:gd name="connsiteX49-5009" fmla="*/ 9988 w 10000"/>
              <a:gd name="connsiteY49-5010" fmla="*/ 5725 h 10364"/>
              <a:gd name="connsiteX50-5011" fmla="*/ 9941 w 10000"/>
              <a:gd name="connsiteY50-5012" fmla="*/ 5797 h 10364"/>
              <a:gd name="connsiteX51-5013" fmla="*/ 9553 w 10000"/>
              <a:gd name="connsiteY51-5014" fmla="*/ 5828 h 10364"/>
              <a:gd name="connsiteX52-5015" fmla="*/ 6000 w 10000"/>
              <a:gd name="connsiteY52-5016" fmla="*/ 6233 h 10364"/>
              <a:gd name="connsiteX53-5017" fmla="*/ 5138 w 10000"/>
              <a:gd name="connsiteY53-5018" fmla="*/ 6344 h 10364"/>
              <a:gd name="connsiteX54-5019" fmla="*/ 4956 w 10000"/>
              <a:gd name="connsiteY54-5020" fmla="*/ 5129 h 10364"/>
              <a:gd name="connsiteX55-5021" fmla="*/ 5535 w 10000"/>
              <a:gd name="connsiteY55-5022" fmla="*/ 4424 h 10364"/>
              <a:gd name="connsiteX56-5023" fmla="*/ 8583 w 10000"/>
              <a:gd name="connsiteY56-5024" fmla="*/ 3381 h 10364"/>
              <a:gd name="connsiteX57-5025" fmla="*/ 9138 w 10000"/>
              <a:gd name="connsiteY57-5026" fmla="*/ 3295 h 10364"/>
              <a:gd name="connsiteX58-5027" fmla="*/ 9040 w 10000"/>
              <a:gd name="connsiteY58-5028" fmla="*/ 3143 h 10364"/>
              <a:gd name="connsiteX59-5029" fmla="*/ 9020 w 10000"/>
              <a:gd name="connsiteY59-5030" fmla="*/ 3170 h 10364"/>
              <a:gd name="connsiteX60-5031" fmla="*/ 8390 w 10000"/>
              <a:gd name="connsiteY60-5032" fmla="*/ 3275 h 10364"/>
              <a:gd name="connsiteX61-5033" fmla="*/ 6398 w 10000"/>
              <a:gd name="connsiteY61-5034" fmla="*/ 3696 h 10364"/>
              <a:gd name="connsiteX62-5035" fmla="*/ 5514 w 10000"/>
              <a:gd name="connsiteY62-5036" fmla="*/ 4068 h 10364"/>
              <a:gd name="connsiteX63-5037" fmla="*/ 4879 w 10000"/>
              <a:gd name="connsiteY63-5038" fmla="*/ 4247 h 10364"/>
              <a:gd name="connsiteX64-5039" fmla="*/ 4830 w 10000"/>
              <a:gd name="connsiteY64-5040" fmla="*/ 3998 h 10364"/>
              <a:gd name="connsiteX65-5041" fmla="*/ 4735 w 10000"/>
              <a:gd name="connsiteY65-5042" fmla="*/ 3468 h 10364"/>
              <a:gd name="connsiteX66-5043" fmla="*/ 4695 w 10000"/>
              <a:gd name="connsiteY66-5044" fmla="*/ 3183 h 10364"/>
              <a:gd name="connsiteX67-5045" fmla="*/ 4852 w 10000"/>
              <a:gd name="connsiteY67-5046" fmla="*/ 2596 h 10364"/>
              <a:gd name="connsiteX68-5047" fmla="*/ 5471 w 10000"/>
              <a:gd name="connsiteY68-5048" fmla="*/ 850 h 10364"/>
              <a:gd name="connsiteX69-5049" fmla="*/ 5871 w 10000"/>
              <a:gd name="connsiteY69-5050" fmla="*/ 0 h 10364"/>
              <a:gd name="connsiteX0-5051" fmla="*/ 5871 w 10000"/>
              <a:gd name="connsiteY0-5052" fmla="*/ 0 h 10364"/>
              <a:gd name="connsiteX1-5053" fmla="*/ 5539 w 10000"/>
              <a:gd name="connsiteY1-5054" fmla="*/ 224 h 10364"/>
              <a:gd name="connsiteX2-5055" fmla="*/ 4687 w 10000"/>
              <a:gd name="connsiteY2-5056" fmla="*/ 2300 h 10364"/>
              <a:gd name="connsiteX3-5057" fmla="*/ 4245 w 10000"/>
              <a:gd name="connsiteY3-5058" fmla="*/ 2802 h 10364"/>
              <a:gd name="connsiteX4-5059" fmla="*/ 3341 w 10000"/>
              <a:gd name="connsiteY4-5060" fmla="*/ 1270 h 10364"/>
              <a:gd name="connsiteX5-5061" fmla="*/ 3052 w 10000"/>
              <a:gd name="connsiteY5-5062" fmla="*/ 905 h 10364"/>
              <a:gd name="connsiteX6-5063" fmla="*/ 3053 w 10000"/>
              <a:gd name="connsiteY6-5064" fmla="*/ 861 h 10364"/>
              <a:gd name="connsiteX7-5065" fmla="*/ 2933 w 10000"/>
              <a:gd name="connsiteY7-5066" fmla="*/ 1005 h 10364"/>
              <a:gd name="connsiteX8-5067" fmla="*/ 3664 w 10000"/>
              <a:gd name="connsiteY8-5068" fmla="*/ 2096 h 10364"/>
              <a:gd name="connsiteX9-5069" fmla="*/ 4246 w 10000"/>
              <a:gd name="connsiteY9-5070" fmla="*/ 3802 h 10364"/>
              <a:gd name="connsiteX10-5071" fmla="*/ 4092 w 10000"/>
              <a:gd name="connsiteY10-5072" fmla="*/ 4342 h 10364"/>
              <a:gd name="connsiteX11-5073" fmla="*/ 3718 w 10000"/>
              <a:gd name="connsiteY11-5074" fmla="*/ 4173 h 10364"/>
              <a:gd name="connsiteX12-5075" fmla="*/ 2403 w 10000"/>
              <a:gd name="connsiteY12-5076" fmla="*/ 3390 h 10364"/>
              <a:gd name="connsiteX13-5077" fmla="*/ 895 w 10000"/>
              <a:gd name="connsiteY13-5078" fmla="*/ 2822 h 10364"/>
              <a:gd name="connsiteX14-5079" fmla="*/ 703 w 10000"/>
              <a:gd name="connsiteY14-5080" fmla="*/ 2728 h 10364"/>
              <a:gd name="connsiteX15-5081" fmla="*/ 629 w 10000"/>
              <a:gd name="connsiteY15-5082" fmla="*/ 2927 h 10364"/>
              <a:gd name="connsiteX16-5083" fmla="*/ 661 w 10000"/>
              <a:gd name="connsiteY16-5084" fmla="*/ 2920 h 10364"/>
              <a:gd name="connsiteX17-5085" fmla="*/ 2618 w 10000"/>
              <a:gd name="connsiteY17-5086" fmla="*/ 3709 h 10364"/>
              <a:gd name="connsiteX18-5087" fmla="*/ 3826 w 10000"/>
              <a:gd name="connsiteY18-5088" fmla="*/ 4735 h 10364"/>
              <a:gd name="connsiteX19-5089" fmla="*/ 3997 w 10000"/>
              <a:gd name="connsiteY19-5090" fmla="*/ 5288 h 10364"/>
              <a:gd name="connsiteX20-5091" fmla="*/ 3863 w 10000"/>
              <a:gd name="connsiteY20-5092" fmla="*/ 6403 h 10364"/>
              <a:gd name="connsiteX21-5093" fmla="*/ 3572 w 10000"/>
              <a:gd name="connsiteY21-5094" fmla="*/ 6340 h 10364"/>
              <a:gd name="connsiteX22-5095" fmla="*/ 671 w 10000"/>
              <a:gd name="connsiteY22-5096" fmla="*/ 5853 h 10364"/>
              <a:gd name="connsiteX23-5097" fmla="*/ 20 w 10000"/>
              <a:gd name="connsiteY23-5098" fmla="*/ 5794 h 10364"/>
              <a:gd name="connsiteX24-5099" fmla="*/ 20 w 10000"/>
              <a:gd name="connsiteY24-5100" fmla="*/ 5802 h 10364"/>
              <a:gd name="connsiteX25-5101" fmla="*/ 0 w 10000"/>
              <a:gd name="connsiteY25-5102" fmla="*/ 6062 h 10364"/>
              <a:gd name="connsiteX26-5103" fmla="*/ 383 w 10000"/>
              <a:gd name="connsiteY26-5104" fmla="*/ 6066 h 10364"/>
              <a:gd name="connsiteX27-5105" fmla="*/ 3654 w 10000"/>
              <a:gd name="connsiteY27-5106" fmla="*/ 6848 h 10364"/>
              <a:gd name="connsiteX28-5107" fmla="*/ 3897 w 10000"/>
              <a:gd name="connsiteY28-5108" fmla="*/ 7248 h 10364"/>
              <a:gd name="connsiteX29-5109" fmla="*/ 3753 w 10000"/>
              <a:gd name="connsiteY29-5110" fmla="*/ 9019 h 10364"/>
              <a:gd name="connsiteX30-5111" fmla="*/ 3594 w 10000"/>
              <a:gd name="connsiteY30-5112" fmla="*/ 9454 h 10364"/>
              <a:gd name="connsiteX31-5113" fmla="*/ 2618 w 10000"/>
              <a:gd name="connsiteY31-5114" fmla="*/ 9918 h 10364"/>
              <a:gd name="connsiteX32-5115" fmla="*/ 1966 w 10000"/>
              <a:gd name="connsiteY32-5116" fmla="*/ 10020 h 10364"/>
              <a:gd name="connsiteX33-5117" fmla="*/ 1519 w 10000"/>
              <a:gd name="connsiteY33-5118" fmla="*/ 10105 h 10364"/>
              <a:gd name="connsiteX34-5119" fmla="*/ 2899 w 10000"/>
              <a:gd name="connsiteY34-5120" fmla="*/ 10342 h 10364"/>
              <a:gd name="connsiteX35-5121" fmla="*/ 6656 w 10000"/>
              <a:gd name="connsiteY35-5122" fmla="*/ 10295 h 10364"/>
              <a:gd name="connsiteX36-5123" fmla="*/ 7293 w 10000"/>
              <a:gd name="connsiteY36-5124" fmla="*/ 10196 h 10364"/>
              <a:gd name="connsiteX37-5125" fmla="*/ 7435 w 10000"/>
              <a:gd name="connsiteY37-5126" fmla="*/ 10144 h 10364"/>
              <a:gd name="connsiteX38-5127" fmla="*/ 7328 w 10000"/>
              <a:gd name="connsiteY38-5128" fmla="*/ 10093 h 10364"/>
              <a:gd name="connsiteX39-5129" fmla="*/ 6676 w 10000"/>
              <a:gd name="connsiteY39-5130" fmla="*/ 9981 h 10364"/>
              <a:gd name="connsiteX40-5131" fmla="*/ 5392 w 10000"/>
              <a:gd name="connsiteY40-5132" fmla="*/ 9547 h 10364"/>
              <a:gd name="connsiteX41-5133" fmla="*/ 5222 w 10000"/>
              <a:gd name="connsiteY41-5134" fmla="*/ 9115 h 10364"/>
              <a:gd name="connsiteX42-5135" fmla="*/ 5183 w 10000"/>
              <a:gd name="connsiteY42-5136" fmla="*/ 7694 h 10364"/>
              <a:gd name="connsiteX43-5137" fmla="*/ 5192 w 10000"/>
              <a:gd name="connsiteY43-5138" fmla="*/ 7136 h 10364"/>
              <a:gd name="connsiteX44-5139" fmla="*/ 5356 w 10000"/>
              <a:gd name="connsiteY44-5140" fmla="*/ 6974 h 10364"/>
              <a:gd name="connsiteX45-5141" fmla="*/ 7720 w 10000"/>
              <a:gd name="connsiteY45-5142" fmla="*/ 6216 h 10364"/>
              <a:gd name="connsiteX46-5143" fmla="*/ 9982 w 10000"/>
              <a:gd name="connsiteY46-5144" fmla="*/ 6012 h 10364"/>
              <a:gd name="connsiteX47-5145" fmla="*/ 10000 w 10000"/>
              <a:gd name="connsiteY47-5146" fmla="*/ 6025 h 10364"/>
              <a:gd name="connsiteX48-5147" fmla="*/ 9985 w 10000"/>
              <a:gd name="connsiteY48-5148" fmla="*/ 5812 h 10364"/>
              <a:gd name="connsiteX49-5149" fmla="*/ 9988 w 10000"/>
              <a:gd name="connsiteY49-5150" fmla="*/ 5725 h 10364"/>
              <a:gd name="connsiteX50-5151" fmla="*/ 9941 w 10000"/>
              <a:gd name="connsiteY50-5152" fmla="*/ 5797 h 10364"/>
              <a:gd name="connsiteX51-5153" fmla="*/ 9553 w 10000"/>
              <a:gd name="connsiteY51-5154" fmla="*/ 5828 h 10364"/>
              <a:gd name="connsiteX52-5155" fmla="*/ 6000 w 10000"/>
              <a:gd name="connsiteY52-5156" fmla="*/ 6233 h 10364"/>
              <a:gd name="connsiteX53-5157" fmla="*/ 5138 w 10000"/>
              <a:gd name="connsiteY53-5158" fmla="*/ 6344 h 10364"/>
              <a:gd name="connsiteX54-5159" fmla="*/ 4956 w 10000"/>
              <a:gd name="connsiteY54-5160" fmla="*/ 5129 h 10364"/>
              <a:gd name="connsiteX55-5161" fmla="*/ 5535 w 10000"/>
              <a:gd name="connsiteY55-5162" fmla="*/ 4424 h 10364"/>
              <a:gd name="connsiteX56-5163" fmla="*/ 8583 w 10000"/>
              <a:gd name="connsiteY56-5164" fmla="*/ 3381 h 10364"/>
              <a:gd name="connsiteX57-5165" fmla="*/ 9138 w 10000"/>
              <a:gd name="connsiteY57-5166" fmla="*/ 3295 h 10364"/>
              <a:gd name="connsiteX58-5167" fmla="*/ 9040 w 10000"/>
              <a:gd name="connsiteY58-5168" fmla="*/ 3143 h 10364"/>
              <a:gd name="connsiteX59-5169" fmla="*/ 9020 w 10000"/>
              <a:gd name="connsiteY59-5170" fmla="*/ 3170 h 10364"/>
              <a:gd name="connsiteX60-5171" fmla="*/ 8390 w 10000"/>
              <a:gd name="connsiteY60-5172" fmla="*/ 3275 h 10364"/>
              <a:gd name="connsiteX61-5173" fmla="*/ 6398 w 10000"/>
              <a:gd name="connsiteY61-5174" fmla="*/ 3696 h 10364"/>
              <a:gd name="connsiteX62-5175" fmla="*/ 5514 w 10000"/>
              <a:gd name="connsiteY62-5176" fmla="*/ 4068 h 10364"/>
              <a:gd name="connsiteX63-5177" fmla="*/ 4879 w 10000"/>
              <a:gd name="connsiteY63-5178" fmla="*/ 4247 h 10364"/>
              <a:gd name="connsiteX64-5179" fmla="*/ 4830 w 10000"/>
              <a:gd name="connsiteY64-5180" fmla="*/ 3998 h 10364"/>
              <a:gd name="connsiteX65-5181" fmla="*/ 4735 w 10000"/>
              <a:gd name="connsiteY65-5182" fmla="*/ 3468 h 10364"/>
              <a:gd name="connsiteX66-5183" fmla="*/ 4695 w 10000"/>
              <a:gd name="connsiteY66-5184" fmla="*/ 3183 h 10364"/>
              <a:gd name="connsiteX67-5185" fmla="*/ 4852 w 10000"/>
              <a:gd name="connsiteY67-5186" fmla="*/ 2596 h 10364"/>
              <a:gd name="connsiteX68-5187" fmla="*/ 5471 w 10000"/>
              <a:gd name="connsiteY68-5188" fmla="*/ 850 h 10364"/>
              <a:gd name="connsiteX69-5189" fmla="*/ 5871 w 10000"/>
              <a:gd name="connsiteY69-5190" fmla="*/ 0 h 10364"/>
              <a:gd name="connsiteX0-5191" fmla="*/ 5760 w 10000"/>
              <a:gd name="connsiteY0-5192" fmla="*/ 0 h 10387"/>
              <a:gd name="connsiteX1-5193" fmla="*/ 5539 w 10000"/>
              <a:gd name="connsiteY1-5194" fmla="*/ 247 h 10387"/>
              <a:gd name="connsiteX2-5195" fmla="*/ 4687 w 10000"/>
              <a:gd name="connsiteY2-5196" fmla="*/ 2323 h 10387"/>
              <a:gd name="connsiteX3-5197" fmla="*/ 4245 w 10000"/>
              <a:gd name="connsiteY3-5198" fmla="*/ 2825 h 10387"/>
              <a:gd name="connsiteX4-5199" fmla="*/ 3341 w 10000"/>
              <a:gd name="connsiteY4-5200" fmla="*/ 1293 h 10387"/>
              <a:gd name="connsiteX5-5201" fmla="*/ 3052 w 10000"/>
              <a:gd name="connsiteY5-5202" fmla="*/ 928 h 10387"/>
              <a:gd name="connsiteX6-5203" fmla="*/ 3053 w 10000"/>
              <a:gd name="connsiteY6-5204" fmla="*/ 884 h 10387"/>
              <a:gd name="connsiteX7-5205" fmla="*/ 2933 w 10000"/>
              <a:gd name="connsiteY7-5206" fmla="*/ 1028 h 10387"/>
              <a:gd name="connsiteX8-5207" fmla="*/ 3664 w 10000"/>
              <a:gd name="connsiteY8-5208" fmla="*/ 2119 h 10387"/>
              <a:gd name="connsiteX9-5209" fmla="*/ 4246 w 10000"/>
              <a:gd name="connsiteY9-5210" fmla="*/ 3825 h 10387"/>
              <a:gd name="connsiteX10-5211" fmla="*/ 4092 w 10000"/>
              <a:gd name="connsiteY10-5212" fmla="*/ 4365 h 10387"/>
              <a:gd name="connsiteX11-5213" fmla="*/ 3718 w 10000"/>
              <a:gd name="connsiteY11-5214" fmla="*/ 4196 h 10387"/>
              <a:gd name="connsiteX12-5215" fmla="*/ 2403 w 10000"/>
              <a:gd name="connsiteY12-5216" fmla="*/ 3413 h 10387"/>
              <a:gd name="connsiteX13-5217" fmla="*/ 895 w 10000"/>
              <a:gd name="connsiteY13-5218" fmla="*/ 2845 h 10387"/>
              <a:gd name="connsiteX14-5219" fmla="*/ 703 w 10000"/>
              <a:gd name="connsiteY14-5220" fmla="*/ 2751 h 10387"/>
              <a:gd name="connsiteX15-5221" fmla="*/ 629 w 10000"/>
              <a:gd name="connsiteY15-5222" fmla="*/ 2950 h 10387"/>
              <a:gd name="connsiteX16-5223" fmla="*/ 661 w 10000"/>
              <a:gd name="connsiteY16-5224" fmla="*/ 2943 h 10387"/>
              <a:gd name="connsiteX17-5225" fmla="*/ 2618 w 10000"/>
              <a:gd name="connsiteY17-5226" fmla="*/ 3732 h 10387"/>
              <a:gd name="connsiteX18-5227" fmla="*/ 3826 w 10000"/>
              <a:gd name="connsiteY18-5228" fmla="*/ 4758 h 10387"/>
              <a:gd name="connsiteX19-5229" fmla="*/ 3997 w 10000"/>
              <a:gd name="connsiteY19-5230" fmla="*/ 5311 h 10387"/>
              <a:gd name="connsiteX20-5231" fmla="*/ 3863 w 10000"/>
              <a:gd name="connsiteY20-5232" fmla="*/ 6426 h 10387"/>
              <a:gd name="connsiteX21-5233" fmla="*/ 3572 w 10000"/>
              <a:gd name="connsiteY21-5234" fmla="*/ 6363 h 10387"/>
              <a:gd name="connsiteX22-5235" fmla="*/ 671 w 10000"/>
              <a:gd name="connsiteY22-5236" fmla="*/ 5876 h 10387"/>
              <a:gd name="connsiteX23-5237" fmla="*/ 20 w 10000"/>
              <a:gd name="connsiteY23-5238" fmla="*/ 5817 h 10387"/>
              <a:gd name="connsiteX24-5239" fmla="*/ 20 w 10000"/>
              <a:gd name="connsiteY24-5240" fmla="*/ 5825 h 10387"/>
              <a:gd name="connsiteX25-5241" fmla="*/ 0 w 10000"/>
              <a:gd name="connsiteY25-5242" fmla="*/ 6085 h 10387"/>
              <a:gd name="connsiteX26-5243" fmla="*/ 383 w 10000"/>
              <a:gd name="connsiteY26-5244" fmla="*/ 6089 h 10387"/>
              <a:gd name="connsiteX27-5245" fmla="*/ 3654 w 10000"/>
              <a:gd name="connsiteY27-5246" fmla="*/ 6871 h 10387"/>
              <a:gd name="connsiteX28-5247" fmla="*/ 3897 w 10000"/>
              <a:gd name="connsiteY28-5248" fmla="*/ 7271 h 10387"/>
              <a:gd name="connsiteX29-5249" fmla="*/ 3753 w 10000"/>
              <a:gd name="connsiteY29-5250" fmla="*/ 9042 h 10387"/>
              <a:gd name="connsiteX30-5251" fmla="*/ 3594 w 10000"/>
              <a:gd name="connsiteY30-5252" fmla="*/ 9477 h 10387"/>
              <a:gd name="connsiteX31-5253" fmla="*/ 2618 w 10000"/>
              <a:gd name="connsiteY31-5254" fmla="*/ 9941 h 10387"/>
              <a:gd name="connsiteX32-5255" fmla="*/ 1966 w 10000"/>
              <a:gd name="connsiteY32-5256" fmla="*/ 10043 h 10387"/>
              <a:gd name="connsiteX33-5257" fmla="*/ 1519 w 10000"/>
              <a:gd name="connsiteY33-5258" fmla="*/ 10128 h 10387"/>
              <a:gd name="connsiteX34-5259" fmla="*/ 2899 w 10000"/>
              <a:gd name="connsiteY34-5260" fmla="*/ 10365 h 10387"/>
              <a:gd name="connsiteX35-5261" fmla="*/ 6656 w 10000"/>
              <a:gd name="connsiteY35-5262" fmla="*/ 10318 h 10387"/>
              <a:gd name="connsiteX36-5263" fmla="*/ 7293 w 10000"/>
              <a:gd name="connsiteY36-5264" fmla="*/ 10219 h 10387"/>
              <a:gd name="connsiteX37-5265" fmla="*/ 7435 w 10000"/>
              <a:gd name="connsiteY37-5266" fmla="*/ 10167 h 10387"/>
              <a:gd name="connsiteX38-5267" fmla="*/ 7328 w 10000"/>
              <a:gd name="connsiteY38-5268" fmla="*/ 10116 h 10387"/>
              <a:gd name="connsiteX39-5269" fmla="*/ 6676 w 10000"/>
              <a:gd name="connsiteY39-5270" fmla="*/ 10004 h 10387"/>
              <a:gd name="connsiteX40-5271" fmla="*/ 5392 w 10000"/>
              <a:gd name="connsiteY40-5272" fmla="*/ 9570 h 10387"/>
              <a:gd name="connsiteX41-5273" fmla="*/ 5222 w 10000"/>
              <a:gd name="connsiteY41-5274" fmla="*/ 9138 h 10387"/>
              <a:gd name="connsiteX42-5275" fmla="*/ 5183 w 10000"/>
              <a:gd name="connsiteY42-5276" fmla="*/ 7717 h 10387"/>
              <a:gd name="connsiteX43-5277" fmla="*/ 5192 w 10000"/>
              <a:gd name="connsiteY43-5278" fmla="*/ 7159 h 10387"/>
              <a:gd name="connsiteX44-5279" fmla="*/ 5356 w 10000"/>
              <a:gd name="connsiteY44-5280" fmla="*/ 6997 h 10387"/>
              <a:gd name="connsiteX45-5281" fmla="*/ 7720 w 10000"/>
              <a:gd name="connsiteY45-5282" fmla="*/ 6239 h 10387"/>
              <a:gd name="connsiteX46-5283" fmla="*/ 9982 w 10000"/>
              <a:gd name="connsiteY46-5284" fmla="*/ 6035 h 10387"/>
              <a:gd name="connsiteX47-5285" fmla="*/ 10000 w 10000"/>
              <a:gd name="connsiteY47-5286" fmla="*/ 6048 h 10387"/>
              <a:gd name="connsiteX48-5287" fmla="*/ 9985 w 10000"/>
              <a:gd name="connsiteY48-5288" fmla="*/ 5835 h 10387"/>
              <a:gd name="connsiteX49-5289" fmla="*/ 9988 w 10000"/>
              <a:gd name="connsiteY49-5290" fmla="*/ 5748 h 10387"/>
              <a:gd name="connsiteX50-5291" fmla="*/ 9941 w 10000"/>
              <a:gd name="connsiteY50-5292" fmla="*/ 5820 h 10387"/>
              <a:gd name="connsiteX51-5293" fmla="*/ 9553 w 10000"/>
              <a:gd name="connsiteY51-5294" fmla="*/ 5851 h 10387"/>
              <a:gd name="connsiteX52-5295" fmla="*/ 6000 w 10000"/>
              <a:gd name="connsiteY52-5296" fmla="*/ 6256 h 10387"/>
              <a:gd name="connsiteX53-5297" fmla="*/ 5138 w 10000"/>
              <a:gd name="connsiteY53-5298" fmla="*/ 6367 h 10387"/>
              <a:gd name="connsiteX54-5299" fmla="*/ 4956 w 10000"/>
              <a:gd name="connsiteY54-5300" fmla="*/ 5152 h 10387"/>
              <a:gd name="connsiteX55-5301" fmla="*/ 5535 w 10000"/>
              <a:gd name="connsiteY55-5302" fmla="*/ 4447 h 10387"/>
              <a:gd name="connsiteX56-5303" fmla="*/ 8583 w 10000"/>
              <a:gd name="connsiteY56-5304" fmla="*/ 3404 h 10387"/>
              <a:gd name="connsiteX57-5305" fmla="*/ 9138 w 10000"/>
              <a:gd name="connsiteY57-5306" fmla="*/ 3318 h 10387"/>
              <a:gd name="connsiteX58-5307" fmla="*/ 9040 w 10000"/>
              <a:gd name="connsiteY58-5308" fmla="*/ 3166 h 10387"/>
              <a:gd name="connsiteX59-5309" fmla="*/ 9020 w 10000"/>
              <a:gd name="connsiteY59-5310" fmla="*/ 3193 h 10387"/>
              <a:gd name="connsiteX60-5311" fmla="*/ 8390 w 10000"/>
              <a:gd name="connsiteY60-5312" fmla="*/ 3298 h 10387"/>
              <a:gd name="connsiteX61-5313" fmla="*/ 6398 w 10000"/>
              <a:gd name="connsiteY61-5314" fmla="*/ 3719 h 10387"/>
              <a:gd name="connsiteX62-5315" fmla="*/ 5514 w 10000"/>
              <a:gd name="connsiteY62-5316" fmla="*/ 4091 h 10387"/>
              <a:gd name="connsiteX63-5317" fmla="*/ 4879 w 10000"/>
              <a:gd name="connsiteY63-5318" fmla="*/ 4270 h 10387"/>
              <a:gd name="connsiteX64-5319" fmla="*/ 4830 w 10000"/>
              <a:gd name="connsiteY64-5320" fmla="*/ 4021 h 10387"/>
              <a:gd name="connsiteX65-5321" fmla="*/ 4735 w 10000"/>
              <a:gd name="connsiteY65-5322" fmla="*/ 3491 h 10387"/>
              <a:gd name="connsiteX66-5323" fmla="*/ 4695 w 10000"/>
              <a:gd name="connsiteY66-5324" fmla="*/ 3206 h 10387"/>
              <a:gd name="connsiteX67-5325" fmla="*/ 4852 w 10000"/>
              <a:gd name="connsiteY67-5326" fmla="*/ 2619 h 10387"/>
              <a:gd name="connsiteX68-5327" fmla="*/ 5471 w 10000"/>
              <a:gd name="connsiteY68-5328" fmla="*/ 873 h 10387"/>
              <a:gd name="connsiteX69-5329" fmla="*/ 5760 w 10000"/>
              <a:gd name="connsiteY69-5330" fmla="*/ 0 h 10387"/>
              <a:gd name="connsiteX0-5331" fmla="*/ 5760 w 10000"/>
              <a:gd name="connsiteY0-5332" fmla="*/ 0 h 10387"/>
              <a:gd name="connsiteX1-5333" fmla="*/ 5539 w 10000"/>
              <a:gd name="connsiteY1-5334" fmla="*/ 247 h 10387"/>
              <a:gd name="connsiteX2-5335" fmla="*/ 4687 w 10000"/>
              <a:gd name="connsiteY2-5336" fmla="*/ 2323 h 10387"/>
              <a:gd name="connsiteX3-5337" fmla="*/ 4245 w 10000"/>
              <a:gd name="connsiteY3-5338" fmla="*/ 2825 h 10387"/>
              <a:gd name="connsiteX4-5339" fmla="*/ 3341 w 10000"/>
              <a:gd name="connsiteY4-5340" fmla="*/ 1293 h 10387"/>
              <a:gd name="connsiteX5-5341" fmla="*/ 3052 w 10000"/>
              <a:gd name="connsiteY5-5342" fmla="*/ 928 h 10387"/>
              <a:gd name="connsiteX6-5343" fmla="*/ 3053 w 10000"/>
              <a:gd name="connsiteY6-5344" fmla="*/ 884 h 10387"/>
              <a:gd name="connsiteX7-5345" fmla="*/ 2933 w 10000"/>
              <a:gd name="connsiteY7-5346" fmla="*/ 1028 h 10387"/>
              <a:gd name="connsiteX8-5347" fmla="*/ 3664 w 10000"/>
              <a:gd name="connsiteY8-5348" fmla="*/ 2119 h 10387"/>
              <a:gd name="connsiteX9-5349" fmla="*/ 4246 w 10000"/>
              <a:gd name="connsiteY9-5350" fmla="*/ 3825 h 10387"/>
              <a:gd name="connsiteX10-5351" fmla="*/ 4092 w 10000"/>
              <a:gd name="connsiteY10-5352" fmla="*/ 4365 h 10387"/>
              <a:gd name="connsiteX11-5353" fmla="*/ 3718 w 10000"/>
              <a:gd name="connsiteY11-5354" fmla="*/ 4196 h 10387"/>
              <a:gd name="connsiteX12-5355" fmla="*/ 2403 w 10000"/>
              <a:gd name="connsiteY12-5356" fmla="*/ 3413 h 10387"/>
              <a:gd name="connsiteX13-5357" fmla="*/ 895 w 10000"/>
              <a:gd name="connsiteY13-5358" fmla="*/ 2845 h 10387"/>
              <a:gd name="connsiteX14-5359" fmla="*/ 703 w 10000"/>
              <a:gd name="connsiteY14-5360" fmla="*/ 2751 h 10387"/>
              <a:gd name="connsiteX15-5361" fmla="*/ 629 w 10000"/>
              <a:gd name="connsiteY15-5362" fmla="*/ 2950 h 10387"/>
              <a:gd name="connsiteX16-5363" fmla="*/ 661 w 10000"/>
              <a:gd name="connsiteY16-5364" fmla="*/ 2943 h 10387"/>
              <a:gd name="connsiteX17-5365" fmla="*/ 2618 w 10000"/>
              <a:gd name="connsiteY17-5366" fmla="*/ 3732 h 10387"/>
              <a:gd name="connsiteX18-5367" fmla="*/ 3826 w 10000"/>
              <a:gd name="connsiteY18-5368" fmla="*/ 4758 h 10387"/>
              <a:gd name="connsiteX19-5369" fmla="*/ 3997 w 10000"/>
              <a:gd name="connsiteY19-5370" fmla="*/ 5311 h 10387"/>
              <a:gd name="connsiteX20-5371" fmla="*/ 3863 w 10000"/>
              <a:gd name="connsiteY20-5372" fmla="*/ 6426 h 10387"/>
              <a:gd name="connsiteX21-5373" fmla="*/ 3572 w 10000"/>
              <a:gd name="connsiteY21-5374" fmla="*/ 6363 h 10387"/>
              <a:gd name="connsiteX22-5375" fmla="*/ 671 w 10000"/>
              <a:gd name="connsiteY22-5376" fmla="*/ 5876 h 10387"/>
              <a:gd name="connsiteX23-5377" fmla="*/ 20 w 10000"/>
              <a:gd name="connsiteY23-5378" fmla="*/ 5817 h 10387"/>
              <a:gd name="connsiteX24-5379" fmla="*/ 20 w 10000"/>
              <a:gd name="connsiteY24-5380" fmla="*/ 5825 h 10387"/>
              <a:gd name="connsiteX25-5381" fmla="*/ 0 w 10000"/>
              <a:gd name="connsiteY25-5382" fmla="*/ 6085 h 10387"/>
              <a:gd name="connsiteX26-5383" fmla="*/ 383 w 10000"/>
              <a:gd name="connsiteY26-5384" fmla="*/ 6089 h 10387"/>
              <a:gd name="connsiteX27-5385" fmla="*/ 3654 w 10000"/>
              <a:gd name="connsiteY27-5386" fmla="*/ 6871 h 10387"/>
              <a:gd name="connsiteX28-5387" fmla="*/ 3897 w 10000"/>
              <a:gd name="connsiteY28-5388" fmla="*/ 7271 h 10387"/>
              <a:gd name="connsiteX29-5389" fmla="*/ 3753 w 10000"/>
              <a:gd name="connsiteY29-5390" fmla="*/ 9042 h 10387"/>
              <a:gd name="connsiteX30-5391" fmla="*/ 3594 w 10000"/>
              <a:gd name="connsiteY30-5392" fmla="*/ 9477 h 10387"/>
              <a:gd name="connsiteX31-5393" fmla="*/ 2618 w 10000"/>
              <a:gd name="connsiteY31-5394" fmla="*/ 9941 h 10387"/>
              <a:gd name="connsiteX32-5395" fmla="*/ 1966 w 10000"/>
              <a:gd name="connsiteY32-5396" fmla="*/ 10043 h 10387"/>
              <a:gd name="connsiteX33-5397" fmla="*/ 1519 w 10000"/>
              <a:gd name="connsiteY33-5398" fmla="*/ 10128 h 10387"/>
              <a:gd name="connsiteX34-5399" fmla="*/ 2899 w 10000"/>
              <a:gd name="connsiteY34-5400" fmla="*/ 10365 h 10387"/>
              <a:gd name="connsiteX35-5401" fmla="*/ 6656 w 10000"/>
              <a:gd name="connsiteY35-5402" fmla="*/ 10318 h 10387"/>
              <a:gd name="connsiteX36-5403" fmla="*/ 7293 w 10000"/>
              <a:gd name="connsiteY36-5404" fmla="*/ 10219 h 10387"/>
              <a:gd name="connsiteX37-5405" fmla="*/ 7435 w 10000"/>
              <a:gd name="connsiteY37-5406" fmla="*/ 10167 h 10387"/>
              <a:gd name="connsiteX38-5407" fmla="*/ 7328 w 10000"/>
              <a:gd name="connsiteY38-5408" fmla="*/ 10116 h 10387"/>
              <a:gd name="connsiteX39-5409" fmla="*/ 6676 w 10000"/>
              <a:gd name="connsiteY39-5410" fmla="*/ 10004 h 10387"/>
              <a:gd name="connsiteX40-5411" fmla="*/ 5392 w 10000"/>
              <a:gd name="connsiteY40-5412" fmla="*/ 9570 h 10387"/>
              <a:gd name="connsiteX41-5413" fmla="*/ 5222 w 10000"/>
              <a:gd name="connsiteY41-5414" fmla="*/ 9138 h 10387"/>
              <a:gd name="connsiteX42-5415" fmla="*/ 5183 w 10000"/>
              <a:gd name="connsiteY42-5416" fmla="*/ 7717 h 10387"/>
              <a:gd name="connsiteX43-5417" fmla="*/ 5192 w 10000"/>
              <a:gd name="connsiteY43-5418" fmla="*/ 7159 h 10387"/>
              <a:gd name="connsiteX44-5419" fmla="*/ 5356 w 10000"/>
              <a:gd name="connsiteY44-5420" fmla="*/ 6997 h 10387"/>
              <a:gd name="connsiteX45-5421" fmla="*/ 7720 w 10000"/>
              <a:gd name="connsiteY45-5422" fmla="*/ 6239 h 10387"/>
              <a:gd name="connsiteX46-5423" fmla="*/ 9982 w 10000"/>
              <a:gd name="connsiteY46-5424" fmla="*/ 6035 h 10387"/>
              <a:gd name="connsiteX47-5425" fmla="*/ 10000 w 10000"/>
              <a:gd name="connsiteY47-5426" fmla="*/ 6048 h 10387"/>
              <a:gd name="connsiteX48-5427" fmla="*/ 9985 w 10000"/>
              <a:gd name="connsiteY48-5428" fmla="*/ 5835 h 10387"/>
              <a:gd name="connsiteX49-5429" fmla="*/ 9988 w 10000"/>
              <a:gd name="connsiteY49-5430" fmla="*/ 5748 h 10387"/>
              <a:gd name="connsiteX50-5431" fmla="*/ 9941 w 10000"/>
              <a:gd name="connsiteY50-5432" fmla="*/ 5820 h 10387"/>
              <a:gd name="connsiteX51-5433" fmla="*/ 9553 w 10000"/>
              <a:gd name="connsiteY51-5434" fmla="*/ 5851 h 10387"/>
              <a:gd name="connsiteX52-5435" fmla="*/ 6000 w 10000"/>
              <a:gd name="connsiteY52-5436" fmla="*/ 6256 h 10387"/>
              <a:gd name="connsiteX53-5437" fmla="*/ 5138 w 10000"/>
              <a:gd name="connsiteY53-5438" fmla="*/ 6367 h 10387"/>
              <a:gd name="connsiteX54-5439" fmla="*/ 4956 w 10000"/>
              <a:gd name="connsiteY54-5440" fmla="*/ 5152 h 10387"/>
              <a:gd name="connsiteX55-5441" fmla="*/ 5535 w 10000"/>
              <a:gd name="connsiteY55-5442" fmla="*/ 4447 h 10387"/>
              <a:gd name="connsiteX56-5443" fmla="*/ 8583 w 10000"/>
              <a:gd name="connsiteY56-5444" fmla="*/ 3404 h 10387"/>
              <a:gd name="connsiteX57-5445" fmla="*/ 9138 w 10000"/>
              <a:gd name="connsiteY57-5446" fmla="*/ 3318 h 10387"/>
              <a:gd name="connsiteX58-5447" fmla="*/ 9040 w 10000"/>
              <a:gd name="connsiteY58-5448" fmla="*/ 3166 h 10387"/>
              <a:gd name="connsiteX59-5449" fmla="*/ 9020 w 10000"/>
              <a:gd name="connsiteY59-5450" fmla="*/ 3193 h 10387"/>
              <a:gd name="connsiteX60-5451" fmla="*/ 8390 w 10000"/>
              <a:gd name="connsiteY60-5452" fmla="*/ 3298 h 10387"/>
              <a:gd name="connsiteX61-5453" fmla="*/ 6398 w 10000"/>
              <a:gd name="connsiteY61-5454" fmla="*/ 3719 h 10387"/>
              <a:gd name="connsiteX62-5455" fmla="*/ 5514 w 10000"/>
              <a:gd name="connsiteY62-5456" fmla="*/ 4091 h 10387"/>
              <a:gd name="connsiteX63-5457" fmla="*/ 4879 w 10000"/>
              <a:gd name="connsiteY63-5458" fmla="*/ 4270 h 10387"/>
              <a:gd name="connsiteX64-5459" fmla="*/ 4830 w 10000"/>
              <a:gd name="connsiteY64-5460" fmla="*/ 4021 h 10387"/>
              <a:gd name="connsiteX65-5461" fmla="*/ 4735 w 10000"/>
              <a:gd name="connsiteY65-5462" fmla="*/ 3491 h 10387"/>
              <a:gd name="connsiteX66-5463" fmla="*/ 4695 w 10000"/>
              <a:gd name="connsiteY66-5464" fmla="*/ 3206 h 10387"/>
              <a:gd name="connsiteX67-5465" fmla="*/ 4852 w 10000"/>
              <a:gd name="connsiteY67-5466" fmla="*/ 2619 h 10387"/>
              <a:gd name="connsiteX68-5467" fmla="*/ 6198 w 10000"/>
              <a:gd name="connsiteY68-5468" fmla="*/ 750 h 10387"/>
              <a:gd name="connsiteX69-5469" fmla="*/ 5760 w 10000"/>
              <a:gd name="connsiteY69-5470" fmla="*/ 0 h 10387"/>
              <a:gd name="connsiteX0-5471" fmla="*/ 5760 w 10000"/>
              <a:gd name="connsiteY0-5472" fmla="*/ 0 h 10387"/>
              <a:gd name="connsiteX1-5473" fmla="*/ 5878 w 10000"/>
              <a:gd name="connsiteY1-5474" fmla="*/ 206 h 10387"/>
              <a:gd name="connsiteX2-5475" fmla="*/ 4687 w 10000"/>
              <a:gd name="connsiteY2-5476" fmla="*/ 2323 h 10387"/>
              <a:gd name="connsiteX3-5477" fmla="*/ 4245 w 10000"/>
              <a:gd name="connsiteY3-5478" fmla="*/ 2825 h 10387"/>
              <a:gd name="connsiteX4-5479" fmla="*/ 3341 w 10000"/>
              <a:gd name="connsiteY4-5480" fmla="*/ 1293 h 10387"/>
              <a:gd name="connsiteX5-5481" fmla="*/ 3052 w 10000"/>
              <a:gd name="connsiteY5-5482" fmla="*/ 928 h 10387"/>
              <a:gd name="connsiteX6-5483" fmla="*/ 3053 w 10000"/>
              <a:gd name="connsiteY6-5484" fmla="*/ 884 h 10387"/>
              <a:gd name="connsiteX7-5485" fmla="*/ 2933 w 10000"/>
              <a:gd name="connsiteY7-5486" fmla="*/ 1028 h 10387"/>
              <a:gd name="connsiteX8-5487" fmla="*/ 3664 w 10000"/>
              <a:gd name="connsiteY8-5488" fmla="*/ 2119 h 10387"/>
              <a:gd name="connsiteX9-5489" fmla="*/ 4246 w 10000"/>
              <a:gd name="connsiteY9-5490" fmla="*/ 3825 h 10387"/>
              <a:gd name="connsiteX10-5491" fmla="*/ 4092 w 10000"/>
              <a:gd name="connsiteY10-5492" fmla="*/ 4365 h 10387"/>
              <a:gd name="connsiteX11-5493" fmla="*/ 3718 w 10000"/>
              <a:gd name="connsiteY11-5494" fmla="*/ 4196 h 10387"/>
              <a:gd name="connsiteX12-5495" fmla="*/ 2403 w 10000"/>
              <a:gd name="connsiteY12-5496" fmla="*/ 3413 h 10387"/>
              <a:gd name="connsiteX13-5497" fmla="*/ 895 w 10000"/>
              <a:gd name="connsiteY13-5498" fmla="*/ 2845 h 10387"/>
              <a:gd name="connsiteX14-5499" fmla="*/ 703 w 10000"/>
              <a:gd name="connsiteY14-5500" fmla="*/ 2751 h 10387"/>
              <a:gd name="connsiteX15-5501" fmla="*/ 629 w 10000"/>
              <a:gd name="connsiteY15-5502" fmla="*/ 2950 h 10387"/>
              <a:gd name="connsiteX16-5503" fmla="*/ 661 w 10000"/>
              <a:gd name="connsiteY16-5504" fmla="*/ 2943 h 10387"/>
              <a:gd name="connsiteX17-5505" fmla="*/ 2618 w 10000"/>
              <a:gd name="connsiteY17-5506" fmla="*/ 3732 h 10387"/>
              <a:gd name="connsiteX18-5507" fmla="*/ 3826 w 10000"/>
              <a:gd name="connsiteY18-5508" fmla="*/ 4758 h 10387"/>
              <a:gd name="connsiteX19-5509" fmla="*/ 3997 w 10000"/>
              <a:gd name="connsiteY19-5510" fmla="*/ 5311 h 10387"/>
              <a:gd name="connsiteX20-5511" fmla="*/ 3863 w 10000"/>
              <a:gd name="connsiteY20-5512" fmla="*/ 6426 h 10387"/>
              <a:gd name="connsiteX21-5513" fmla="*/ 3572 w 10000"/>
              <a:gd name="connsiteY21-5514" fmla="*/ 6363 h 10387"/>
              <a:gd name="connsiteX22-5515" fmla="*/ 671 w 10000"/>
              <a:gd name="connsiteY22-5516" fmla="*/ 5876 h 10387"/>
              <a:gd name="connsiteX23-5517" fmla="*/ 20 w 10000"/>
              <a:gd name="connsiteY23-5518" fmla="*/ 5817 h 10387"/>
              <a:gd name="connsiteX24-5519" fmla="*/ 20 w 10000"/>
              <a:gd name="connsiteY24-5520" fmla="*/ 5825 h 10387"/>
              <a:gd name="connsiteX25-5521" fmla="*/ 0 w 10000"/>
              <a:gd name="connsiteY25-5522" fmla="*/ 6085 h 10387"/>
              <a:gd name="connsiteX26-5523" fmla="*/ 383 w 10000"/>
              <a:gd name="connsiteY26-5524" fmla="*/ 6089 h 10387"/>
              <a:gd name="connsiteX27-5525" fmla="*/ 3654 w 10000"/>
              <a:gd name="connsiteY27-5526" fmla="*/ 6871 h 10387"/>
              <a:gd name="connsiteX28-5527" fmla="*/ 3897 w 10000"/>
              <a:gd name="connsiteY28-5528" fmla="*/ 7271 h 10387"/>
              <a:gd name="connsiteX29-5529" fmla="*/ 3753 w 10000"/>
              <a:gd name="connsiteY29-5530" fmla="*/ 9042 h 10387"/>
              <a:gd name="connsiteX30-5531" fmla="*/ 3594 w 10000"/>
              <a:gd name="connsiteY30-5532" fmla="*/ 9477 h 10387"/>
              <a:gd name="connsiteX31-5533" fmla="*/ 2618 w 10000"/>
              <a:gd name="connsiteY31-5534" fmla="*/ 9941 h 10387"/>
              <a:gd name="connsiteX32-5535" fmla="*/ 1966 w 10000"/>
              <a:gd name="connsiteY32-5536" fmla="*/ 10043 h 10387"/>
              <a:gd name="connsiteX33-5537" fmla="*/ 1519 w 10000"/>
              <a:gd name="connsiteY33-5538" fmla="*/ 10128 h 10387"/>
              <a:gd name="connsiteX34-5539" fmla="*/ 2899 w 10000"/>
              <a:gd name="connsiteY34-5540" fmla="*/ 10365 h 10387"/>
              <a:gd name="connsiteX35-5541" fmla="*/ 6656 w 10000"/>
              <a:gd name="connsiteY35-5542" fmla="*/ 10318 h 10387"/>
              <a:gd name="connsiteX36-5543" fmla="*/ 7293 w 10000"/>
              <a:gd name="connsiteY36-5544" fmla="*/ 10219 h 10387"/>
              <a:gd name="connsiteX37-5545" fmla="*/ 7435 w 10000"/>
              <a:gd name="connsiteY37-5546" fmla="*/ 10167 h 10387"/>
              <a:gd name="connsiteX38-5547" fmla="*/ 7328 w 10000"/>
              <a:gd name="connsiteY38-5548" fmla="*/ 10116 h 10387"/>
              <a:gd name="connsiteX39-5549" fmla="*/ 6676 w 10000"/>
              <a:gd name="connsiteY39-5550" fmla="*/ 10004 h 10387"/>
              <a:gd name="connsiteX40-5551" fmla="*/ 5392 w 10000"/>
              <a:gd name="connsiteY40-5552" fmla="*/ 9570 h 10387"/>
              <a:gd name="connsiteX41-5553" fmla="*/ 5222 w 10000"/>
              <a:gd name="connsiteY41-5554" fmla="*/ 9138 h 10387"/>
              <a:gd name="connsiteX42-5555" fmla="*/ 5183 w 10000"/>
              <a:gd name="connsiteY42-5556" fmla="*/ 7717 h 10387"/>
              <a:gd name="connsiteX43-5557" fmla="*/ 5192 w 10000"/>
              <a:gd name="connsiteY43-5558" fmla="*/ 7159 h 10387"/>
              <a:gd name="connsiteX44-5559" fmla="*/ 5356 w 10000"/>
              <a:gd name="connsiteY44-5560" fmla="*/ 6997 h 10387"/>
              <a:gd name="connsiteX45-5561" fmla="*/ 7720 w 10000"/>
              <a:gd name="connsiteY45-5562" fmla="*/ 6239 h 10387"/>
              <a:gd name="connsiteX46-5563" fmla="*/ 9982 w 10000"/>
              <a:gd name="connsiteY46-5564" fmla="*/ 6035 h 10387"/>
              <a:gd name="connsiteX47-5565" fmla="*/ 10000 w 10000"/>
              <a:gd name="connsiteY47-5566" fmla="*/ 6048 h 10387"/>
              <a:gd name="connsiteX48-5567" fmla="*/ 9985 w 10000"/>
              <a:gd name="connsiteY48-5568" fmla="*/ 5835 h 10387"/>
              <a:gd name="connsiteX49-5569" fmla="*/ 9988 w 10000"/>
              <a:gd name="connsiteY49-5570" fmla="*/ 5748 h 10387"/>
              <a:gd name="connsiteX50-5571" fmla="*/ 9941 w 10000"/>
              <a:gd name="connsiteY50-5572" fmla="*/ 5820 h 10387"/>
              <a:gd name="connsiteX51-5573" fmla="*/ 9553 w 10000"/>
              <a:gd name="connsiteY51-5574" fmla="*/ 5851 h 10387"/>
              <a:gd name="connsiteX52-5575" fmla="*/ 6000 w 10000"/>
              <a:gd name="connsiteY52-5576" fmla="*/ 6256 h 10387"/>
              <a:gd name="connsiteX53-5577" fmla="*/ 5138 w 10000"/>
              <a:gd name="connsiteY53-5578" fmla="*/ 6367 h 10387"/>
              <a:gd name="connsiteX54-5579" fmla="*/ 4956 w 10000"/>
              <a:gd name="connsiteY54-5580" fmla="*/ 5152 h 10387"/>
              <a:gd name="connsiteX55-5581" fmla="*/ 5535 w 10000"/>
              <a:gd name="connsiteY55-5582" fmla="*/ 4447 h 10387"/>
              <a:gd name="connsiteX56-5583" fmla="*/ 8583 w 10000"/>
              <a:gd name="connsiteY56-5584" fmla="*/ 3404 h 10387"/>
              <a:gd name="connsiteX57-5585" fmla="*/ 9138 w 10000"/>
              <a:gd name="connsiteY57-5586" fmla="*/ 3318 h 10387"/>
              <a:gd name="connsiteX58-5587" fmla="*/ 9040 w 10000"/>
              <a:gd name="connsiteY58-5588" fmla="*/ 3166 h 10387"/>
              <a:gd name="connsiteX59-5589" fmla="*/ 9020 w 10000"/>
              <a:gd name="connsiteY59-5590" fmla="*/ 3193 h 10387"/>
              <a:gd name="connsiteX60-5591" fmla="*/ 8390 w 10000"/>
              <a:gd name="connsiteY60-5592" fmla="*/ 3298 h 10387"/>
              <a:gd name="connsiteX61-5593" fmla="*/ 6398 w 10000"/>
              <a:gd name="connsiteY61-5594" fmla="*/ 3719 h 10387"/>
              <a:gd name="connsiteX62-5595" fmla="*/ 5514 w 10000"/>
              <a:gd name="connsiteY62-5596" fmla="*/ 4091 h 10387"/>
              <a:gd name="connsiteX63-5597" fmla="*/ 4879 w 10000"/>
              <a:gd name="connsiteY63-5598" fmla="*/ 4270 h 10387"/>
              <a:gd name="connsiteX64-5599" fmla="*/ 4830 w 10000"/>
              <a:gd name="connsiteY64-5600" fmla="*/ 4021 h 10387"/>
              <a:gd name="connsiteX65-5601" fmla="*/ 4735 w 10000"/>
              <a:gd name="connsiteY65-5602" fmla="*/ 3491 h 10387"/>
              <a:gd name="connsiteX66-5603" fmla="*/ 4695 w 10000"/>
              <a:gd name="connsiteY66-5604" fmla="*/ 3206 h 10387"/>
              <a:gd name="connsiteX67-5605" fmla="*/ 4852 w 10000"/>
              <a:gd name="connsiteY67-5606" fmla="*/ 2619 h 10387"/>
              <a:gd name="connsiteX68-5607" fmla="*/ 6198 w 10000"/>
              <a:gd name="connsiteY68-5608" fmla="*/ 750 h 10387"/>
              <a:gd name="connsiteX69-5609" fmla="*/ 5760 w 10000"/>
              <a:gd name="connsiteY69-5610" fmla="*/ 0 h 10387"/>
              <a:gd name="connsiteX0-5611" fmla="*/ 5760 w 10000"/>
              <a:gd name="connsiteY0-5612" fmla="*/ 0 h 10387"/>
              <a:gd name="connsiteX1-5613" fmla="*/ 6040 w 10000"/>
              <a:gd name="connsiteY1-5614" fmla="*/ 206 h 10387"/>
              <a:gd name="connsiteX2-5615" fmla="*/ 4687 w 10000"/>
              <a:gd name="connsiteY2-5616" fmla="*/ 2323 h 10387"/>
              <a:gd name="connsiteX3-5617" fmla="*/ 4245 w 10000"/>
              <a:gd name="connsiteY3-5618" fmla="*/ 2825 h 10387"/>
              <a:gd name="connsiteX4-5619" fmla="*/ 3341 w 10000"/>
              <a:gd name="connsiteY4-5620" fmla="*/ 1293 h 10387"/>
              <a:gd name="connsiteX5-5621" fmla="*/ 3052 w 10000"/>
              <a:gd name="connsiteY5-5622" fmla="*/ 928 h 10387"/>
              <a:gd name="connsiteX6-5623" fmla="*/ 3053 w 10000"/>
              <a:gd name="connsiteY6-5624" fmla="*/ 884 h 10387"/>
              <a:gd name="connsiteX7-5625" fmla="*/ 2933 w 10000"/>
              <a:gd name="connsiteY7-5626" fmla="*/ 1028 h 10387"/>
              <a:gd name="connsiteX8-5627" fmla="*/ 3664 w 10000"/>
              <a:gd name="connsiteY8-5628" fmla="*/ 2119 h 10387"/>
              <a:gd name="connsiteX9-5629" fmla="*/ 4246 w 10000"/>
              <a:gd name="connsiteY9-5630" fmla="*/ 3825 h 10387"/>
              <a:gd name="connsiteX10-5631" fmla="*/ 4092 w 10000"/>
              <a:gd name="connsiteY10-5632" fmla="*/ 4365 h 10387"/>
              <a:gd name="connsiteX11-5633" fmla="*/ 3718 w 10000"/>
              <a:gd name="connsiteY11-5634" fmla="*/ 4196 h 10387"/>
              <a:gd name="connsiteX12-5635" fmla="*/ 2403 w 10000"/>
              <a:gd name="connsiteY12-5636" fmla="*/ 3413 h 10387"/>
              <a:gd name="connsiteX13-5637" fmla="*/ 895 w 10000"/>
              <a:gd name="connsiteY13-5638" fmla="*/ 2845 h 10387"/>
              <a:gd name="connsiteX14-5639" fmla="*/ 703 w 10000"/>
              <a:gd name="connsiteY14-5640" fmla="*/ 2751 h 10387"/>
              <a:gd name="connsiteX15-5641" fmla="*/ 629 w 10000"/>
              <a:gd name="connsiteY15-5642" fmla="*/ 2950 h 10387"/>
              <a:gd name="connsiteX16-5643" fmla="*/ 661 w 10000"/>
              <a:gd name="connsiteY16-5644" fmla="*/ 2943 h 10387"/>
              <a:gd name="connsiteX17-5645" fmla="*/ 2618 w 10000"/>
              <a:gd name="connsiteY17-5646" fmla="*/ 3732 h 10387"/>
              <a:gd name="connsiteX18-5647" fmla="*/ 3826 w 10000"/>
              <a:gd name="connsiteY18-5648" fmla="*/ 4758 h 10387"/>
              <a:gd name="connsiteX19-5649" fmla="*/ 3997 w 10000"/>
              <a:gd name="connsiteY19-5650" fmla="*/ 5311 h 10387"/>
              <a:gd name="connsiteX20-5651" fmla="*/ 3863 w 10000"/>
              <a:gd name="connsiteY20-5652" fmla="*/ 6426 h 10387"/>
              <a:gd name="connsiteX21-5653" fmla="*/ 3572 w 10000"/>
              <a:gd name="connsiteY21-5654" fmla="*/ 6363 h 10387"/>
              <a:gd name="connsiteX22-5655" fmla="*/ 671 w 10000"/>
              <a:gd name="connsiteY22-5656" fmla="*/ 5876 h 10387"/>
              <a:gd name="connsiteX23-5657" fmla="*/ 20 w 10000"/>
              <a:gd name="connsiteY23-5658" fmla="*/ 5817 h 10387"/>
              <a:gd name="connsiteX24-5659" fmla="*/ 20 w 10000"/>
              <a:gd name="connsiteY24-5660" fmla="*/ 5825 h 10387"/>
              <a:gd name="connsiteX25-5661" fmla="*/ 0 w 10000"/>
              <a:gd name="connsiteY25-5662" fmla="*/ 6085 h 10387"/>
              <a:gd name="connsiteX26-5663" fmla="*/ 383 w 10000"/>
              <a:gd name="connsiteY26-5664" fmla="*/ 6089 h 10387"/>
              <a:gd name="connsiteX27-5665" fmla="*/ 3654 w 10000"/>
              <a:gd name="connsiteY27-5666" fmla="*/ 6871 h 10387"/>
              <a:gd name="connsiteX28-5667" fmla="*/ 3897 w 10000"/>
              <a:gd name="connsiteY28-5668" fmla="*/ 7271 h 10387"/>
              <a:gd name="connsiteX29-5669" fmla="*/ 3753 w 10000"/>
              <a:gd name="connsiteY29-5670" fmla="*/ 9042 h 10387"/>
              <a:gd name="connsiteX30-5671" fmla="*/ 3594 w 10000"/>
              <a:gd name="connsiteY30-5672" fmla="*/ 9477 h 10387"/>
              <a:gd name="connsiteX31-5673" fmla="*/ 2618 w 10000"/>
              <a:gd name="connsiteY31-5674" fmla="*/ 9941 h 10387"/>
              <a:gd name="connsiteX32-5675" fmla="*/ 1966 w 10000"/>
              <a:gd name="connsiteY32-5676" fmla="*/ 10043 h 10387"/>
              <a:gd name="connsiteX33-5677" fmla="*/ 1519 w 10000"/>
              <a:gd name="connsiteY33-5678" fmla="*/ 10128 h 10387"/>
              <a:gd name="connsiteX34-5679" fmla="*/ 2899 w 10000"/>
              <a:gd name="connsiteY34-5680" fmla="*/ 10365 h 10387"/>
              <a:gd name="connsiteX35-5681" fmla="*/ 6656 w 10000"/>
              <a:gd name="connsiteY35-5682" fmla="*/ 10318 h 10387"/>
              <a:gd name="connsiteX36-5683" fmla="*/ 7293 w 10000"/>
              <a:gd name="connsiteY36-5684" fmla="*/ 10219 h 10387"/>
              <a:gd name="connsiteX37-5685" fmla="*/ 7435 w 10000"/>
              <a:gd name="connsiteY37-5686" fmla="*/ 10167 h 10387"/>
              <a:gd name="connsiteX38-5687" fmla="*/ 7328 w 10000"/>
              <a:gd name="connsiteY38-5688" fmla="*/ 10116 h 10387"/>
              <a:gd name="connsiteX39-5689" fmla="*/ 6676 w 10000"/>
              <a:gd name="connsiteY39-5690" fmla="*/ 10004 h 10387"/>
              <a:gd name="connsiteX40-5691" fmla="*/ 5392 w 10000"/>
              <a:gd name="connsiteY40-5692" fmla="*/ 9570 h 10387"/>
              <a:gd name="connsiteX41-5693" fmla="*/ 5222 w 10000"/>
              <a:gd name="connsiteY41-5694" fmla="*/ 9138 h 10387"/>
              <a:gd name="connsiteX42-5695" fmla="*/ 5183 w 10000"/>
              <a:gd name="connsiteY42-5696" fmla="*/ 7717 h 10387"/>
              <a:gd name="connsiteX43-5697" fmla="*/ 5192 w 10000"/>
              <a:gd name="connsiteY43-5698" fmla="*/ 7159 h 10387"/>
              <a:gd name="connsiteX44-5699" fmla="*/ 5356 w 10000"/>
              <a:gd name="connsiteY44-5700" fmla="*/ 6997 h 10387"/>
              <a:gd name="connsiteX45-5701" fmla="*/ 7720 w 10000"/>
              <a:gd name="connsiteY45-5702" fmla="*/ 6239 h 10387"/>
              <a:gd name="connsiteX46-5703" fmla="*/ 9982 w 10000"/>
              <a:gd name="connsiteY46-5704" fmla="*/ 6035 h 10387"/>
              <a:gd name="connsiteX47-5705" fmla="*/ 10000 w 10000"/>
              <a:gd name="connsiteY47-5706" fmla="*/ 6048 h 10387"/>
              <a:gd name="connsiteX48-5707" fmla="*/ 9985 w 10000"/>
              <a:gd name="connsiteY48-5708" fmla="*/ 5835 h 10387"/>
              <a:gd name="connsiteX49-5709" fmla="*/ 9988 w 10000"/>
              <a:gd name="connsiteY49-5710" fmla="*/ 5748 h 10387"/>
              <a:gd name="connsiteX50-5711" fmla="*/ 9941 w 10000"/>
              <a:gd name="connsiteY50-5712" fmla="*/ 5820 h 10387"/>
              <a:gd name="connsiteX51-5713" fmla="*/ 9553 w 10000"/>
              <a:gd name="connsiteY51-5714" fmla="*/ 5851 h 10387"/>
              <a:gd name="connsiteX52-5715" fmla="*/ 6000 w 10000"/>
              <a:gd name="connsiteY52-5716" fmla="*/ 6256 h 10387"/>
              <a:gd name="connsiteX53-5717" fmla="*/ 5138 w 10000"/>
              <a:gd name="connsiteY53-5718" fmla="*/ 6367 h 10387"/>
              <a:gd name="connsiteX54-5719" fmla="*/ 4956 w 10000"/>
              <a:gd name="connsiteY54-5720" fmla="*/ 5152 h 10387"/>
              <a:gd name="connsiteX55-5721" fmla="*/ 5535 w 10000"/>
              <a:gd name="connsiteY55-5722" fmla="*/ 4447 h 10387"/>
              <a:gd name="connsiteX56-5723" fmla="*/ 8583 w 10000"/>
              <a:gd name="connsiteY56-5724" fmla="*/ 3404 h 10387"/>
              <a:gd name="connsiteX57-5725" fmla="*/ 9138 w 10000"/>
              <a:gd name="connsiteY57-5726" fmla="*/ 3318 h 10387"/>
              <a:gd name="connsiteX58-5727" fmla="*/ 9040 w 10000"/>
              <a:gd name="connsiteY58-5728" fmla="*/ 3166 h 10387"/>
              <a:gd name="connsiteX59-5729" fmla="*/ 9020 w 10000"/>
              <a:gd name="connsiteY59-5730" fmla="*/ 3193 h 10387"/>
              <a:gd name="connsiteX60-5731" fmla="*/ 8390 w 10000"/>
              <a:gd name="connsiteY60-5732" fmla="*/ 3298 h 10387"/>
              <a:gd name="connsiteX61-5733" fmla="*/ 6398 w 10000"/>
              <a:gd name="connsiteY61-5734" fmla="*/ 3719 h 10387"/>
              <a:gd name="connsiteX62-5735" fmla="*/ 5514 w 10000"/>
              <a:gd name="connsiteY62-5736" fmla="*/ 4091 h 10387"/>
              <a:gd name="connsiteX63-5737" fmla="*/ 4879 w 10000"/>
              <a:gd name="connsiteY63-5738" fmla="*/ 4270 h 10387"/>
              <a:gd name="connsiteX64-5739" fmla="*/ 4830 w 10000"/>
              <a:gd name="connsiteY64-5740" fmla="*/ 4021 h 10387"/>
              <a:gd name="connsiteX65-5741" fmla="*/ 4735 w 10000"/>
              <a:gd name="connsiteY65-5742" fmla="*/ 3491 h 10387"/>
              <a:gd name="connsiteX66-5743" fmla="*/ 4695 w 10000"/>
              <a:gd name="connsiteY66-5744" fmla="*/ 3206 h 10387"/>
              <a:gd name="connsiteX67-5745" fmla="*/ 4852 w 10000"/>
              <a:gd name="connsiteY67-5746" fmla="*/ 2619 h 10387"/>
              <a:gd name="connsiteX68-5747" fmla="*/ 6198 w 10000"/>
              <a:gd name="connsiteY68-5748" fmla="*/ 750 h 10387"/>
              <a:gd name="connsiteX69-5749" fmla="*/ 5760 w 10000"/>
              <a:gd name="connsiteY69-5750" fmla="*/ 0 h 10387"/>
              <a:gd name="connsiteX0-5751" fmla="*/ 5760 w 10000"/>
              <a:gd name="connsiteY0-5752" fmla="*/ 0 h 10387"/>
              <a:gd name="connsiteX1-5753" fmla="*/ 6040 w 10000"/>
              <a:gd name="connsiteY1-5754" fmla="*/ 206 h 10387"/>
              <a:gd name="connsiteX2-5755" fmla="*/ 4687 w 10000"/>
              <a:gd name="connsiteY2-5756" fmla="*/ 2323 h 10387"/>
              <a:gd name="connsiteX3-5757" fmla="*/ 4245 w 10000"/>
              <a:gd name="connsiteY3-5758" fmla="*/ 2825 h 10387"/>
              <a:gd name="connsiteX4-5759" fmla="*/ 3341 w 10000"/>
              <a:gd name="connsiteY4-5760" fmla="*/ 1293 h 10387"/>
              <a:gd name="connsiteX5-5761" fmla="*/ 3052 w 10000"/>
              <a:gd name="connsiteY5-5762" fmla="*/ 928 h 10387"/>
              <a:gd name="connsiteX6-5763" fmla="*/ 3053 w 10000"/>
              <a:gd name="connsiteY6-5764" fmla="*/ 884 h 10387"/>
              <a:gd name="connsiteX7-5765" fmla="*/ 2933 w 10000"/>
              <a:gd name="connsiteY7-5766" fmla="*/ 1028 h 10387"/>
              <a:gd name="connsiteX8-5767" fmla="*/ 3664 w 10000"/>
              <a:gd name="connsiteY8-5768" fmla="*/ 2119 h 10387"/>
              <a:gd name="connsiteX9-5769" fmla="*/ 4246 w 10000"/>
              <a:gd name="connsiteY9-5770" fmla="*/ 3825 h 10387"/>
              <a:gd name="connsiteX10-5771" fmla="*/ 4092 w 10000"/>
              <a:gd name="connsiteY10-5772" fmla="*/ 4365 h 10387"/>
              <a:gd name="connsiteX11-5773" fmla="*/ 3718 w 10000"/>
              <a:gd name="connsiteY11-5774" fmla="*/ 4196 h 10387"/>
              <a:gd name="connsiteX12-5775" fmla="*/ 2403 w 10000"/>
              <a:gd name="connsiteY12-5776" fmla="*/ 3413 h 10387"/>
              <a:gd name="connsiteX13-5777" fmla="*/ 895 w 10000"/>
              <a:gd name="connsiteY13-5778" fmla="*/ 2845 h 10387"/>
              <a:gd name="connsiteX14-5779" fmla="*/ 703 w 10000"/>
              <a:gd name="connsiteY14-5780" fmla="*/ 2751 h 10387"/>
              <a:gd name="connsiteX15-5781" fmla="*/ 629 w 10000"/>
              <a:gd name="connsiteY15-5782" fmla="*/ 2950 h 10387"/>
              <a:gd name="connsiteX16-5783" fmla="*/ 661 w 10000"/>
              <a:gd name="connsiteY16-5784" fmla="*/ 2943 h 10387"/>
              <a:gd name="connsiteX17-5785" fmla="*/ 2618 w 10000"/>
              <a:gd name="connsiteY17-5786" fmla="*/ 3732 h 10387"/>
              <a:gd name="connsiteX18-5787" fmla="*/ 3826 w 10000"/>
              <a:gd name="connsiteY18-5788" fmla="*/ 4758 h 10387"/>
              <a:gd name="connsiteX19-5789" fmla="*/ 3997 w 10000"/>
              <a:gd name="connsiteY19-5790" fmla="*/ 5311 h 10387"/>
              <a:gd name="connsiteX20-5791" fmla="*/ 3863 w 10000"/>
              <a:gd name="connsiteY20-5792" fmla="*/ 6426 h 10387"/>
              <a:gd name="connsiteX21-5793" fmla="*/ 3572 w 10000"/>
              <a:gd name="connsiteY21-5794" fmla="*/ 6363 h 10387"/>
              <a:gd name="connsiteX22-5795" fmla="*/ 671 w 10000"/>
              <a:gd name="connsiteY22-5796" fmla="*/ 5876 h 10387"/>
              <a:gd name="connsiteX23-5797" fmla="*/ 20 w 10000"/>
              <a:gd name="connsiteY23-5798" fmla="*/ 5817 h 10387"/>
              <a:gd name="connsiteX24-5799" fmla="*/ 20 w 10000"/>
              <a:gd name="connsiteY24-5800" fmla="*/ 5825 h 10387"/>
              <a:gd name="connsiteX25-5801" fmla="*/ 0 w 10000"/>
              <a:gd name="connsiteY25-5802" fmla="*/ 6085 h 10387"/>
              <a:gd name="connsiteX26-5803" fmla="*/ 383 w 10000"/>
              <a:gd name="connsiteY26-5804" fmla="*/ 6089 h 10387"/>
              <a:gd name="connsiteX27-5805" fmla="*/ 3654 w 10000"/>
              <a:gd name="connsiteY27-5806" fmla="*/ 6871 h 10387"/>
              <a:gd name="connsiteX28-5807" fmla="*/ 3897 w 10000"/>
              <a:gd name="connsiteY28-5808" fmla="*/ 7271 h 10387"/>
              <a:gd name="connsiteX29-5809" fmla="*/ 3753 w 10000"/>
              <a:gd name="connsiteY29-5810" fmla="*/ 9042 h 10387"/>
              <a:gd name="connsiteX30-5811" fmla="*/ 3594 w 10000"/>
              <a:gd name="connsiteY30-5812" fmla="*/ 9477 h 10387"/>
              <a:gd name="connsiteX31-5813" fmla="*/ 2618 w 10000"/>
              <a:gd name="connsiteY31-5814" fmla="*/ 9941 h 10387"/>
              <a:gd name="connsiteX32-5815" fmla="*/ 1966 w 10000"/>
              <a:gd name="connsiteY32-5816" fmla="*/ 10043 h 10387"/>
              <a:gd name="connsiteX33-5817" fmla="*/ 1519 w 10000"/>
              <a:gd name="connsiteY33-5818" fmla="*/ 10128 h 10387"/>
              <a:gd name="connsiteX34-5819" fmla="*/ 2899 w 10000"/>
              <a:gd name="connsiteY34-5820" fmla="*/ 10365 h 10387"/>
              <a:gd name="connsiteX35-5821" fmla="*/ 6656 w 10000"/>
              <a:gd name="connsiteY35-5822" fmla="*/ 10318 h 10387"/>
              <a:gd name="connsiteX36-5823" fmla="*/ 7293 w 10000"/>
              <a:gd name="connsiteY36-5824" fmla="*/ 10219 h 10387"/>
              <a:gd name="connsiteX37-5825" fmla="*/ 7435 w 10000"/>
              <a:gd name="connsiteY37-5826" fmla="*/ 10167 h 10387"/>
              <a:gd name="connsiteX38-5827" fmla="*/ 7328 w 10000"/>
              <a:gd name="connsiteY38-5828" fmla="*/ 10116 h 10387"/>
              <a:gd name="connsiteX39-5829" fmla="*/ 6676 w 10000"/>
              <a:gd name="connsiteY39-5830" fmla="*/ 10004 h 10387"/>
              <a:gd name="connsiteX40-5831" fmla="*/ 5392 w 10000"/>
              <a:gd name="connsiteY40-5832" fmla="*/ 9570 h 10387"/>
              <a:gd name="connsiteX41-5833" fmla="*/ 5222 w 10000"/>
              <a:gd name="connsiteY41-5834" fmla="*/ 9138 h 10387"/>
              <a:gd name="connsiteX42-5835" fmla="*/ 5183 w 10000"/>
              <a:gd name="connsiteY42-5836" fmla="*/ 7717 h 10387"/>
              <a:gd name="connsiteX43-5837" fmla="*/ 5192 w 10000"/>
              <a:gd name="connsiteY43-5838" fmla="*/ 7159 h 10387"/>
              <a:gd name="connsiteX44-5839" fmla="*/ 5356 w 10000"/>
              <a:gd name="connsiteY44-5840" fmla="*/ 6997 h 10387"/>
              <a:gd name="connsiteX45-5841" fmla="*/ 7720 w 10000"/>
              <a:gd name="connsiteY45-5842" fmla="*/ 6239 h 10387"/>
              <a:gd name="connsiteX46-5843" fmla="*/ 9982 w 10000"/>
              <a:gd name="connsiteY46-5844" fmla="*/ 6035 h 10387"/>
              <a:gd name="connsiteX47-5845" fmla="*/ 10000 w 10000"/>
              <a:gd name="connsiteY47-5846" fmla="*/ 6048 h 10387"/>
              <a:gd name="connsiteX48-5847" fmla="*/ 9985 w 10000"/>
              <a:gd name="connsiteY48-5848" fmla="*/ 5835 h 10387"/>
              <a:gd name="connsiteX49-5849" fmla="*/ 9988 w 10000"/>
              <a:gd name="connsiteY49-5850" fmla="*/ 5748 h 10387"/>
              <a:gd name="connsiteX50-5851" fmla="*/ 9941 w 10000"/>
              <a:gd name="connsiteY50-5852" fmla="*/ 5820 h 10387"/>
              <a:gd name="connsiteX51-5853" fmla="*/ 9553 w 10000"/>
              <a:gd name="connsiteY51-5854" fmla="*/ 5851 h 10387"/>
              <a:gd name="connsiteX52-5855" fmla="*/ 6000 w 10000"/>
              <a:gd name="connsiteY52-5856" fmla="*/ 6256 h 10387"/>
              <a:gd name="connsiteX53-5857" fmla="*/ 5138 w 10000"/>
              <a:gd name="connsiteY53-5858" fmla="*/ 6367 h 10387"/>
              <a:gd name="connsiteX54-5859" fmla="*/ 4956 w 10000"/>
              <a:gd name="connsiteY54-5860" fmla="*/ 5152 h 10387"/>
              <a:gd name="connsiteX55-5861" fmla="*/ 5535 w 10000"/>
              <a:gd name="connsiteY55-5862" fmla="*/ 4447 h 10387"/>
              <a:gd name="connsiteX56-5863" fmla="*/ 8583 w 10000"/>
              <a:gd name="connsiteY56-5864" fmla="*/ 3404 h 10387"/>
              <a:gd name="connsiteX57-5865" fmla="*/ 9138 w 10000"/>
              <a:gd name="connsiteY57-5866" fmla="*/ 3318 h 10387"/>
              <a:gd name="connsiteX58-5867" fmla="*/ 9040 w 10000"/>
              <a:gd name="connsiteY58-5868" fmla="*/ 3166 h 10387"/>
              <a:gd name="connsiteX59-5869" fmla="*/ 9020 w 10000"/>
              <a:gd name="connsiteY59-5870" fmla="*/ 3193 h 10387"/>
              <a:gd name="connsiteX60-5871" fmla="*/ 8390 w 10000"/>
              <a:gd name="connsiteY60-5872" fmla="*/ 3298 h 10387"/>
              <a:gd name="connsiteX61-5873" fmla="*/ 6398 w 10000"/>
              <a:gd name="connsiteY61-5874" fmla="*/ 3719 h 10387"/>
              <a:gd name="connsiteX62-5875" fmla="*/ 5514 w 10000"/>
              <a:gd name="connsiteY62-5876" fmla="*/ 4091 h 10387"/>
              <a:gd name="connsiteX63-5877" fmla="*/ 4879 w 10000"/>
              <a:gd name="connsiteY63-5878" fmla="*/ 4270 h 10387"/>
              <a:gd name="connsiteX64-5879" fmla="*/ 4830 w 10000"/>
              <a:gd name="connsiteY64-5880" fmla="*/ 4021 h 10387"/>
              <a:gd name="connsiteX65-5881" fmla="*/ 4735 w 10000"/>
              <a:gd name="connsiteY65-5882" fmla="*/ 3491 h 10387"/>
              <a:gd name="connsiteX66-5883" fmla="*/ 4695 w 10000"/>
              <a:gd name="connsiteY66-5884" fmla="*/ 3206 h 10387"/>
              <a:gd name="connsiteX67-5885" fmla="*/ 4852 w 10000"/>
              <a:gd name="connsiteY67-5886" fmla="*/ 2619 h 10387"/>
              <a:gd name="connsiteX68-5887" fmla="*/ 6198 w 10000"/>
              <a:gd name="connsiteY68-5888" fmla="*/ 750 h 10387"/>
              <a:gd name="connsiteX69-5889" fmla="*/ 5760 w 10000"/>
              <a:gd name="connsiteY69-5890" fmla="*/ 0 h 10387"/>
              <a:gd name="connsiteX0-5891" fmla="*/ 5760 w 10000"/>
              <a:gd name="connsiteY0-5892" fmla="*/ 0 h 10387"/>
              <a:gd name="connsiteX1-5893" fmla="*/ 6040 w 10000"/>
              <a:gd name="connsiteY1-5894" fmla="*/ 206 h 10387"/>
              <a:gd name="connsiteX2-5895" fmla="*/ 4703 w 10000"/>
              <a:gd name="connsiteY2-5896" fmla="*/ 2309 h 10387"/>
              <a:gd name="connsiteX3-5897" fmla="*/ 4245 w 10000"/>
              <a:gd name="connsiteY3-5898" fmla="*/ 2825 h 10387"/>
              <a:gd name="connsiteX4-5899" fmla="*/ 3341 w 10000"/>
              <a:gd name="connsiteY4-5900" fmla="*/ 1293 h 10387"/>
              <a:gd name="connsiteX5-5901" fmla="*/ 3052 w 10000"/>
              <a:gd name="connsiteY5-5902" fmla="*/ 928 h 10387"/>
              <a:gd name="connsiteX6-5903" fmla="*/ 3053 w 10000"/>
              <a:gd name="connsiteY6-5904" fmla="*/ 884 h 10387"/>
              <a:gd name="connsiteX7-5905" fmla="*/ 2933 w 10000"/>
              <a:gd name="connsiteY7-5906" fmla="*/ 1028 h 10387"/>
              <a:gd name="connsiteX8-5907" fmla="*/ 3664 w 10000"/>
              <a:gd name="connsiteY8-5908" fmla="*/ 2119 h 10387"/>
              <a:gd name="connsiteX9-5909" fmla="*/ 4246 w 10000"/>
              <a:gd name="connsiteY9-5910" fmla="*/ 3825 h 10387"/>
              <a:gd name="connsiteX10-5911" fmla="*/ 4092 w 10000"/>
              <a:gd name="connsiteY10-5912" fmla="*/ 4365 h 10387"/>
              <a:gd name="connsiteX11-5913" fmla="*/ 3718 w 10000"/>
              <a:gd name="connsiteY11-5914" fmla="*/ 4196 h 10387"/>
              <a:gd name="connsiteX12-5915" fmla="*/ 2403 w 10000"/>
              <a:gd name="connsiteY12-5916" fmla="*/ 3413 h 10387"/>
              <a:gd name="connsiteX13-5917" fmla="*/ 895 w 10000"/>
              <a:gd name="connsiteY13-5918" fmla="*/ 2845 h 10387"/>
              <a:gd name="connsiteX14-5919" fmla="*/ 703 w 10000"/>
              <a:gd name="connsiteY14-5920" fmla="*/ 2751 h 10387"/>
              <a:gd name="connsiteX15-5921" fmla="*/ 629 w 10000"/>
              <a:gd name="connsiteY15-5922" fmla="*/ 2950 h 10387"/>
              <a:gd name="connsiteX16-5923" fmla="*/ 661 w 10000"/>
              <a:gd name="connsiteY16-5924" fmla="*/ 2943 h 10387"/>
              <a:gd name="connsiteX17-5925" fmla="*/ 2618 w 10000"/>
              <a:gd name="connsiteY17-5926" fmla="*/ 3732 h 10387"/>
              <a:gd name="connsiteX18-5927" fmla="*/ 3826 w 10000"/>
              <a:gd name="connsiteY18-5928" fmla="*/ 4758 h 10387"/>
              <a:gd name="connsiteX19-5929" fmla="*/ 3997 w 10000"/>
              <a:gd name="connsiteY19-5930" fmla="*/ 5311 h 10387"/>
              <a:gd name="connsiteX20-5931" fmla="*/ 3863 w 10000"/>
              <a:gd name="connsiteY20-5932" fmla="*/ 6426 h 10387"/>
              <a:gd name="connsiteX21-5933" fmla="*/ 3572 w 10000"/>
              <a:gd name="connsiteY21-5934" fmla="*/ 6363 h 10387"/>
              <a:gd name="connsiteX22-5935" fmla="*/ 671 w 10000"/>
              <a:gd name="connsiteY22-5936" fmla="*/ 5876 h 10387"/>
              <a:gd name="connsiteX23-5937" fmla="*/ 20 w 10000"/>
              <a:gd name="connsiteY23-5938" fmla="*/ 5817 h 10387"/>
              <a:gd name="connsiteX24-5939" fmla="*/ 20 w 10000"/>
              <a:gd name="connsiteY24-5940" fmla="*/ 5825 h 10387"/>
              <a:gd name="connsiteX25-5941" fmla="*/ 0 w 10000"/>
              <a:gd name="connsiteY25-5942" fmla="*/ 6085 h 10387"/>
              <a:gd name="connsiteX26-5943" fmla="*/ 383 w 10000"/>
              <a:gd name="connsiteY26-5944" fmla="*/ 6089 h 10387"/>
              <a:gd name="connsiteX27-5945" fmla="*/ 3654 w 10000"/>
              <a:gd name="connsiteY27-5946" fmla="*/ 6871 h 10387"/>
              <a:gd name="connsiteX28-5947" fmla="*/ 3897 w 10000"/>
              <a:gd name="connsiteY28-5948" fmla="*/ 7271 h 10387"/>
              <a:gd name="connsiteX29-5949" fmla="*/ 3753 w 10000"/>
              <a:gd name="connsiteY29-5950" fmla="*/ 9042 h 10387"/>
              <a:gd name="connsiteX30-5951" fmla="*/ 3594 w 10000"/>
              <a:gd name="connsiteY30-5952" fmla="*/ 9477 h 10387"/>
              <a:gd name="connsiteX31-5953" fmla="*/ 2618 w 10000"/>
              <a:gd name="connsiteY31-5954" fmla="*/ 9941 h 10387"/>
              <a:gd name="connsiteX32-5955" fmla="*/ 1966 w 10000"/>
              <a:gd name="connsiteY32-5956" fmla="*/ 10043 h 10387"/>
              <a:gd name="connsiteX33-5957" fmla="*/ 1519 w 10000"/>
              <a:gd name="connsiteY33-5958" fmla="*/ 10128 h 10387"/>
              <a:gd name="connsiteX34-5959" fmla="*/ 2899 w 10000"/>
              <a:gd name="connsiteY34-5960" fmla="*/ 10365 h 10387"/>
              <a:gd name="connsiteX35-5961" fmla="*/ 6656 w 10000"/>
              <a:gd name="connsiteY35-5962" fmla="*/ 10318 h 10387"/>
              <a:gd name="connsiteX36-5963" fmla="*/ 7293 w 10000"/>
              <a:gd name="connsiteY36-5964" fmla="*/ 10219 h 10387"/>
              <a:gd name="connsiteX37-5965" fmla="*/ 7435 w 10000"/>
              <a:gd name="connsiteY37-5966" fmla="*/ 10167 h 10387"/>
              <a:gd name="connsiteX38-5967" fmla="*/ 7328 w 10000"/>
              <a:gd name="connsiteY38-5968" fmla="*/ 10116 h 10387"/>
              <a:gd name="connsiteX39-5969" fmla="*/ 6676 w 10000"/>
              <a:gd name="connsiteY39-5970" fmla="*/ 10004 h 10387"/>
              <a:gd name="connsiteX40-5971" fmla="*/ 5392 w 10000"/>
              <a:gd name="connsiteY40-5972" fmla="*/ 9570 h 10387"/>
              <a:gd name="connsiteX41-5973" fmla="*/ 5222 w 10000"/>
              <a:gd name="connsiteY41-5974" fmla="*/ 9138 h 10387"/>
              <a:gd name="connsiteX42-5975" fmla="*/ 5183 w 10000"/>
              <a:gd name="connsiteY42-5976" fmla="*/ 7717 h 10387"/>
              <a:gd name="connsiteX43-5977" fmla="*/ 5192 w 10000"/>
              <a:gd name="connsiteY43-5978" fmla="*/ 7159 h 10387"/>
              <a:gd name="connsiteX44-5979" fmla="*/ 5356 w 10000"/>
              <a:gd name="connsiteY44-5980" fmla="*/ 6997 h 10387"/>
              <a:gd name="connsiteX45-5981" fmla="*/ 7720 w 10000"/>
              <a:gd name="connsiteY45-5982" fmla="*/ 6239 h 10387"/>
              <a:gd name="connsiteX46-5983" fmla="*/ 9982 w 10000"/>
              <a:gd name="connsiteY46-5984" fmla="*/ 6035 h 10387"/>
              <a:gd name="connsiteX47-5985" fmla="*/ 10000 w 10000"/>
              <a:gd name="connsiteY47-5986" fmla="*/ 6048 h 10387"/>
              <a:gd name="connsiteX48-5987" fmla="*/ 9985 w 10000"/>
              <a:gd name="connsiteY48-5988" fmla="*/ 5835 h 10387"/>
              <a:gd name="connsiteX49-5989" fmla="*/ 9988 w 10000"/>
              <a:gd name="connsiteY49-5990" fmla="*/ 5748 h 10387"/>
              <a:gd name="connsiteX50-5991" fmla="*/ 9941 w 10000"/>
              <a:gd name="connsiteY50-5992" fmla="*/ 5820 h 10387"/>
              <a:gd name="connsiteX51-5993" fmla="*/ 9553 w 10000"/>
              <a:gd name="connsiteY51-5994" fmla="*/ 5851 h 10387"/>
              <a:gd name="connsiteX52-5995" fmla="*/ 6000 w 10000"/>
              <a:gd name="connsiteY52-5996" fmla="*/ 6256 h 10387"/>
              <a:gd name="connsiteX53-5997" fmla="*/ 5138 w 10000"/>
              <a:gd name="connsiteY53-5998" fmla="*/ 6367 h 10387"/>
              <a:gd name="connsiteX54-5999" fmla="*/ 4956 w 10000"/>
              <a:gd name="connsiteY54-6000" fmla="*/ 5152 h 10387"/>
              <a:gd name="connsiteX55-6001" fmla="*/ 5535 w 10000"/>
              <a:gd name="connsiteY55-6002" fmla="*/ 4447 h 10387"/>
              <a:gd name="connsiteX56-6003" fmla="*/ 8583 w 10000"/>
              <a:gd name="connsiteY56-6004" fmla="*/ 3404 h 10387"/>
              <a:gd name="connsiteX57-6005" fmla="*/ 9138 w 10000"/>
              <a:gd name="connsiteY57-6006" fmla="*/ 3318 h 10387"/>
              <a:gd name="connsiteX58-6007" fmla="*/ 9040 w 10000"/>
              <a:gd name="connsiteY58-6008" fmla="*/ 3166 h 10387"/>
              <a:gd name="connsiteX59-6009" fmla="*/ 9020 w 10000"/>
              <a:gd name="connsiteY59-6010" fmla="*/ 3193 h 10387"/>
              <a:gd name="connsiteX60-6011" fmla="*/ 8390 w 10000"/>
              <a:gd name="connsiteY60-6012" fmla="*/ 3298 h 10387"/>
              <a:gd name="connsiteX61-6013" fmla="*/ 6398 w 10000"/>
              <a:gd name="connsiteY61-6014" fmla="*/ 3719 h 10387"/>
              <a:gd name="connsiteX62-6015" fmla="*/ 5514 w 10000"/>
              <a:gd name="connsiteY62-6016" fmla="*/ 4091 h 10387"/>
              <a:gd name="connsiteX63-6017" fmla="*/ 4879 w 10000"/>
              <a:gd name="connsiteY63-6018" fmla="*/ 4270 h 10387"/>
              <a:gd name="connsiteX64-6019" fmla="*/ 4830 w 10000"/>
              <a:gd name="connsiteY64-6020" fmla="*/ 4021 h 10387"/>
              <a:gd name="connsiteX65-6021" fmla="*/ 4735 w 10000"/>
              <a:gd name="connsiteY65-6022" fmla="*/ 3491 h 10387"/>
              <a:gd name="connsiteX66-6023" fmla="*/ 4695 w 10000"/>
              <a:gd name="connsiteY66-6024" fmla="*/ 3206 h 10387"/>
              <a:gd name="connsiteX67-6025" fmla="*/ 4852 w 10000"/>
              <a:gd name="connsiteY67-6026" fmla="*/ 2619 h 10387"/>
              <a:gd name="connsiteX68-6027" fmla="*/ 6198 w 10000"/>
              <a:gd name="connsiteY68-6028" fmla="*/ 750 h 10387"/>
              <a:gd name="connsiteX69-6029" fmla="*/ 5760 w 10000"/>
              <a:gd name="connsiteY69-6030" fmla="*/ 0 h 10387"/>
              <a:gd name="connsiteX0-6031" fmla="*/ 5760 w 10000"/>
              <a:gd name="connsiteY0-6032" fmla="*/ 0 h 10387"/>
              <a:gd name="connsiteX1-6033" fmla="*/ 6040 w 10000"/>
              <a:gd name="connsiteY1-6034" fmla="*/ 206 h 10387"/>
              <a:gd name="connsiteX2-6035" fmla="*/ 4703 w 10000"/>
              <a:gd name="connsiteY2-6036" fmla="*/ 2309 h 10387"/>
              <a:gd name="connsiteX3-6037" fmla="*/ 4245 w 10000"/>
              <a:gd name="connsiteY3-6038" fmla="*/ 2825 h 10387"/>
              <a:gd name="connsiteX4-6039" fmla="*/ 3341 w 10000"/>
              <a:gd name="connsiteY4-6040" fmla="*/ 1293 h 10387"/>
              <a:gd name="connsiteX5-6041" fmla="*/ 3052 w 10000"/>
              <a:gd name="connsiteY5-6042" fmla="*/ 928 h 10387"/>
              <a:gd name="connsiteX6-6043" fmla="*/ 3053 w 10000"/>
              <a:gd name="connsiteY6-6044" fmla="*/ 884 h 10387"/>
              <a:gd name="connsiteX7-6045" fmla="*/ 2933 w 10000"/>
              <a:gd name="connsiteY7-6046" fmla="*/ 1028 h 10387"/>
              <a:gd name="connsiteX8-6047" fmla="*/ 3664 w 10000"/>
              <a:gd name="connsiteY8-6048" fmla="*/ 2119 h 10387"/>
              <a:gd name="connsiteX9-6049" fmla="*/ 4246 w 10000"/>
              <a:gd name="connsiteY9-6050" fmla="*/ 3825 h 10387"/>
              <a:gd name="connsiteX10-6051" fmla="*/ 4092 w 10000"/>
              <a:gd name="connsiteY10-6052" fmla="*/ 4365 h 10387"/>
              <a:gd name="connsiteX11-6053" fmla="*/ 3718 w 10000"/>
              <a:gd name="connsiteY11-6054" fmla="*/ 4196 h 10387"/>
              <a:gd name="connsiteX12-6055" fmla="*/ 2403 w 10000"/>
              <a:gd name="connsiteY12-6056" fmla="*/ 3413 h 10387"/>
              <a:gd name="connsiteX13-6057" fmla="*/ 895 w 10000"/>
              <a:gd name="connsiteY13-6058" fmla="*/ 2845 h 10387"/>
              <a:gd name="connsiteX14-6059" fmla="*/ 703 w 10000"/>
              <a:gd name="connsiteY14-6060" fmla="*/ 2751 h 10387"/>
              <a:gd name="connsiteX15-6061" fmla="*/ 629 w 10000"/>
              <a:gd name="connsiteY15-6062" fmla="*/ 2950 h 10387"/>
              <a:gd name="connsiteX16-6063" fmla="*/ 661 w 10000"/>
              <a:gd name="connsiteY16-6064" fmla="*/ 2943 h 10387"/>
              <a:gd name="connsiteX17-6065" fmla="*/ 2618 w 10000"/>
              <a:gd name="connsiteY17-6066" fmla="*/ 3732 h 10387"/>
              <a:gd name="connsiteX18-6067" fmla="*/ 3826 w 10000"/>
              <a:gd name="connsiteY18-6068" fmla="*/ 4758 h 10387"/>
              <a:gd name="connsiteX19-6069" fmla="*/ 3997 w 10000"/>
              <a:gd name="connsiteY19-6070" fmla="*/ 5311 h 10387"/>
              <a:gd name="connsiteX20-6071" fmla="*/ 3863 w 10000"/>
              <a:gd name="connsiteY20-6072" fmla="*/ 6426 h 10387"/>
              <a:gd name="connsiteX21-6073" fmla="*/ 3572 w 10000"/>
              <a:gd name="connsiteY21-6074" fmla="*/ 6363 h 10387"/>
              <a:gd name="connsiteX22-6075" fmla="*/ 671 w 10000"/>
              <a:gd name="connsiteY22-6076" fmla="*/ 5876 h 10387"/>
              <a:gd name="connsiteX23-6077" fmla="*/ 20 w 10000"/>
              <a:gd name="connsiteY23-6078" fmla="*/ 5817 h 10387"/>
              <a:gd name="connsiteX24-6079" fmla="*/ 20 w 10000"/>
              <a:gd name="connsiteY24-6080" fmla="*/ 5825 h 10387"/>
              <a:gd name="connsiteX25-6081" fmla="*/ 0 w 10000"/>
              <a:gd name="connsiteY25-6082" fmla="*/ 6085 h 10387"/>
              <a:gd name="connsiteX26-6083" fmla="*/ 383 w 10000"/>
              <a:gd name="connsiteY26-6084" fmla="*/ 6089 h 10387"/>
              <a:gd name="connsiteX27-6085" fmla="*/ 3654 w 10000"/>
              <a:gd name="connsiteY27-6086" fmla="*/ 6871 h 10387"/>
              <a:gd name="connsiteX28-6087" fmla="*/ 3897 w 10000"/>
              <a:gd name="connsiteY28-6088" fmla="*/ 7271 h 10387"/>
              <a:gd name="connsiteX29-6089" fmla="*/ 3753 w 10000"/>
              <a:gd name="connsiteY29-6090" fmla="*/ 9042 h 10387"/>
              <a:gd name="connsiteX30-6091" fmla="*/ 3594 w 10000"/>
              <a:gd name="connsiteY30-6092" fmla="*/ 9477 h 10387"/>
              <a:gd name="connsiteX31-6093" fmla="*/ 2618 w 10000"/>
              <a:gd name="connsiteY31-6094" fmla="*/ 9941 h 10387"/>
              <a:gd name="connsiteX32-6095" fmla="*/ 1966 w 10000"/>
              <a:gd name="connsiteY32-6096" fmla="*/ 10043 h 10387"/>
              <a:gd name="connsiteX33-6097" fmla="*/ 1519 w 10000"/>
              <a:gd name="connsiteY33-6098" fmla="*/ 10128 h 10387"/>
              <a:gd name="connsiteX34-6099" fmla="*/ 2899 w 10000"/>
              <a:gd name="connsiteY34-6100" fmla="*/ 10365 h 10387"/>
              <a:gd name="connsiteX35-6101" fmla="*/ 6656 w 10000"/>
              <a:gd name="connsiteY35-6102" fmla="*/ 10318 h 10387"/>
              <a:gd name="connsiteX36-6103" fmla="*/ 7293 w 10000"/>
              <a:gd name="connsiteY36-6104" fmla="*/ 10219 h 10387"/>
              <a:gd name="connsiteX37-6105" fmla="*/ 7435 w 10000"/>
              <a:gd name="connsiteY37-6106" fmla="*/ 10167 h 10387"/>
              <a:gd name="connsiteX38-6107" fmla="*/ 7328 w 10000"/>
              <a:gd name="connsiteY38-6108" fmla="*/ 10116 h 10387"/>
              <a:gd name="connsiteX39-6109" fmla="*/ 6676 w 10000"/>
              <a:gd name="connsiteY39-6110" fmla="*/ 10004 h 10387"/>
              <a:gd name="connsiteX40-6111" fmla="*/ 5392 w 10000"/>
              <a:gd name="connsiteY40-6112" fmla="*/ 9570 h 10387"/>
              <a:gd name="connsiteX41-6113" fmla="*/ 5222 w 10000"/>
              <a:gd name="connsiteY41-6114" fmla="*/ 9138 h 10387"/>
              <a:gd name="connsiteX42-6115" fmla="*/ 5183 w 10000"/>
              <a:gd name="connsiteY42-6116" fmla="*/ 7717 h 10387"/>
              <a:gd name="connsiteX43-6117" fmla="*/ 5192 w 10000"/>
              <a:gd name="connsiteY43-6118" fmla="*/ 7159 h 10387"/>
              <a:gd name="connsiteX44-6119" fmla="*/ 5356 w 10000"/>
              <a:gd name="connsiteY44-6120" fmla="*/ 6997 h 10387"/>
              <a:gd name="connsiteX45-6121" fmla="*/ 7720 w 10000"/>
              <a:gd name="connsiteY45-6122" fmla="*/ 6239 h 10387"/>
              <a:gd name="connsiteX46-6123" fmla="*/ 9982 w 10000"/>
              <a:gd name="connsiteY46-6124" fmla="*/ 6035 h 10387"/>
              <a:gd name="connsiteX47-6125" fmla="*/ 10000 w 10000"/>
              <a:gd name="connsiteY47-6126" fmla="*/ 6048 h 10387"/>
              <a:gd name="connsiteX48-6127" fmla="*/ 9985 w 10000"/>
              <a:gd name="connsiteY48-6128" fmla="*/ 5835 h 10387"/>
              <a:gd name="connsiteX49-6129" fmla="*/ 9988 w 10000"/>
              <a:gd name="connsiteY49-6130" fmla="*/ 5748 h 10387"/>
              <a:gd name="connsiteX50-6131" fmla="*/ 9941 w 10000"/>
              <a:gd name="connsiteY50-6132" fmla="*/ 5820 h 10387"/>
              <a:gd name="connsiteX51-6133" fmla="*/ 9553 w 10000"/>
              <a:gd name="connsiteY51-6134" fmla="*/ 5851 h 10387"/>
              <a:gd name="connsiteX52-6135" fmla="*/ 6000 w 10000"/>
              <a:gd name="connsiteY52-6136" fmla="*/ 6256 h 10387"/>
              <a:gd name="connsiteX53-6137" fmla="*/ 5138 w 10000"/>
              <a:gd name="connsiteY53-6138" fmla="*/ 6367 h 10387"/>
              <a:gd name="connsiteX54-6139" fmla="*/ 4956 w 10000"/>
              <a:gd name="connsiteY54-6140" fmla="*/ 5152 h 10387"/>
              <a:gd name="connsiteX55-6141" fmla="*/ 5535 w 10000"/>
              <a:gd name="connsiteY55-6142" fmla="*/ 4447 h 10387"/>
              <a:gd name="connsiteX56-6143" fmla="*/ 8583 w 10000"/>
              <a:gd name="connsiteY56-6144" fmla="*/ 3404 h 10387"/>
              <a:gd name="connsiteX57-6145" fmla="*/ 9138 w 10000"/>
              <a:gd name="connsiteY57-6146" fmla="*/ 3318 h 10387"/>
              <a:gd name="connsiteX58-6147" fmla="*/ 9040 w 10000"/>
              <a:gd name="connsiteY58-6148" fmla="*/ 3166 h 10387"/>
              <a:gd name="connsiteX59-6149" fmla="*/ 9020 w 10000"/>
              <a:gd name="connsiteY59-6150" fmla="*/ 3193 h 10387"/>
              <a:gd name="connsiteX60-6151" fmla="*/ 8390 w 10000"/>
              <a:gd name="connsiteY60-6152" fmla="*/ 3298 h 10387"/>
              <a:gd name="connsiteX61-6153" fmla="*/ 6398 w 10000"/>
              <a:gd name="connsiteY61-6154" fmla="*/ 3719 h 10387"/>
              <a:gd name="connsiteX62-6155" fmla="*/ 5514 w 10000"/>
              <a:gd name="connsiteY62-6156" fmla="*/ 4091 h 10387"/>
              <a:gd name="connsiteX63-6157" fmla="*/ 4879 w 10000"/>
              <a:gd name="connsiteY63-6158" fmla="*/ 4270 h 10387"/>
              <a:gd name="connsiteX64-6159" fmla="*/ 4830 w 10000"/>
              <a:gd name="connsiteY64-6160" fmla="*/ 4021 h 10387"/>
              <a:gd name="connsiteX65-6161" fmla="*/ 4735 w 10000"/>
              <a:gd name="connsiteY65-6162" fmla="*/ 3491 h 10387"/>
              <a:gd name="connsiteX66-6163" fmla="*/ 4695 w 10000"/>
              <a:gd name="connsiteY66-6164" fmla="*/ 3206 h 10387"/>
              <a:gd name="connsiteX67-6165" fmla="*/ 4852 w 10000"/>
              <a:gd name="connsiteY67-6166" fmla="*/ 2619 h 10387"/>
              <a:gd name="connsiteX68-6167" fmla="*/ 6198 w 10000"/>
              <a:gd name="connsiteY68-6168" fmla="*/ 750 h 10387"/>
              <a:gd name="connsiteX69-6169" fmla="*/ 5760 w 10000"/>
              <a:gd name="connsiteY69-6170" fmla="*/ 0 h 10387"/>
              <a:gd name="connsiteX0-6171" fmla="*/ 5760 w 10000"/>
              <a:gd name="connsiteY0-6172" fmla="*/ 0 h 10387"/>
              <a:gd name="connsiteX1-6173" fmla="*/ 6040 w 10000"/>
              <a:gd name="connsiteY1-6174" fmla="*/ 206 h 10387"/>
              <a:gd name="connsiteX2-6175" fmla="*/ 4703 w 10000"/>
              <a:gd name="connsiteY2-6176" fmla="*/ 2309 h 10387"/>
              <a:gd name="connsiteX3-6177" fmla="*/ 4245 w 10000"/>
              <a:gd name="connsiteY3-6178" fmla="*/ 2825 h 10387"/>
              <a:gd name="connsiteX4-6179" fmla="*/ 3341 w 10000"/>
              <a:gd name="connsiteY4-6180" fmla="*/ 1293 h 10387"/>
              <a:gd name="connsiteX5-6181" fmla="*/ 3052 w 10000"/>
              <a:gd name="connsiteY5-6182" fmla="*/ 928 h 10387"/>
              <a:gd name="connsiteX6-6183" fmla="*/ 3053 w 10000"/>
              <a:gd name="connsiteY6-6184" fmla="*/ 884 h 10387"/>
              <a:gd name="connsiteX7-6185" fmla="*/ 2933 w 10000"/>
              <a:gd name="connsiteY7-6186" fmla="*/ 1028 h 10387"/>
              <a:gd name="connsiteX8-6187" fmla="*/ 3664 w 10000"/>
              <a:gd name="connsiteY8-6188" fmla="*/ 2119 h 10387"/>
              <a:gd name="connsiteX9-6189" fmla="*/ 4246 w 10000"/>
              <a:gd name="connsiteY9-6190" fmla="*/ 3825 h 10387"/>
              <a:gd name="connsiteX10-6191" fmla="*/ 4092 w 10000"/>
              <a:gd name="connsiteY10-6192" fmla="*/ 4365 h 10387"/>
              <a:gd name="connsiteX11-6193" fmla="*/ 3718 w 10000"/>
              <a:gd name="connsiteY11-6194" fmla="*/ 4196 h 10387"/>
              <a:gd name="connsiteX12-6195" fmla="*/ 2403 w 10000"/>
              <a:gd name="connsiteY12-6196" fmla="*/ 3413 h 10387"/>
              <a:gd name="connsiteX13-6197" fmla="*/ 895 w 10000"/>
              <a:gd name="connsiteY13-6198" fmla="*/ 2845 h 10387"/>
              <a:gd name="connsiteX14-6199" fmla="*/ 703 w 10000"/>
              <a:gd name="connsiteY14-6200" fmla="*/ 2751 h 10387"/>
              <a:gd name="connsiteX15-6201" fmla="*/ 629 w 10000"/>
              <a:gd name="connsiteY15-6202" fmla="*/ 2950 h 10387"/>
              <a:gd name="connsiteX16-6203" fmla="*/ 661 w 10000"/>
              <a:gd name="connsiteY16-6204" fmla="*/ 2943 h 10387"/>
              <a:gd name="connsiteX17-6205" fmla="*/ 2618 w 10000"/>
              <a:gd name="connsiteY17-6206" fmla="*/ 3732 h 10387"/>
              <a:gd name="connsiteX18-6207" fmla="*/ 3826 w 10000"/>
              <a:gd name="connsiteY18-6208" fmla="*/ 4758 h 10387"/>
              <a:gd name="connsiteX19-6209" fmla="*/ 3997 w 10000"/>
              <a:gd name="connsiteY19-6210" fmla="*/ 5311 h 10387"/>
              <a:gd name="connsiteX20-6211" fmla="*/ 3863 w 10000"/>
              <a:gd name="connsiteY20-6212" fmla="*/ 6426 h 10387"/>
              <a:gd name="connsiteX21-6213" fmla="*/ 3572 w 10000"/>
              <a:gd name="connsiteY21-6214" fmla="*/ 6363 h 10387"/>
              <a:gd name="connsiteX22-6215" fmla="*/ 671 w 10000"/>
              <a:gd name="connsiteY22-6216" fmla="*/ 5876 h 10387"/>
              <a:gd name="connsiteX23-6217" fmla="*/ 20 w 10000"/>
              <a:gd name="connsiteY23-6218" fmla="*/ 5817 h 10387"/>
              <a:gd name="connsiteX24-6219" fmla="*/ 20 w 10000"/>
              <a:gd name="connsiteY24-6220" fmla="*/ 5825 h 10387"/>
              <a:gd name="connsiteX25-6221" fmla="*/ 0 w 10000"/>
              <a:gd name="connsiteY25-6222" fmla="*/ 6085 h 10387"/>
              <a:gd name="connsiteX26-6223" fmla="*/ 383 w 10000"/>
              <a:gd name="connsiteY26-6224" fmla="*/ 6089 h 10387"/>
              <a:gd name="connsiteX27-6225" fmla="*/ 3654 w 10000"/>
              <a:gd name="connsiteY27-6226" fmla="*/ 6871 h 10387"/>
              <a:gd name="connsiteX28-6227" fmla="*/ 3897 w 10000"/>
              <a:gd name="connsiteY28-6228" fmla="*/ 7271 h 10387"/>
              <a:gd name="connsiteX29-6229" fmla="*/ 3753 w 10000"/>
              <a:gd name="connsiteY29-6230" fmla="*/ 9042 h 10387"/>
              <a:gd name="connsiteX30-6231" fmla="*/ 3594 w 10000"/>
              <a:gd name="connsiteY30-6232" fmla="*/ 9477 h 10387"/>
              <a:gd name="connsiteX31-6233" fmla="*/ 2618 w 10000"/>
              <a:gd name="connsiteY31-6234" fmla="*/ 9941 h 10387"/>
              <a:gd name="connsiteX32-6235" fmla="*/ 1966 w 10000"/>
              <a:gd name="connsiteY32-6236" fmla="*/ 10043 h 10387"/>
              <a:gd name="connsiteX33-6237" fmla="*/ 1519 w 10000"/>
              <a:gd name="connsiteY33-6238" fmla="*/ 10128 h 10387"/>
              <a:gd name="connsiteX34-6239" fmla="*/ 2899 w 10000"/>
              <a:gd name="connsiteY34-6240" fmla="*/ 10365 h 10387"/>
              <a:gd name="connsiteX35-6241" fmla="*/ 6656 w 10000"/>
              <a:gd name="connsiteY35-6242" fmla="*/ 10318 h 10387"/>
              <a:gd name="connsiteX36-6243" fmla="*/ 7293 w 10000"/>
              <a:gd name="connsiteY36-6244" fmla="*/ 10219 h 10387"/>
              <a:gd name="connsiteX37-6245" fmla="*/ 7435 w 10000"/>
              <a:gd name="connsiteY37-6246" fmla="*/ 10167 h 10387"/>
              <a:gd name="connsiteX38-6247" fmla="*/ 7328 w 10000"/>
              <a:gd name="connsiteY38-6248" fmla="*/ 10116 h 10387"/>
              <a:gd name="connsiteX39-6249" fmla="*/ 6676 w 10000"/>
              <a:gd name="connsiteY39-6250" fmla="*/ 10004 h 10387"/>
              <a:gd name="connsiteX40-6251" fmla="*/ 5392 w 10000"/>
              <a:gd name="connsiteY40-6252" fmla="*/ 9570 h 10387"/>
              <a:gd name="connsiteX41-6253" fmla="*/ 5222 w 10000"/>
              <a:gd name="connsiteY41-6254" fmla="*/ 9138 h 10387"/>
              <a:gd name="connsiteX42-6255" fmla="*/ 5183 w 10000"/>
              <a:gd name="connsiteY42-6256" fmla="*/ 7717 h 10387"/>
              <a:gd name="connsiteX43-6257" fmla="*/ 5192 w 10000"/>
              <a:gd name="connsiteY43-6258" fmla="*/ 7159 h 10387"/>
              <a:gd name="connsiteX44-6259" fmla="*/ 5356 w 10000"/>
              <a:gd name="connsiteY44-6260" fmla="*/ 6997 h 10387"/>
              <a:gd name="connsiteX45-6261" fmla="*/ 7720 w 10000"/>
              <a:gd name="connsiteY45-6262" fmla="*/ 6239 h 10387"/>
              <a:gd name="connsiteX46-6263" fmla="*/ 9982 w 10000"/>
              <a:gd name="connsiteY46-6264" fmla="*/ 6035 h 10387"/>
              <a:gd name="connsiteX47-6265" fmla="*/ 10000 w 10000"/>
              <a:gd name="connsiteY47-6266" fmla="*/ 6048 h 10387"/>
              <a:gd name="connsiteX48-6267" fmla="*/ 9985 w 10000"/>
              <a:gd name="connsiteY48-6268" fmla="*/ 5835 h 10387"/>
              <a:gd name="connsiteX49-6269" fmla="*/ 9988 w 10000"/>
              <a:gd name="connsiteY49-6270" fmla="*/ 5748 h 10387"/>
              <a:gd name="connsiteX50-6271" fmla="*/ 9941 w 10000"/>
              <a:gd name="connsiteY50-6272" fmla="*/ 5820 h 10387"/>
              <a:gd name="connsiteX51-6273" fmla="*/ 9553 w 10000"/>
              <a:gd name="connsiteY51-6274" fmla="*/ 5851 h 10387"/>
              <a:gd name="connsiteX52-6275" fmla="*/ 6000 w 10000"/>
              <a:gd name="connsiteY52-6276" fmla="*/ 6256 h 10387"/>
              <a:gd name="connsiteX53-6277" fmla="*/ 5138 w 10000"/>
              <a:gd name="connsiteY53-6278" fmla="*/ 6367 h 10387"/>
              <a:gd name="connsiteX54-6279" fmla="*/ 4956 w 10000"/>
              <a:gd name="connsiteY54-6280" fmla="*/ 5152 h 10387"/>
              <a:gd name="connsiteX55-6281" fmla="*/ 5535 w 10000"/>
              <a:gd name="connsiteY55-6282" fmla="*/ 4447 h 10387"/>
              <a:gd name="connsiteX56-6283" fmla="*/ 8583 w 10000"/>
              <a:gd name="connsiteY56-6284" fmla="*/ 3404 h 10387"/>
              <a:gd name="connsiteX57-6285" fmla="*/ 9138 w 10000"/>
              <a:gd name="connsiteY57-6286" fmla="*/ 3318 h 10387"/>
              <a:gd name="connsiteX58-6287" fmla="*/ 9040 w 10000"/>
              <a:gd name="connsiteY58-6288" fmla="*/ 3166 h 10387"/>
              <a:gd name="connsiteX59-6289" fmla="*/ 9020 w 10000"/>
              <a:gd name="connsiteY59-6290" fmla="*/ 3193 h 10387"/>
              <a:gd name="connsiteX60-6291" fmla="*/ 8390 w 10000"/>
              <a:gd name="connsiteY60-6292" fmla="*/ 3298 h 10387"/>
              <a:gd name="connsiteX61-6293" fmla="*/ 6398 w 10000"/>
              <a:gd name="connsiteY61-6294" fmla="*/ 3719 h 10387"/>
              <a:gd name="connsiteX62-6295" fmla="*/ 5514 w 10000"/>
              <a:gd name="connsiteY62-6296" fmla="*/ 4091 h 10387"/>
              <a:gd name="connsiteX63-6297" fmla="*/ 4879 w 10000"/>
              <a:gd name="connsiteY63-6298" fmla="*/ 4270 h 10387"/>
              <a:gd name="connsiteX64-6299" fmla="*/ 4830 w 10000"/>
              <a:gd name="connsiteY64-6300" fmla="*/ 4021 h 10387"/>
              <a:gd name="connsiteX65-6301" fmla="*/ 4735 w 10000"/>
              <a:gd name="connsiteY65-6302" fmla="*/ 3491 h 10387"/>
              <a:gd name="connsiteX66-6303" fmla="*/ 4695 w 10000"/>
              <a:gd name="connsiteY66-6304" fmla="*/ 3206 h 10387"/>
              <a:gd name="connsiteX67-6305" fmla="*/ 4981 w 10000"/>
              <a:gd name="connsiteY67-6306" fmla="*/ 2619 h 10387"/>
              <a:gd name="connsiteX68-6307" fmla="*/ 6198 w 10000"/>
              <a:gd name="connsiteY68-6308" fmla="*/ 750 h 10387"/>
              <a:gd name="connsiteX69-6309" fmla="*/ 5760 w 10000"/>
              <a:gd name="connsiteY69-6310" fmla="*/ 0 h 10387"/>
              <a:gd name="connsiteX0-6311" fmla="*/ 5760 w 10000"/>
              <a:gd name="connsiteY0-6312" fmla="*/ 0 h 10387"/>
              <a:gd name="connsiteX1-6313" fmla="*/ 6040 w 10000"/>
              <a:gd name="connsiteY1-6314" fmla="*/ 206 h 10387"/>
              <a:gd name="connsiteX2-6315" fmla="*/ 4784 w 10000"/>
              <a:gd name="connsiteY2-6316" fmla="*/ 2200 h 10387"/>
              <a:gd name="connsiteX3-6317" fmla="*/ 4245 w 10000"/>
              <a:gd name="connsiteY3-6318" fmla="*/ 2825 h 10387"/>
              <a:gd name="connsiteX4-6319" fmla="*/ 3341 w 10000"/>
              <a:gd name="connsiteY4-6320" fmla="*/ 1293 h 10387"/>
              <a:gd name="connsiteX5-6321" fmla="*/ 3052 w 10000"/>
              <a:gd name="connsiteY5-6322" fmla="*/ 928 h 10387"/>
              <a:gd name="connsiteX6-6323" fmla="*/ 3053 w 10000"/>
              <a:gd name="connsiteY6-6324" fmla="*/ 884 h 10387"/>
              <a:gd name="connsiteX7-6325" fmla="*/ 2933 w 10000"/>
              <a:gd name="connsiteY7-6326" fmla="*/ 1028 h 10387"/>
              <a:gd name="connsiteX8-6327" fmla="*/ 3664 w 10000"/>
              <a:gd name="connsiteY8-6328" fmla="*/ 2119 h 10387"/>
              <a:gd name="connsiteX9-6329" fmla="*/ 4246 w 10000"/>
              <a:gd name="connsiteY9-6330" fmla="*/ 3825 h 10387"/>
              <a:gd name="connsiteX10-6331" fmla="*/ 4092 w 10000"/>
              <a:gd name="connsiteY10-6332" fmla="*/ 4365 h 10387"/>
              <a:gd name="connsiteX11-6333" fmla="*/ 3718 w 10000"/>
              <a:gd name="connsiteY11-6334" fmla="*/ 4196 h 10387"/>
              <a:gd name="connsiteX12-6335" fmla="*/ 2403 w 10000"/>
              <a:gd name="connsiteY12-6336" fmla="*/ 3413 h 10387"/>
              <a:gd name="connsiteX13-6337" fmla="*/ 895 w 10000"/>
              <a:gd name="connsiteY13-6338" fmla="*/ 2845 h 10387"/>
              <a:gd name="connsiteX14-6339" fmla="*/ 703 w 10000"/>
              <a:gd name="connsiteY14-6340" fmla="*/ 2751 h 10387"/>
              <a:gd name="connsiteX15-6341" fmla="*/ 629 w 10000"/>
              <a:gd name="connsiteY15-6342" fmla="*/ 2950 h 10387"/>
              <a:gd name="connsiteX16-6343" fmla="*/ 661 w 10000"/>
              <a:gd name="connsiteY16-6344" fmla="*/ 2943 h 10387"/>
              <a:gd name="connsiteX17-6345" fmla="*/ 2618 w 10000"/>
              <a:gd name="connsiteY17-6346" fmla="*/ 3732 h 10387"/>
              <a:gd name="connsiteX18-6347" fmla="*/ 3826 w 10000"/>
              <a:gd name="connsiteY18-6348" fmla="*/ 4758 h 10387"/>
              <a:gd name="connsiteX19-6349" fmla="*/ 3997 w 10000"/>
              <a:gd name="connsiteY19-6350" fmla="*/ 5311 h 10387"/>
              <a:gd name="connsiteX20-6351" fmla="*/ 3863 w 10000"/>
              <a:gd name="connsiteY20-6352" fmla="*/ 6426 h 10387"/>
              <a:gd name="connsiteX21-6353" fmla="*/ 3572 w 10000"/>
              <a:gd name="connsiteY21-6354" fmla="*/ 6363 h 10387"/>
              <a:gd name="connsiteX22-6355" fmla="*/ 671 w 10000"/>
              <a:gd name="connsiteY22-6356" fmla="*/ 5876 h 10387"/>
              <a:gd name="connsiteX23-6357" fmla="*/ 20 w 10000"/>
              <a:gd name="connsiteY23-6358" fmla="*/ 5817 h 10387"/>
              <a:gd name="connsiteX24-6359" fmla="*/ 20 w 10000"/>
              <a:gd name="connsiteY24-6360" fmla="*/ 5825 h 10387"/>
              <a:gd name="connsiteX25-6361" fmla="*/ 0 w 10000"/>
              <a:gd name="connsiteY25-6362" fmla="*/ 6085 h 10387"/>
              <a:gd name="connsiteX26-6363" fmla="*/ 383 w 10000"/>
              <a:gd name="connsiteY26-6364" fmla="*/ 6089 h 10387"/>
              <a:gd name="connsiteX27-6365" fmla="*/ 3654 w 10000"/>
              <a:gd name="connsiteY27-6366" fmla="*/ 6871 h 10387"/>
              <a:gd name="connsiteX28-6367" fmla="*/ 3897 w 10000"/>
              <a:gd name="connsiteY28-6368" fmla="*/ 7271 h 10387"/>
              <a:gd name="connsiteX29-6369" fmla="*/ 3753 w 10000"/>
              <a:gd name="connsiteY29-6370" fmla="*/ 9042 h 10387"/>
              <a:gd name="connsiteX30-6371" fmla="*/ 3594 w 10000"/>
              <a:gd name="connsiteY30-6372" fmla="*/ 9477 h 10387"/>
              <a:gd name="connsiteX31-6373" fmla="*/ 2618 w 10000"/>
              <a:gd name="connsiteY31-6374" fmla="*/ 9941 h 10387"/>
              <a:gd name="connsiteX32-6375" fmla="*/ 1966 w 10000"/>
              <a:gd name="connsiteY32-6376" fmla="*/ 10043 h 10387"/>
              <a:gd name="connsiteX33-6377" fmla="*/ 1519 w 10000"/>
              <a:gd name="connsiteY33-6378" fmla="*/ 10128 h 10387"/>
              <a:gd name="connsiteX34-6379" fmla="*/ 2899 w 10000"/>
              <a:gd name="connsiteY34-6380" fmla="*/ 10365 h 10387"/>
              <a:gd name="connsiteX35-6381" fmla="*/ 6656 w 10000"/>
              <a:gd name="connsiteY35-6382" fmla="*/ 10318 h 10387"/>
              <a:gd name="connsiteX36-6383" fmla="*/ 7293 w 10000"/>
              <a:gd name="connsiteY36-6384" fmla="*/ 10219 h 10387"/>
              <a:gd name="connsiteX37-6385" fmla="*/ 7435 w 10000"/>
              <a:gd name="connsiteY37-6386" fmla="*/ 10167 h 10387"/>
              <a:gd name="connsiteX38-6387" fmla="*/ 7328 w 10000"/>
              <a:gd name="connsiteY38-6388" fmla="*/ 10116 h 10387"/>
              <a:gd name="connsiteX39-6389" fmla="*/ 6676 w 10000"/>
              <a:gd name="connsiteY39-6390" fmla="*/ 10004 h 10387"/>
              <a:gd name="connsiteX40-6391" fmla="*/ 5392 w 10000"/>
              <a:gd name="connsiteY40-6392" fmla="*/ 9570 h 10387"/>
              <a:gd name="connsiteX41-6393" fmla="*/ 5222 w 10000"/>
              <a:gd name="connsiteY41-6394" fmla="*/ 9138 h 10387"/>
              <a:gd name="connsiteX42-6395" fmla="*/ 5183 w 10000"/>
              <a:gd name="connsiteY42-6396" fmla="*/ 7717 h 10387"/>
              <a:gd name="connsiteX43-6397" fmla="*/ 5192 w 10000"/>
              <a:gd name="connsiteY43-6398" fmla="*/ 7159 h 10387"/>
              <a:gd name="connsiteX44-6399" fmla="*/ 5356 w 10000"/>
              <a:gd name="connsiteY44-6400" fmla="*/ 6997 h 10387"/>
              <a:gd name="connsiteX45-6401" fmla="*/ 7720 w 10000"/>
              <a:gd name="connsiteY45-6402" fmla="*/ 6239 h 10387"/>
              <a:gd name="connsiteX46-6403" fmla="*/ 9982 w 10000"/>
              <a:gd name="connsiteY46-6404" fmla="*/ 6035 h 10387"/>
              <a:gd name="connsiteX47-6405" fmla="*/ 10000 w 10000"/>
              <a:gd name="connsiteY47-6406" fmla="*/ 6048 h 10387"/>
              <a:gd name="connsiteX48-6407" fmla="*/ 9985 w 10000"/>
              <a:gd name="connsiteY48-6408" fmla="*/ 5835 h 10387"/>
              <a:gd name="connsiteX49-6409" fmla="*/ 9988 w 10000"/>
              <a:gd name="connsiteY49-6410" fmla="*/ 5748 h 10387"/>
              <a:gd name="connsiteX50-6411" fmla="*/ 9941 w 10000"/>
              <a:gd name="connsiteY50-6412" fmla="*/ 5820 h 10387"/>
              <a:gd name="connsiteX51-6413" fmla="*/ 9553 w 10000"/>
              <a:gd name="connsiteY51-6414" fmla="*/ 5851 h 10387"/>
              <a:gd name="connsiteX52-6415" fmla="*/ 6000 w 10000"/>
              <a:gd name="connsiteY52-6416" fmla="*/ 6256 h 10387"/>
              <a:gd name="connsiteX53-6417" fmla="*/ 5138 w 10000"/>
              <a:gd name="connsiteY53-6418" fmla="*/ 6367 h 10387"/>
              <a:gd name="connsiteX54-6419" fmla="*/ 4956 w 10000"/>
              <a:gd name="connsiteY54-6420" fmla="*/ 5152 h 10387"/>
              <a:gd name="connsiteX55-6421" fmla="*/ 5535 w 10000"/>
              <a:gd name="connsiteY55-6422" fmla="*/ 4447 h 10387"/>
              <a:gd name="connsiteX56-6423" fmla="*/ 8583 w 10000"/>
              <a:gd name="connsiteY56-6424" fmla="*/ 3404 h 10387"/>
              <a:gd name="connsiteX57-6425" fmla="*/ 9138 w 10000"/>
              <a:gd name="connsiteY57-6426" fmla="*/ 3318 h 10387"/>
              <a:gd name="connsiteX58-6427" fmla="*/ 9040 w 10000"/>
              <a:gd name="connsiteY58-6428" fmla="*/ 3166 h 10387"/>
              <a:gd name="connsiteX59-6429" fmla="*/ 9020 w 10000"/>
              <a:gd name="connsiteY59-6430" fmla="*/ 3193 h 10387"/>
              <a:gd name="connsiteX60-6431" fmla="*/ 8390 w 10000"/>
              <a:gd name="connsiteY60-6432" fmla="*/ 3298 h 10387"/>
              <a:gd name="connsiteX61-6433" fmla="*/ 6398 w 10000"/>
              <a:gd name="connsiteY61-6434" fmla="*/ 3719 h 10387"/>
              <a:gd name="connsiteX62-6435" fmla="*/ 5514 w 10000"/>
              <a:gd name="connsiteY62-6436" fmla="*/ 4091 h 10387"/>
              <a:gd name="connsiteX63-6437" fmla="*/ 4879 w 10000"/>
              <a:gd name="connsiteY63-6438" fmla="*/ 4270 h 10387"/>
              <a:gd name="connsiteX64-6439" fmla="*/ 4830 w 10000"/>
              <a:gd name="connsiteY64-6440" fmla="*/ 4021 h 10387"/>
              <a:gd name="connsiteX65-6441" fmla="*/ 4735 w 10000"/>
              <a:gd name="connsiteY65-6442" fmla="*/ 3491 h 10387"/>
              <a:gd name="connsiteX66-6443" fmla="*/ 4695 w 10000"/>
              <a:gd name="connsiteY66-6444" fmla="*/ 3206 h 10387"/>
              <a:gd name="connsiteX67-6445" fmla="*/ 4981 w 10000"/>
              <a:gd name="connsiteY67-6446" fmla="*/ 2619 h 10387"/>
              <a:gd name="connsiteX68-6447" fmla="*/ 6198 w 10000"/>
              <a:gd name="connsiteY68-6448" fmla="*/ 750 h 10387"/>
              <a:gd name="connsiteX69-6449" fmla="*/ 5760 w 10000"/>
              <a:gd name="connsiteY69-6450" fmla="*/ 0 h 10387"/>
              <a:gd name="connsiteX0-6451" fmla="*/ 5760 w 10000"/>
              <a:gd name="connsiteY0-6452" fmla="*/ 0 h 10387"/>
              <a:gd name="connsiteX1-6453" fmla="*/ 6040 w 10000"/>
              <a:gd name="connsiteY1-6454" fmla="*/ 206 h 10387"/>
              <a:gd name="connsiteX2-6455" fmla="*/ 4784 w 10000"/>
              <a:gd name="connsiteY2-6456" fmla="*/ 2200 h 10387"/>
              <a:gd name="connsiteX3-6457" fmla="*/ 4245 w 10000"/>
              <a:gd name="connsiteY3-6458" fmla="*/ 2825 h 10387"/>
              <a:gd name="connsiteX4-6459" fmla="*/ 3341 w 10000"/>
              <a:gd name="connsiteY4-6460" fmla="*/ 1293 h 10387"/>
              <a:gd name="connsiteX5-6461" fmla="*/ 3052 w 10000"/>
              <a:gd name="connsiteY5-6462" fmla="*/ 928 h 10387"/>
              <a:gd name="connsiteX6-6463" fmla="*/ 3053 w 10000"/>
              <a:gd name="connsiteY6-6464" fmla="*/ 884 h 10387"/>
              <a:gd name="connsiteX7-6465" fmla="*/ 2933 w 10000"/>
              <a:gd name="connsiteY7-6466" fmla="*/ 1028 h 10387"/>
              <a:gd name="connsiteX8-6467" fmla="*/ 3664 w 10000"/>
              <a:gd name="connsiteY8-6468" fmla="*/ 2119 h 10387"/>
              <a:gd name="connsiteX9-6469" fmla="*/ 4246 w 10000"/>
              <a:gd name="connsiteY9-6470" fmla="*/ 3825 h 10387"/>
              <a:gd name="connsiteX10-6471" fmla="*/ 4092 w 10000"/>
              <a:gd name="connsiteY10-6472" fmla="*/ 4365 h 10387"/>
              <a:gd name="connsiteX11-6473" fmla="*/ 3718 w 10000"/>
              <a:gd name="connsiteY11-6474" fmla="*/ 4196 h 10387"/>
              <a:gd name="connsiteX12-6475" fmla="*/ 2403 w 10000"/>
              <a:gd name="connsiteY12-6476" fmla="*/ 3413 h 10387"/>
              <a:gd name="connsiteX13-6477" fmla="*/ 895 w 10000"/>
              <a:gd name="connsiteY13-6478" fmla="*/ 2845 h 10387"/>
              <a:gd name="connsiteX14-6479" fmla="*/ 703 w 10000"/>
              <a:gd name="connsiteY14-6480" fmla="*/ 2751 h 10387"/>
              <a:gd name="connsiteX15-6481" fmla="*/ 629 w 10000"/>
              <a:gd name="connsiteY15-6482" fmla="*/ 2950 h 10387"/>
              <a:gd name="connsiteX16-6483" fmla="*/ 661 w 10000"/>
              <a:gd name="connsiteY16-6484" fmla="*/ 2943 h 10387"/>
              <a:gd name="connsiteX17-6485" fmla="*/ 2618 w 10000"/>
              <a:gd name="connsiteY17-6486" fmla="*/ 3732 h 10387"/>
              <a:gd name="connsiteX18-6487" fmla="*/ 3826 w 10000"/>
              <a:gd name="connsiteY18-6488" fmla="*/ 4758 h 10387"/>
              <a:gd name="connsiteX19-6489" fmla="*/ 3997 w 10000"/>
              <a:gd name="connsiteY19-6490" fmla="*/ 5311 h 10387"/>
              <a:gd name="connsiteX20-6491" fmla="*/ 3863 w 10000"/>
              <a:gd name="connsiteY20-6492" fmla="*/ 6426 h 10387"/>
              <a:gd name="connsiteX21-6493" fmla="*/ 3572 w 10000"/>
              <a:gd name="connsiteY21-6494" fmla="*/ 6363 h 10387"/>
              <a:gd name="connsiteX22-6495" fmla="*/ 671 w 10000"/>
              <a:gd name="connsiteY22-6496" fmla="*/ 5876 h 10387"/>
              <a:gd name="connsiteX23-6497" fmla="*/ 20 w 10000"/>
              <a:gd name="connsiteY23-6498" fmla="*/ 5817 h 10387"/>
              <a:gd name="connsiteX24-6499" fmla="*/ 20 w 10000"/>
              <a:gd name="connsiteY24-6500" fmla="*/ 5825 h 10387"/>
              <a:gd name="connsiteX25-6501" fmla="*/ 0 w 10000"/>
              <a:gd name="connsiteY25-6502" fmla="*/ 6085 h 10387"/>
              <a:gd name="connsiteX26-6503" fmla="*/ 383 w 10000"/>
              <a:gd name="connsiteY26-6504" fmla="*/ 6089 h 10387"/>
              <a:gd name="connsiteX27-6505" fmla="*/ 3654 w 10000"/>
              <a:gd name="connsiteY27-6506" fmla="*/ 6871 h 10387"/>
              <a:gd name="connsiteX28-6507" fmla="*/ 3897 w 10000"/>
              <a:gd name="connsiteY28-6508" fmla="*/ 7271 h 10387"/>
              <a:gd name="connsiteX29-6509" fmla="*/ 3753 w 10000"/>
              <a:gd name="connsiteY29-6510" fmla="*/ 9042 h 10387"/>
              <a:gd name="connsiteX30-6511" fmla="*/ 3594 w 10000"/>
              <a:gd name="connsiteY30-6512" fmla="*/ 9477 h 10387"/>
              <a:gd name="connsiteX31-6513" fmla="*/ 2618 w 10000"/>
              <a:gd name="connsiteY31-6514" fmla="*/ 9941 h 10387"/>
              <a:gd name="connsiteX32-6515" fmla="*/ 1966 w 10000"/>
              <a:gd name="connsiteY32-6516" fmla="*/ 10043 h 10387"/>
              <a:gd name="connsiteX33-6517" fmla="*/ 1519 w 10000"/>
              <a:gd name="connsiteY33-6518" fmla="*/ 10128 h 10387"/>
              <a:gd name="connsiteX34-6519" fmla="*/ 2899 w 10000"/>
              <a:gd name="connsiteY34-6520" fmla="*/ 10365 h 10387"/>
              <a:gd name="connsiteX35-6521" fmla="*/ 6656 w 10000"/>
              <a:gd name="connsiteY35-6522" fmla="*/ 10318 h 10387"/>
              <a:gd name="connsiteX36-6523" fmla="*/ 7293 w 10000"/>
              <a:gd name="connsiteY36-6524" fmla="*/ 10219 h 10387"/>
              <a:gd name="connsiteX37-6525" fmla="*/ 7435 w 10000"/>
              <a:gd name="connsiteY37-6526" fmla="*/ 10167 h 10387"/>
              <a:gd name="connsiteX38-6527" fmla="*/ 7328 w 10000"/>
              <a:gd name="connsiteY38-6528" fmla="*/ 10116 h 10387"/>
              <a:gd name="connsiteX39-6529" fmla="*/ 6676 w 10000"/>
              <a:gd name="connsiteY39-6530" fmla="*/ 10004 h 10387"/>
              <a:gd name="connsiteX40-6531" fmla="*/ 5392 w 10000"/>
              <a:gd name="connsiteY40-6532" fmla="*/ 9570 h 10387"/>
              <a:gd name="connsiteX41-6533" fmla="*/ 5222 w 10000"/>
              <a:gd name="connsiteY41-6534" fmla="*/ 9138 h 10387"/>
              <a:gd name="connsiteX42-6535" fmla="*/ 5183 w 10000"/>
              <a:gd name="connsiteY42-6536" fmla="*/ 7717 h 10387"/>
              <a:gd name="connsiteX43-6537" fmla="*/ 5192 w 10000"/>
              <a:gd name="connsiteY43-6538" fmla="*/ 7159 h 10387"/>
              <a:gd name="connsiteX44-6539" fmla="*/ 5356 w 10000"/>
              <a:gd name="connsiteY44-6540" fmla="*/ 6997 h 10387"/>
              <a:gd name="connsiteX45-6541" fmla="*/ 7720 w 10000"/>
              <a:gd name="connsiteY45-6542" fmla="*/ 6239 h 10387"/>
              <a:gd name="connsiteX46-6543" fmla="*/ 9982 w 10000"/>
              <a:gd name="connsiteY46-6544" fmla="*/ 6035 h 10387"/>
              <a:gd name="connsiteX47-6545" fmla="*/ 10000 w 10000"/>
              <a:gd name="connsiteY47-6546" fmla="*/ 6048 h 10387"/>
              <a:gd name="connsiteX48-6547" fmla="*/ 9985 w 10000"/>
              <a:gd name="connsiteY48-6548" fmla="*/ 5835 h 10387"/>
              <a:gd name="connsiteX49-6549" fmla="*/ 9988 w 10000"/>
              <a:gd name="connsiteY49-6550" fmla="*/ 5748 h 10387"/>
              <a:gd name="connsiteX50-6551" fmla="*/ 9941 w 10000"/>
              <a:gd name="connsiteY50-6552" fmla="*/ 5820 h 10387"/>
              <a:gd name="connsiteX51-6553" fmla="*/ 9553 w 10000"/>
              <a:gd name="connsiteY51-6554" fmla="*/ 5851 h 10387"/>
              <a:gd name="connsiteX52-6555" fmla="*/ 6000 w 10000"/>
              <a:gd name="connsiteY52-6556" fmla="*/ 6256 h 10387"/>
              <a:gd name="connsiteX53-6557" fmla="*/ 5138 w 10000"/>
              <a:gd name="connsiteY53-6558" fmla="*/ 6367 h 10387"/>
              <a:gd name="connsiteX54-6559" fmla="*/ 4956 w 10000"/>
              <a:gd name="connsiteY54-6560" fmla="*/ 5152 h 10387"/>
              <a:gd name="connsiteX55-6561" fmla="*/ 5535 w 10000"/>
              <a:gd name="connsiteY55-6562" fmla="*/ 4447 h 10387"/>
              <a:gd name="connsiteX56-6563" fmla="*/ 8583 w 10000"/>
              <a:gd name="connsiteY56-6564" fmla="*/ 3404 h 10387"/>
              <a:gd name="connsiteX57-6565" fmla="*/ 9138 w 10000"/>
              <a:gd name="connsiteY57-6566" fmla="*/ 3318 h 10387"/>
              <a:gd name="connsiteX58-6567" fmla="*/ 9040 w 10000"/>
              <a:gd name="connsiteY58-6568" fmla="*/ 3166 h 10387"/>
              <a:gd name="connsiteX59-6569" fmla="*/ 9020 w 10000"/>
              <a:gd name="connsiteY59-6570" fmla="*/ 3193 h 10387"/>
              <a:gd name="connsiteX60-6571" fmla="*/ 8390 w 10000"/>
              <a:gd name="connsiteY60-6572" fmla="*/ 3298 h 10387"/>
              <a:gd name="connsiteX61-6573" fmla="*/ 6398 w 10000"/>
              <a:gd name="connsiteY61-6574" fmla="*/ 3719 h 10387"/>
              <a:gd name="connsiteX62-6575" fmla="*/ 5514 w 10000"/>
              <a:gd name="connsiteY62-6576" fmla="*/ 4091 h 10387"/>
              <a:gd name="connsiteX63-6577" fmla="*/ 4879 w 10000"/>
              <a:gd name="connsiteY63-6578" fmla="*/ 4270 h 10387"/>
              <a:gd name="connsiteX64-6579" fmla="*/ 4830 w 10000"/>
              <a:gd name="connsiteY64-6580" fmla="*/ 4021 h 10387"/>
              <a:gd name="connsiteX65-6581" fmla="*/ 4735 w 10000"/>
              <a:gd name="connsiteY65-6582" fmla="*/ 3491 h 10387"/>
              <a:gd name="connsiteX66-6583" fmla="*/ 4695 w 10000"/>
              <a:gd name="connsiteY66-6584" fmla="*/ 3206 h 10387"/>
              <a:gd name="connsiteX67-6585" fmla="*/ 4981 w 10000"/>
              <a:gd name="connsiteY67-6586" fmla="*/ 2619 h 10387"/>
              <a:gd name="connsiteX68-6587" fmla="*/ 6198 w 10000"/>
              <a:gd name="connsiteY68-6588" fmla="*/ 750 h 10387"/>
              <a:gd name="connsiteX69-6589" fmla="*/ 5760 w 10000"/>
              <a:gd name="connsiteY69-6590" fmla="*/ 0 h 10387"/>
              <a:gd name="connsiteX0-6591" fmla="*/ 5760 w 10000"/>
              <a:gd name="connsiteY0-6592" fmla="*/ 0 h 10387"/>
              <a:gd name="connsiteX1-6593" fmla="*/ 6040 w 10000"/>
              <a:gd name="connsiteY1-6594" fmla="*/ 206 h 10387"/>
              <a:gd name="connsiteX2-6595" fmla="*/ 4784 w 10000"/>
              <a:gd name="connsiteY2-6596" fmla="*/ 2200 h 10387"/>
              <a:gd name="connsiteX3-6597" fmla="*/ 4245 w 10000"/>
              <a:gd name="connsiteY3-6598" fmla="*/ 2825 h 10387"/>
              <a:gd name="connsiteX4-6599" fmla="*/ 3341 w 10000"/>
              <a:gd name="connsiteY4-6600" fmla="*/ 1293 h 10387"/>
              <a:gd name="connsiteX5-6601" fmla="*/ 3052 w 10000"/>
              <a:gd name="connsiteY5-6602" fmla="*/ 928 h 10387"/>
              <a:gd name="connsiteX6-6603" fmla="*/ 3053 w 10000"/>
              <a:gd name="connsiteY6-6604" fmla="*/ 884 h 10387"/>
              <a:gd name="connsiteX7-6605" fmla="*/ 2933 w 10000"/>
              <a:gd name="connsiteY7-6606" fmla="*/ 1028 h 10387"/>
              <a:gd name="connsiteX8-6607" fmla="*/ 3664 w 10000"/>
              <a:gd name="connsiteY8-6608" fmla="*/ 2119 h 10387"/>
              <a:gd name="connsiteX9-6609" fmla="*/ 4246 w 10000"/>
              <a:gd name="connsiteY9-6610" fmla="*/ 3825 h 10387"/>
              <a:gd name="connsiteX10-6611" fmla="*/ 4092 w 10000"/>
              <a:gd name="connsiteY10-6612" fmla="*/ 4365 h 10387"/>
              <a:gd name="connsiteX11-6613" fmla="*/ 3718 w 10000"/>
              <a:gd name="connsiteY11-6614" fmla="*/ 4196 h 10387"/>
              <a:gd name="connsiteX12-6615" fmla="*/ 2403 w 10000"/>
              <a:gd name="connsiteY12-6616" fmla="*/ 3413 h 10387"/>
              <a:gd name="connsiteX13-6617" fmla="*/ 895 w 10000"/>
              <a:gd name="connsiteY13-6618" fmla="*/ 2845 h 10387"/>
              <a:gd name="connsiteX14-6619" fmla="*/ 703 w 10000"/>
              <a:gd name="connsiteY14-6620" fmla="*/ 2751 h 10387"/>
              <a:gd name="connsiteX15-6621" fmla="*/ 629 w 10000"/>
              <a:gd name="connsiteY15-6622" fmla="*/ 2950 h 10387"/>
              <a:gd name="connsiteX16-6623" fmla="*/ 661 w 10000"/>
              <a:gd name="connsiteY16-6624" fmla="*/ 2943 h 10387"/>
              <a:gd name="connsiteX17-6625" fmla="*/ 2618 w 10000"/>
              <a:gd name="connsiteY17-6626" fmla="*/ 3732 h 10387"/>
              <a:gd name="connsiteX18-6627" fmla="*/ 3826 w 10000"/>
              <a:gd name="connsiteY18-6628" fmla="*/ 4758 h 10387"/>
              <a:gd name="connsiteX19-6629" fmla="*/ 3997 w 10000"/>
              <a:gd name="connsiteY19-6630" fmla="*/ 5311 h 10387"/>
              <a:gd name="connsiteX20-6631" fmla="*/ 3863 w 10000"/>
              <a:gd name="connsiteY20-6632" fmla="*/ 6426 h 10387"/>
              <a:gd name="connsiteX21-6633" fmla="*/ 3572 w 10000"/>
              <a:gd name="connsiteY21-6634" fmla="*/ 6363 h 10387"/>
              <a:gd name="connsiteX22-6635" fmla="*/ 671 w 10000"/>
              <a:gd name="connsiteY22-6636" fmla="*/ 5876 h 10387"/>
              <a:gd name="connsiteX23-6637" fmla="*/ 20 w 10000"/>
              <a:gd name="connsiteY23-6638" fmla="*/ 5817 h 10387"/>
              <a:gd name="connsiteX24-6639" fmla="*/ 20 w 10000"/>
              <a:gd name="connsiteY24-6640" fmla="*/ 5825 h 10387"/>
              <a:gd name="connsiteX25-6641" fmla="*/ 0 w 10000"/>
              <a:gd name="connsiteY25-6642" fmla="*/ 6085 h 10387"/>
              <a:gd name="connsiteX26-6643" fmla="*/ 383 w 10000"/>
              <a:gd name="connsiteY26-6644" fmla="*/ 6089 h 10387"/>
              <a:gd name="connsiteX27-6645" fmla="*/ 3654 w 10000"/>
              <a:gd name="connsiteY27-6646" fmla="*/ 6871 h 10387"/>
              <a:gd name="connsiteX28-6647" fmla="*/ 3897 w 10000"/>
              <a:gd name="connsiteY28-6648" fmla="*/ 7271 h 10387"/>
              <a:gd name="connsiteX29-6649" fmla="*/ 3753 w 10000"/>
              <a:gd name="connsiteY29-6650" fmla="*/ 9042 h 10387"/>
              <a:gd name="connsiteX30-6651" fmla="*/ 3594 w 10000"/>
              <a:gd name="connsiteY30-6652" fmla="*/ 9477 h 10387"/>
              <a:gd name="connsiteX31-6653" fmla="*/ 2618 w 10000"/>
              <a:gd name="connsiteY31-6654" fmla="*/ 9941 h 10387"/>
              <a:gd name="connsiteX32-6655" fmla="*/ 1966 w 10000"/>
              <a:gd name="connsiteY32-6656" fmla="*/ 10043 h 10387"/>
              <a:gd name="connsiteX33-6657" fmla="*/ 1519 w 10000"/>
              <a:gd name="connsiteY33-6658" fmla="*/ 10128 h 10387"/>
              <a:gd name="connsiteX34-6659" fmla="*/ 2899 w 10000"/>
              <a:gd name="connsiteY34-6660" fmla="*/ 10365 h 10387"/>
              <a:gd name="connsiteX35-6661" fmla="*/ 6656 w 10000"/>
              <a:gd name="connsiteY35-6662" fmla="*/ 10318 h 10387"/>
              <a:gd name="connsiteX36-6663" fmla="*/ 7293 w 10000"/>
              <a:gd name="connsiteY36-6664" fmla="*/ 10219 h 10387"/>
              <a:gd name="connsiteX37-6665" fmla="*/ 7435 w 10000"/>
              <a:gd name="connsiteY37-6666" fmla="*/ 10167 h 10387"/>
              <a:gd name="connsiteX38-6667" fmla="*/ 7328 w 10000"/>
              <a:gd name="connsiteY38-6668" fmla="*/ 10116 h 10387"/>
              <a:gd name="connsiteX39-6669" fmla="*/ 6676 w 10000"/>
              <a:gd name="connsiteY39-6670" fmla="*/ 10004 h 10387"/>
              <a:gd name="connsiteX40-6671" fmla="*/ 5392 w 10000"/>
              <a:gd name="connsiteY40-6672" fmla="*/ 9570 h 10387"/>
              <a:gd name="connsiteX41-6673" fmla="*/ 5222 w 10000"/>
              <a:gd name="connsiteY41-6674" fmla="*/ 9138 h 10387"/>
              <a:gd name="connsiteX42-6675" fmla="*/ 5183 w 10000"/>
              <a:gd name="connsiteY42-6676" fmla="*/ 7717 h 10387"/>
              <a:gd name="connsiteX43-6677" fmla="*/ 5192 w 10000"/>
              <a:gd name="connsiteY43-6678" fmla="*/ 7159 h 10387"/>
              <a:gd name="connsiteX44-6679" fmla="*/ 5356 w 10000"/>
              <a:gd name="connsiteY44-6680" fmla="*/ 6997 h 10387"/>
              <a:gd name="connsiteX45-6681" fmla="*/ 7720 w 10000"/>
              <a:gd name="connsiteY45-6682" fmla="*/ 6239 h 10387"/>
              <a:gd name="connsiteX46-6683" fmla="*/ 9982 w 10000"/>
              <a:gd name="connsiteY46-6684" fmla="*/ 6035 h 10387"/>
              <a:gd name="connsiteX47-6685" fmla="*/ 10000 w 10000"/>
              <a:gd name="connsiteY47-6686" fmla="*/ 6048 h 10387"/>
              <a:gd name="connsiteX48-6687" fmla="*/ 9985 w 10000"/>
              <a:gd name="connsiteY48-6688" fmla="*/ 5835 h 10387"/>
              <a:gd name="connsiteX49-6689" fmla="*/ 9988 w 10000"/>
              <a:gd name="connsiteY49-6690" fmla="*/ 5748 h 10387"/>
              <a:gd name="connsiteX50-6691" fmla="*/ 9941 w 10000"/>
              <a:gd name="connsiteY50-6692" fmla="*/ 5820 h 10387"/>
              <a:gd name="connsiteX51-6693" fmla="*/ 9553 w 10000"/>
              <a:gd name="connsiteY51-6694" fmla="*/ 5851 h 10387"/>
              <a:gd name="connsiteX52-6695" fmla="*/ 6000 w 10000"/>
              <a:gd name="connsiteY52-6696" fmla="*/ 6256 h 10387"/>
              <a:gd name="connsiteX53-6697" fmla="*/ 5138 w 10000"/>
              <a:gd name="connsiteY53-6698" fmla="*/ 6367 h 10387"/>
              <a:gd name="connsiteX54-6699" fmla="*/ 4956 w 10000"/>
              <a:gd name="connsiteY54-6700" fmla="*/ 5152 h 10387"/>
              <a:gd name="connsiteX55-6701" fmla="*/ 5535 w 10000"/>
              <a:gd name="connsiteY55-6702" fmla="*/ 4447 h 10387"/>
              <a:gd name="connsiteX56-6703" fmla="*/ 8583 w 10000"/>
              <a:gd name="connsiteY56-6704" fmla="*/ 3404 h 10387"/>
              <a:gd name="connsiteX57-6705" fmla="*/ 9138 w 10000"/>
              <a:gd name="connsiteY57-6706" fmla="*/ 3318 h 10387"/>
              <a:gd name="connsiteX58-6707" fmla="*/ 9040 w 10000"/>
              <a:gd name="connsiteY58-6708" fmla="*/ 3166 h 10387"/>
              <a:gd name="connsiteX59-6709" fmla="*/ 9020 w 10000"/>
              <a:gd name="connsiteY59-6710" fmla="*/ 3193 h 10387"/>
              <a:gd name="connsiteX60-6711" fmla="*/ 8390 w 10000"/>
              <a:gd name="connsiteY60-6712" fmla="*/ 3298 h 10387"/>
              <a:gd name="connsiteX61-6713" fmla="*/ 6398 w 10000"/>
              <a:gd name="connsiteY61-6714" fmla="*/ 3719 h 10387"/>
              <a:gd name="connsiteX62-6715" fmla="*/ 5514 w 10000"/>
              <a:gd name="connsiteY62-6716" fmla="*/ 4091 h 10387"/>
              <a:gd name="connsiteX63-6717" fmla="*/ 4879 w 10000"/>
              <a:gd name="connsiteY63-6718" fmla="*/ 4270 h 10387"/>
              <a:gd name="connsiteX64-6719" fmla="*/ 4830 w 10000"/>
              <a:gd name="connsiteY64-6720" fmla="*/ 4021 h 10387"/>
              <a:gd name="connsiteX65-6721" fmla="*/ 4735 w 10000"/>
              <a:gd name="connsiteY65-6722" fmla="*/ 3491 h 10387"/>
              <a:gd name="connsiteX66-6723" fmla="*/ 4695 w 10000"/>
              <a:gd name="connsiteY66-6724" fmla="*/ 3206 h 10387"/>
              <a:gd name="connsiteX67-6725" fmla="*/ 4981 w 10000"/>
              <a:gd name="connsiteY67-6726" fmla="*/ 2619 h 10387"/>
              <a:gd name="connsiteX68-6727" fmla="*/ 6198 w 10000"/>
              <a:gd name="connsiteY68-6728" fmla="*/ 750 h 10387"/>
              <a:gd name="connsiteX69-6729" fmla="*/ 5760 w 10000"/>
              <a:gd name="connsiteY69-6730" fmla="*/ 0 h 10387"/>
              <a:gd name="connsiteX0-6731" fmla="*/ 5760 w 10000"/>
              <a:gd name="connsiteY0-6732" fmla="*/ 0 h 10387"/>
              <a:gd name="connsiteX1-6733" fmla="*/ 6040 w 10000"/>
              <a:gd name="connsiteY1-6734" fmla="*/ 206 h 10387"/>
              <a:gd name="connsiteX2-6735" fmla="*/ 4865 w 10000"/>
              <a:gd name="connsiteY2-6736" fmla="*/ 2166 h 10387"/>
              <a:gd name="connsiteX3-6737" fmla="*/ 4245 w 10000"/>
              <a:gd name="connsiteY3-6738" fmla="*/ 2825 h 10387"/>
              <a:gd name="connsiteX4-6739" fmla="*/ 3341 w 10000"/>
              <a:gd name="connsiteY4-6740" fmla="*/ 1293 h 10387"/>
              <a:gd name="connsiteX5-6741" fmla="*/ 3052 w 10000"/>
              <a:gd name="connsiteY5-6742" fmla="*/ 928 h 10387"/>
              <a:gd name="connsiteX6-6743" fmla="*/ 3053 w 10000"/>
              <a:gd name="connsiteY6-6744" fmla="*/ 884 h 10387"/>
              <a:gd name="connsiteX7-6745" fmla="*/ 2933 w 10000"/>
              <a:gd name="connsiteY7-6746" fmla="*/ 1028 h 10387"/>
              <a:gd name="connsiteX8-6747" fmla="*/ 3664 w 10000"/>
              <a:gd name="connsiteY8-6748" fmla="*/ 2119 h 10387"/>
              <a:gd name="connsiteX9-6749" fmla="*/ 4246 w 10000"/>
              <a:gd name="connsiteY9-6750" fmla="*/ 3825 h 10387"/>
              <a:gd name="connsiteX10-6751" fmla="*/ 4092 w 10000"/>
              <a:gd name="connsiteY10-6752" fmla="*/ 4365 h 10387"/>
              <a:gd name="connsiteX11-6753" fmla="*/ 3718 w 10000"/>
              <a:gd name="connsiteY11-6754" fmla="*/ 4196 h 10387"/>
              <a:gd name="connsiteX12-6755" fmla="*/ 2403 w 10000"/>
              <a:gd name="connsiteY12-6756" fmla="*/ 3413 h 10387"/>
              <a:gd name="connsiteX13-6757" fmla="*/ 895 w 10000"/>
              <a:gd name="connsiteY13-6758" fmla="*/ 2845 h 10387"/>
              <a:gd name="connsiteX14-6759" fmla="*/ 703 w 10000"/>
              <a:gd name="connsiteY14-6760" fmla="*/ 2751 h 10387"/>
              <a:gd name="connsiteX15-6761" fmla="*/ 629 w 10000"/>
              <a:gd name="connsiteY15-6762" fmla="*/ 2950 h 10387"/>
              <a:gd name="connsiteX16-6763" fmla="*/ 661 w 10000"/>
              <a:gd name="connsiteY16-6764" fmla="*/ 2943 h 10387"/>
              <a:gd name="connsiteX17-6765" fmla="*/ 2618 w 10000"/>
              <a:gd name="connsiteY17-6766" fmla="*/ 3732 h 10387"/>
              <a:gd name="connsiteX18-6767" fmla="*/ 3826 w 10000"/>
              <a:gd name="connsiteY18-6768" fmla="*/ 4758 h 10387"/>
              <a:gd name="connsiteX19-6769" fmla="*/ 3997 w 10000"/>
              <a:gd name="connsiteY19-6770" fmla="*/ 5311 h 10387"/>
              <a:gd name="connsiteX20-6771" fmla="*/ 3863 w 10000"/>
              <a:gd name="connsiteY20-6772" fmla="*/ 6426 h 10387"/>
              <a:gd name="connsiteX21-6773" fmla="*/ 3572 w 10000"/>
              <a:gd name="connsiteY21-6774" fmla="*/ 6363 h 10387"/>
              <a:gd name="connsiteX22-6775" fmla="*/ 671 w 10000"/>
              <a:gd name="connsiteY22-6776" fmla="*/ 5876 h 10387"/>
              <a:gd name="connsiteX23-6777" fmla="*/ 20 w 10000"/>
              <a:gd name="connsiteY23-6778" fmla="*/ 5817 h 10387"/>
              <a:gd name="connsiteX24-6779" fmla="*/ 20 w 10000"/>
              <a:gd name="connsiteY24-6780" fmla="*/ 5825 h 10387"/>
              <a:gd name="connsiteX25-6781" fmla="*/ 0 w 10000"/>
              <a:gd name="connsiteY25-6782" fmla="*/ 6085 h 10387"/>
              <a:gd name="connsiteX26-6783" fmla="*/ 383 w 10000"/>
              <a:gd name="connsiteY26-6784" fmla="*/ 6089 h 10387"/>
              <a:gd name="connsiteX27-6785" fmla="*/ 3654 w 10000"/>
              <a:gd name="connsiteY27-6786" fmla="*/ 6871 h 10387"/>
              <a:gd name="connsiteX28-6787" fmla="*/ 3897 w 10000"/>
              <a:gd name="connsiteY28-6788" fmla="*/ 7271 h 10387"/>
              <a:gd name="connsiteX29-6789" fmla="*/ 3753 w 10000"/>
              <a:gd name="connsiteY29-6790" fmla="*/ 9042 h 10387"/>
              <a:gd name="connsiteX30-6791" fmla="*/ 3594 w 10000"/>
              <a:gd name="connsiteY30-6792" fmla="*/ 9477 h 10387"/>
              <a:gd name="connsiteX31-6793" fmla="*/ 2618 w 10000"/>
              <a:gd name="connsiteY31-6794" fmla="*/ 9941 h 10387"/>
              <a:gd name="connsiteX32-6795" fmla="*/ 1966 w 10000"/>
              <a:gd name="connsiteY32-6796" fmla="*/ 10043 h 10387"/>
              <a:gd name="connsiteX33-6797" fmla="*/ 1519 w 10000"/>
              <a:gd name="connsiteY33-6798" fmla="*/ 10128 h 10387"/>
              <a:gd name="connsiteX34-6799" fmla="*/ 2899 w 10000"/>
              <a:gd name="connsiteY34-6800" fmla="*/ 10365 h 10387"/>
              <a:gd name="connsiteX35-6801" fmla="*/ 6656 w 10000"/>
              <a:gd name="connsiteY35-6802" fmla="*/ 10318 h 10387"/>
              <a:gd name="connsiteX36-6803" fmla="*/ 7293 w 10000"/>
              <a:gd name="connsiteY36-6804" fmla="*/ 10219 h 10387"/>
              <a:gd name="connsiteX37-6805" fmla="*/ 7435 w 10000"/>
              <a:gd name="connsiteY37-6806" fmla="*/ 10167 h 10387"/>
              <a:gd name="connsiteX38-6807" fmla="*/ 7328 w 10000"/>
              <a:gd name="connsiteY38-6808" fmla="*/ 10116 h 10387"/>
              <a:gd name="connsiteX39-6809" fmla="*/ 6676 w 10000"/>
              <a:gd name="connsiteY39-6810" fmla="*/ 10004 h 10387"/>
              <a:gd name="connsiteX40-6811" fmla="*/ 5392 w 10000"/>
              <a:gd name="connsiteY40-6812" fmla="*/ 9570 h 10387"/>
              <a:gd name="connsiteX41-6813" fmla="*/ 5222 w 10000"/>
              <a:gd name="connsiteY41-6814" fmla="*/ 9138 h 10387"/>
              <a:gd name="connsiteX42-6815" fmla="*/ 5183 w 10000"/>
              <a:gd name="connsiteY42-6816" fmla="*/ 7717 h 10387"/>
              <a:gd name="connsiteX43-6817" fmla="*/ 5192 w 10000"/>
              <a:gd name="connsiteY43-6818" fmla="*/ 7159 h 10387"/>
              <a:gd name="connsiteX44-6819" fmla="*/ 5356 w 10000"/>
              <a:gd name="connsiteY44-6820" fmla="*/ 6997 h 10387"/>
              <a:gd name="connsiteX45-6821" fmla="*/ 7720 w 10000"/>
              <a:gd name="connsiteY45-6822" fmla="*/ 6239 h 10387"/>
              <a:gd name="connsiteX46-6823" fmla="*/ 9982 w 10000"/>
              <a:gd name="connsiteY46-6824" fmla="*/ 6035 h 10387"/>
              <a:gd name="connsiteX47-6825" fmla="*/ 10000 w 10000"/>
              <a:gd name="connsiteY47-6826" fmla="*/ 6048 h 10387"/>
              <a:gd name="connsiteX48-6827" fmla="*/ 9985 w 10000"/>
              <a:gd name="connsiteY48-6828" fmla="*/ 5835 h 10387"/>
              <a:gd name="connsiteX49-6829" fmla="*/ 9988 w 10000"/>
              <a:gd name="connsiteY49-6830" fmla="*/ 5748 h 10387"/>
              <a:gd name="connsiteX50-6831" fmla="*/ 9941 w 10000"/>
              <a:gd name="connsiteY50-6832" fmla="*/ 5820 h 10387"/>
              <a:gd name="connsiteX51-6833" fmla="*/ 9553 w 10000"/>
              <a:gd name="connsiteY51-6834" fmla="*/ 5851 h 10387"/>
              <a:gd name="connsiteX52-6835" fmla="*/ 6000 w 10000"/>
              <a:gd name="connsiteY52-6836" fmla="*/ 6256 h 10387"/>
              <a:gd name="connsiteX53-6837" fmla="*/ 5138 w 10000"/>
              <a:gd name="connsiteY53-6838" fmla="*/ 6367 h 10387"/>
              <a:gd name="connsiteX54-6839" fmla="*/ 4956 w 10000"/>
              <a:gd name="connsiteY54-6840" fmla="*/ 5152 h 10387"/>
              <a:gd name="connsiteX55-6841" fmla="*/ 5535 w 10000"/>
              <a:gd name="connsiteY55-6842" fmla="*/ 4447 h 10387"/>
              <a:gd name="connsiteX56-6843" fmla="*/ 8583 w 10000"/>
              <a:gd name="connsiteY56-6844" fmla="*/ 3404 h 10387"/>
              <a:gd name="connsiteX57-6845" fmla="*/ 9138 w 10000"/>
              <a:gd name="connsiteY57-6846" fmla="*/ 3318 h 10387"/>
              <a:gd name="connsiteX58-6847" fmla="*/ 9040 w 10000"/>
              <a:gd name="connsiteY58-6848" fmla="*/ 3166 h 10387"/>
              <a:gd name="connsiteX59-6849" fmla="*/ 9020 w 10000"/>
              <a:gd name="connsiteY59-6850" fmla="*/ 3193 h 10387"/>
              <a:gd name="connsiteX60-6851" fmla="*/ 8390 w 10000"/>
              <a:gd name="connsiteY60-6852" fmla="*/ 3298 h 10387"/>
              <a:gd name="connsiteX61-6853" fmla="*/ 6398 w 10000"/>
              <a:gd name="connsiteY61-6854" fmla="*/ 3719 h 10387"/>
              <a:gd name="connsiteX62-6855" fmla="*/ 5514 w 10000"/>
              <a:gd name="connsiteY62-6856" fmla="*/ 4091 h 10387"/>
              <a:gd name="connsiteX63-6857" fmla="*/ 4879 w 10000"/>
              <a:gd name="connsiteY63-6858" fmla="*/ 4270 h 10387"/>
              <a:gd name="connsiteX64-6859" fmla="*/ 4830 w 10000"/>
              <a:gd name="connsiteY64-6860" fmla="*/ 4021 h 10387"/>
              <a:gd name="connsiteX65-6861" fmla="*/ 4735 w 10000"/>
              <a:gd name="connsiteY65-6862" fmla="*/ 3491 h 10387"/>
              <a:gd name="connsiteX66-6863" fmla="*/ 4695 w 10000"/>
              <a:gd name="connsiteY66-6864" fmla="*/ 3206 h 10387"/>
              <a:gd name="connsiteX67-6865" fmla="*/ 4981 w 10000"/>
              <a:gd name="connsiteY67-6866" fmla="*/ 2619 h 10387"/>
              <a:gd name="connsiteX68-6867" fmla="*/ 6198 w 10000"/>
              <a:gd name="connsiteY68-6868" fmla="*/ 750 h 10387"/>
              <a:gd name="connsiteX69-6869" fmla="*/ 5760 w 10000"/>
              <a:gd name="connsiteY69-6870" fmla="*/ 0 h 10387"/>
              <a:gd name="connsiteX0-6871" fmla="*/ 5760 w 10000"/>
              <a:gd name="connsiteY0-6872" fmla="*/ 0 h 10387"/>
              <a:gd name="connsiteX1-6873" fmla="*/ 6040 w 10000"/>
              <a:gd name="connsiteY1-6874" fmla="*/ 206 h 10387"/>
              <a:gd name="connsiteX2-6875" fmla="*/ 4865 w 10000"/>
              <a:gd name="connsiteY2-6876" fmla="*/ 2166 h 10387"/>
              <a:gd name="connsiteX3-6877" fmla="*/ 4245 w 10000"/>
              <a:gd name="connsiteY3-6878" fmla="*/ 2825 h 10387"/>
              <a:gd name="connsiteX4-6879" fmla="*/ 3341 w 10000"/>
              <a:gd name="connsiteY4-6880" fmla="*/ 1293 h 10387"/>
              <a:gd name="connsiteX5-6881" fmla="*/ 3052 w 10000"/>
              <a:gd name="connsiteY5-6882" fmla="*/ 928 h 10387"/>
              <a:gd name="connsiteX6-6883" fmla="*/ 3053 w 10000"/>
              <a:gd name="connsiteY6-6884" fmla="*/ 884 h 10387"/>
              <a:gd name="connsiteX7-6885" fmla="*/ 2933 w 10000"/>
              <a:gd name="connsiteY7-6886" fmla="*/ 1028 h 10387"/>
              <a:gd name="connsiteX8-6887" fmla="*/ 3664 w 10000"/>
              <a:gd name="connsiteY8-6888" fmla="*/ 2119 h 10387"/>
              <a:gd name="connsiteX9-6889" fmla="*/ 4246 w 10000"/>
              <a:gd name="connsiteY9-6890" fmla="*/ 3825 h 10387"/>
              <a:gd name="connsiteX10-6891" fmla="*/ 4092 w 10000"/>
              <a:gd name="connsiteY10-6892" fmla="*/ 4365 h 10387"/>
              <a:gd name="connsiteX11-6893" fmla="*/ 3718 w 10000"/>
              <a:gd name="connsiteY11-6894" fmla="*/ 4196 h 10387"/>
              <a:gd name="connsiteX12-6895" fmla="*/ 2403 w 10000"/>
              <a:gd name="connsiteY12-6896" fmla="*/ 3413 h 10387"/>
              <a:gd name="connsiteX13-6897" fmla="*/ 895 w 10000"/>
              <a:gd name="connsiteY13-6898" fmla="*/ 2845 h 10387"/>
              <a:gd name="connsiteX14-6899" fmla="*/ 703 w 10000"/>
              <a:gd name="connsiteY14-6900" fmla="*/ 2751 h 10387"/>
              <a:gd name="connsiteX15-6901" fmla="*/ 629 w 10000"/>
              <a:gd name="connsiteY15-6902" fmla="*/ 2950 h 10387"/>
              <a:gd name="connsiteX16-6903" fmla="*/ 661 w 10000"/>
              <a:gd name="connsiteY16-6904" fmla="*/ 2943 h 10387"/>
              <a:gd name="connsiteX17-6905" fmla="*/ 2618 w 10000"/>
              <a:gd name="connsiteY17-6906" fmla="*/ 3732 h 10387"/>
              <a:gd name="connsiteX18-6907" fmla="*/ 3826 w 10000"/>
              <a:gd name="connsiteY18-6908" fmla="*/ 4758 h 10387"/>
              <a:gd name="connsiteX19-6909" fmla="*/ 3997 w 10000"/>
              <a:gd name="connsiteY19-6910" fmla="*/ 5311 h 10387"/>
              <a:gd name="connsiteX20-6911" fmla="*/ 3863 w 10000"/>
              <a:gd name="connsiteY20-6912" fmla="*/ 6426 h 10387"/>
              <a:gd name="connsiteX21-6913" fmla="*/ 3572 w 10000"/>
              <a:gd name="connsiteY21-6914" fmla="*/ 6363 h 10387"/>
              <a:gd name="connsiteX22-6915" fmla="*/ 671 w 10000"/>
              <a:gd name="connsiteY22-6916" fmla="*/ 5876 h 10387"/>
              <a:gd name="connsiteX23-6917" fmla="*/ 20 w 10000"/>
              <a:gd name="connsiteY23-6918" fmla="*/ 5817 h 10387"/>
              <a:gd name="connsiteX24-6919" fmla="*/ 20 w 10000"/>
              <a:gd name="connsiteY24-6920" fmla="*/ 5825 h 10387"/>
              <a:gd name="connsiteX25-6921" fmla="*/ 0 w 10000"/>
              <a:gd name="connsiteY25-6922" fmla="*/ 6085 h 10387"/>
              <a:gd name="connsiteX26-6923" fmla="*/ 383 w 10000"/>
              <a:gd name="connsiteY26-6924" fmla="*/ 6089 h 10387"/>
              <a:gd name="connsiteX27-6925" fmla="*/ 3654 w 10000"/>
              <a:gd name="connsiteY27-6926" fmla="*/ 6871 h 10387"/>
              <a:gd name="connsiteX28-6927" fmla="*/ 3897 w 10000"/>
              <a:gd name="connsiteY28-6928" fmla="*/ 7271 h 10387"/>
              <a:gd name="connsiteX29-6929" fmla="*/ 3753 w 10000"/>
              <a:gd name="connsiteY29-6930" fmla="*/ 9042 h 10387"/>
              <a:gd name="connsiteX30-6931" fmla="*/ 3594 w 10000"/>
              <a:gd name="connsiteY30-6932" fmla="*/ 9477 h 10387"/>
              <a:gd name="connsiteX31-6933" fmla="*/ 2618 w 10000"/>
              <a:gd name="connsiteY31-6934" fmla="*/ 9941 h 10387"/>
              <a:gd name="connsiteX32-6935" fmla="*/ 1966 w 10000"/>
              <a:gd name="connsiteY32-6936" fmla="*/ 10043 h 10387"/>
              <a:gd name="connsiteX33-6937" fmla="*/ 1519 w 10000"/>
              <a:gd name="connsiteY33-6938" fmla="*/ 10128 h 10387"/>
              <a:gd name="connsiteX34-6939" fmla="*/ 2899 w 10000"/>
              <a:gd name="connsiteY34-6940" fmla="*/ 10365 h 10387"/>
              <a:gd name="connsiteX35-6941" fmla="*/ 6656 w 10000"/>
              <a:gd name="connsiteY35-6942" fmla="*/ 10318 h 10387"/>
              <a:gd name="connsiteX36-6943" fmla="*/ 7293 w 10000"/>
              <a:gd name="connsiteY36-6944" fmla="*/ 10219 h 10387"/>
              <a:gd name="connsiteX37-6945" fmla="*/ 7435 w 10000"/>
              <a:gd name="connsiteY37-6946" fmla="*/ 10167 h 10387"/>
              <a:gd name="connsiteX38-6947" fmla="*/ 7328 w 10000"/>
              <a:gd name="connsiteY38-6948" fmla="*/ 10116 h 10387"/>
              <a:gd name="connsiteX39-6949" fmla="*/ 6676 w 10000"/>
              <a:gd name="connsiteY39-6950" fmla="*/ 10004 h 10387"/>
              <a:gd name="connsiteX40-6951" fmla="*/ 5392 w 10000"/>
              <a:gd name="connsiteY40-6952" fmla="*/ 9570 h 10387"/>
              <a:gd name="connsiteX41-6953" fmla="*/ 5222 w 10000"/>
              <a:gd name="connsiteY41-6954" fmla="*/ 9138 h 10387"/>
              <a:gd name="connsiteX42-6955" fmla="*/ 5183 w 10000"/>
              <a:gd name="connsiteY42-6956" fmla="*/ 7717 h 10387"/>
              <a:gd name="connsiteX43-6957" fmla="*/ 5192 w 10000"/>
              <a:gd name="connsiteY43-6958" fmla="*/ 7159 h 10387"/>
              <a:gd name="connsiteX44-6959" fmla="*/ 5356 w 10000"/>
              <a:gd name="connsiteY44-6960" fmla="*/ 6997 h 10387"/>
              <a:gd name="connsiteX45-6961" fmla="*/ 7720 w 10000"/>
              <a:gd name="connsiteY45-6962" fmla="*/ 6239 h 10387"/>
              <a:gd name="connsiteX46-6963" fmla="*/ 9982 w 10000"/>
              <a:gd name="connsiteY46-6964" fmla="*/ 6035 h 10387"/>
              <a:gd name="connsiteX47-6965" fmla="*/ 10000 w 10000"/>
              <a:gd name="connsiteY47-6966" fmla="*/ 6048 h 10387"/>
              <a:gd name="connsiteX48-6967" fmla="*/ 9985 w 10000"/>
              <a:gd name="connsiteY48-6968" fmla="*/ 5835 h 10387"/>
              <a:gd name="connsiteX49-6969" fmla="*/ 9988 w 10000"/>
              <a:gd name="connsiteY49-6970" fmla="*/ 5748 h 10387"/>
              <a:gd name="connsiteX50-6971" fmla="*/ 9941 w 10000"/>
              <a:gd name="connsiteY50-6972" fmla="*/ 5820 h 10387"/>
              <a:gd name="connsiteX51-6973" fmla="*/ 9553 w 10000"/>
              <a:gd name="connsiteY51-6974" fmla="*/ 5851 h 10387"/>
              <a:gd name="connsiteX52-6975" fmla="*/ 6000 w 10000"/>
              <a:gd name="connsiteY52-6976" fmla="*/ 6256 h 10387"/>
              <a:gd name="connsiteX53-6977" fmla="*/ 5138 w 10000"/>
              <a:gd name="connsiteY53-6978" fmla="*/ 6367 h 10387"/>
              <a:gd name="connsiteX54-6979" fmla="*/ 4956 w 10000"/>
              <a:gd name="connsiteY54-6980" fmla="*/ 5152 h 10387"/>
              <a:gd name="connsiteX55-6981" fmla="*/ 5535 w 10000"/>
              <a:gd name="connsiteY55-6982" fmla="*/ 4447 h 10387"/>
              <a:gd name="connsiteX56-6983" fmla="*/ 8583 w 10000"/>
              <a:gd name="connsiteY56-6984" fmla="*/ 3404 h 10387"/>
              <a:gd name="connsiteX57-6985" fmla="*/ 9138 w 10000"/>
              <a:gd name="connsiteY57-6986" fmla="*/ 3318 h 10387"/>
              <a:gd name="connsiteX58-6987" fmla="*/ 9040 w 10000"/>
              <a:gd name="connsiteY58-6988" fmla="*/ 3166 h 10387"/>
              <a:gd name="connsiteX59-6989" fmla="*/ 9020 w 10000"/>
              <a:gd name="connsiteY59-6990" fmla="*/ 3193 h 10387"/>
              <a:gd name="connsiteX60-6991" fmla="*/ 8390 w 10000"/>
              <a:gd name="connsiteY60-6992" fmla="*/ 3298 h 10387"/>
              <a:gd name="connsiteX61-6993" fmla="*/ 6398 w 10000"/>
              <a:gd name="connsiteY61-6994" fmla="*/ 3719 h 10387"/>
              <a:gd name="connsiteX62-6995" fmla="*/ 5514 w 10000"/>
              <a:gd name="connsiteY62-6996" fmla="*/ 4091 h 10387"/>
              <a:gd name="connsiteX63-6997" fmla="*/ 4879 w 10000"/>
              <a:gd name="connsiteY63-6998" fmla="*/ 4270 h 10387"/>
              <a:gd name="connsiteX64-6999" fmla="*/ 4830 w 10000"/>
              <a:gd name="connsiteY64-7000" fmla="*/ 4021 h 10387"/>
              <a:gd name="connsiteX65-7001" fmla="*/ 4735 w 10000"/>
              <a:gd name="connsiteY65-7002" fmla="*/ 3491 h 10387"/>
              <a:gd name="connsiteX66-7003" fmla="*/ 4695 w 10000"/>
              <a:gd name="connsiteY66-7004" fmla="*/ 3206 h 10387"/>
              <a:gd name="connsiteX67-7005" fmla="*/ 4981 w 10000"/>
              <a:gd name="connsiteY67-7006" fmla="*/ 2619 h 10387"/>
              <a:gd name="connsiteX68-7007" fmla="*/ 6198 w 10000"/>
              <a:gd name="connsiteY68-7008" fmla="*/ 750 h 10387"/>
              <a:gd name="connsiteX69-7009" fmla="*/ 5760 w 10000"/>
              <a:gd name="connsiteY69-7010" fmla="*/ 0 h 10387"/>
              <a:gd name="connsiteX0-7011" fmla="*/ 5760 w 10000"/>
              <a:gd name="connsiteY0-7012" fmla="*/ 0 h 10387"/>
              <a:gd name="connsiteX1-7013" fmla="*/ 6040 w 10000"/>
              <a:gd name="connsiteY1-7014" fmla="*/ 206 h 10387"/>
              <a:gd name="connsiteX2-7015" fmla="*/ 4865 w 10000"/>
              <a:gd name="connsiteY2-7016" fmla="*/ 2166 h 10387"/>
              <a:gd name="connsiteX3-7017" fmla="*/ 4668 w 10000"/>
              <a:gd name="connsiteY3-7018" fmla="*/ 2475 h 10387"/>
              <a:gd name="connsiteX4-7019" fmla="*/ 4245 w 10000"/>
              <a:gd name="connsiteY4-7020" fmla="*/ 2825 h 10387"/>
              <a:gd name="connsiteX5-7021" fmla="*/ 3341 w 10000"/>
              <a:gd name="connsiteY5-7022" fmla="*/ 1293 h 10387"/>
              <a:gd name="connsiteX6-7023" fmla="*/ 3052 w 10000"/>
              <a:gd name="connsiteY6-7024" fmla="*/ 928 h 10387"/>
              <a:gd name="connsiteX7-7025" fmla="*/ 3053 w 10000"/>
              <a:gd name="connsiteY7-7026" fmla="*/ 884 h 10387"/>
              <a:gd name="connsiteX8-7027" fmla="*/ 2933 w 10000"/>
              <a:gd name="connsiteY8-7028" fmla="*/ 1028 h 10387"/>
              <a:gd name="connsiteX9-7029" fmla="*/ 3664 w 10000"/>
              <a:gd name="connsiteY9-7030" fmla="*/ 2119 h 10387"/>
              <a:gd name="connsiteX10-7031" fmla="*/ 4246 w 10000"/>
              <a:gd name="connsiteY10-7032" fmla="*/ 3825 h 10387"/>
              <a:gd name="connsiteX11-7033" fmla="*/ 4092 w 10000"/>
              <a:gd name="connsiteY11-7034" fmla="*/ 4365 h 10387"/>
              <a:gd name="connsiteX12-7035" fmla="*/ 3718 w 10000"/>
              <a:gd name="connsiteY12-7036" fmla="*/ 4196 h 10387"/>
              <a:gd name="connsiteX13-7037" fmla="*/ 2403 w 10000"/>
              <a:gd name="connsiteY13-7038" fmla="*/ 3413 h 10387"/>
              <a:gd name="connsiteX14-7039" fmla="*/ 895 w 10000"/>
              <a:gd name="connsiteY14-7040" fmla="*/ 2845 h 10387"/>
              <a:gd name="connsiteX15-7041" fmla="*/ 703 w 10000"/>
              <a:gd name="connsiteY15-7042" fmla="*/ 2751 h 10387"/>
              <a:gd name="connsiteX16-7043" fmla="*/ 629 w 10000"/>
              <a:gd name="connsiteY16-7044" fmla="*/ 2950 h 10387"/>
              <a:gd name="connsiteX17-7045" fmla="*/ 661 w 10000"/>
              <a:gd name="connsiteY17-7046" fmla="*/ 2943 h 10387"/>
              <a:gd name="connsiteX18-7047" fmla="*/ 2618 w 10000"/>
              <a:gd name="connsiteY18-7048" fmla="*/ 3732 h 10387"/>
              <a:gd name="connsiteX19-7049" fmla="*/ 3826 w 10000"/>
              <a:gd name="connsiteY19-7050" fmla="*/ 4758 h 10387"/>
              <a:gd name="connsiteX20-7051" fmla="*/ 3997 w 10000"/>
              <a:gd name="connsiteY20-7052" fmla="*/ 5311 h 10387"/>
              <a:gd name="connsiteX21-7053" fmla="*/ 3863 w 10000"/>
              <a:gd name="connsiteY21-7054" fmla="*/ 6426 h 10387"/>
              <a:gd name="connsiteX22-7055" fmla="*/ 3572 w 10000"/>
              <a:gd name="connsiteY22-7056" fmla="*/ 6363 h 10387"/>
              <a:gd name="connsiteX23-7057" fmla="*/ 671 w 10000"/>
              <a:gd name="connsiteY23-7058" fmla="*/ 5876 h 10387"/>
              <a:gd name="connsiteX24-7059" fmla="*/ 20 w 10000"/>
              <a:gd name="connsiteY24-7060" fmla="*/ 5817 h 10387"/>
              <a:gd name="connsiteX25-7061" fmla="*/ 20 w 10000"/>
              <a:gd name="connsiteY25-7062" fmla="*/ 5825 h 10387"/>
              <a:gd name="connsiteX26-7063" fmla="*/ 0 w 10000"/>
              <a:gd name="connsiteY26-7064" fmla="*/ 6085 h 10387"/>
              <a:gd name="connsiteX27-7065" fmla="*/ 383 w 10000"/>
              <a:gd name="connsiteY27-7066" fmla="*/ 6089 h 10387"/>
              <a:gd name="connsiteX28-7067" fmla="*/ 3654 w 10000"/>
              <a:gd name="connsiteY28-7068" fmla="*/ 6871 h 10387"/>
              <a:gd name="connsiteX29-7069" fmla="*/ 3897 w 10000"/>
              <a:gd name="connsiteY29-7070" fmla="*/ 7271 h 10387"/>
              <a:gd name="connsiteX30-7071" fmla="*/ 3753 w 10000"/>
              <a:gd name="connsiteY30-7072" fmla="*/ 9042 h 10387"/>
              <a:gd name="connsiteX31-7073" fmla="*/ 3594 w 10000"/>
              <a:gd name="connsiteY31-7074" fmla="*/ 9477 h 10387"/>
              <a:gd name="connsiteX32-7075" fmla="*/ 2618 w 10000"/>
              <a:gd name="connsiteY32-7076" fmla="*/ 9941 h 10387"/>
              <a:gd name="connsiteX33-7077" fmla="*/ 1966 w 10000"/>
              <a:gd name="connsiteY33-7078" fmla="*/ 10043 h 10387"/>
              <a:gd name="connsiteX34-7079" fmla="*/ 1519 w 10000"/>
              <a:gd name="connsiteY34-7080" fmla="*/ 10128 h 10387"/>
              <a:gd name="connsiteX35-7081" fmla="*/ 2899 w 10000"/>
              <a:gd name="connsiteY35-7082" fmla="*/ 10365 h 10387"/>
              <a:gd name="connsiteX36-7083" fmla="*/ 6656 w 10000"/>
              <a:gd name="connsiteY36-7084" fmla="*/ 10318 h 10387"/>
              <a:gd name="connsiteX37-7085" fmla="*/ 7293 w 10000"/>
              <a:gd name="connsiteY37-7086" fmla="*/ 10219 h 10387"/>
              <a:gd name="connsiteX38-7087" fmla="*/ 7435 w 10000"/>
              <a:gd name="connsiteY38-7088" fmla="*/ 10167 h 10387"/>
              <a:gd name="connsiteX39-7089" fmla="*/ 7328 w 10000"/>
              <a:gd name="connsiteY39-7090" fmla="*/ 10116 h 10387"/>
              <a:gd name="connsiteX40-7091" fmla="*/ 6676 w 10000"/>
              <a:gd name="connsiteY40-7092" fmla="*/ 10004 h 10387"/>
              <a:gd name="connsiteX41-7093" fmla="*/ 5392 w 10000"/>
              <a:gd name="connsiteY41-7094" fmla="*/ 9570 h 10387"/>
              <a:gd name="connsiteX42-7095" fmla="*/ 5222 w 10000"/>
              <a:gd name="connsiteY42-7096" fmla="*/ 9138 h 10387"/>
              <a:gd name="connsiteX43-7097" fmla="*/ 5183 w 10000"/>
              <a:gd name="connsiteY43-7098" fmla="*/ 7717 h 10387"/>
              <a:gd name="connsiteX44-7099" fmla="*/ 5192 w 10000"/>
              <a:gd name="connsiteY44-7100" fmla="*/ 7159 h 10387"/>
              <a:gd name="connsiteX45-7101" fmla="*/ 5356 w 10000"/>
              <a:gd name="connsiteY45-7102" fmla="*/ 6997 h 10387"/>
              <a:gd name="connsiteX46-7103" fmla="*/ 7720 w 10000"/>
              <a:gd name="connsiteY46-7104" fmla="*/ 6239 h 10387"/>
              <a:gd name="connsiteX47-7105" fmla="*/ 9982 w 10000"/>
              <a:gd name="connsiteY47-7106" fmla="*/ 6035 h 10387"/>
              <a:gd name="connsiteX48-7107" fmla="*/ 10000 w 10000"/>
              <a:gd name="connsiteY48-7108" fmla="*/ 6048 h 10387"/>
              <a:gd name="connsiteX49-7109" fmla="*/ 9985 w 10000"/>
              <a:gd name="connsiteY49-7110" fmla="*/ 5835 h 10387"/>
              <a:gd name="connsiteX50-7111" fmla="*/ 9988 w 10000"/>
              <a:gd name="connsiteY50-7112" fmla="*/ 5748 h 10387"/>
              <a:gd name="connsiteX51-7113" fmla="*/ 9941 w 10000"/>
              <a:gd name="connsiteY51-7114" fmla="*/ 5820 h 10387"/>
              <a:gd name="connsiteX52-7115" fmla="*/ 9553 w 10000"/>
              <a:gd name="connsiteY52-7116" fmla="*/ 5851 h 10387"/>
              <a:gd name="connsiteX53-7117" fmla="*/ 6000 w 10000"/>
              <a:gd name="connsiteY53-7118" fmla="*/ 6256 h 10387"/>
              <a:gd name="connsiteX54-7119" fmla="*/ 5138 w 10000"/>
              <a:gd name="connsiteY54-7120" fmla="*/ 6367 h 10387"/>
              <a:gd name="connsiteX55-7121" fmla="*/ 4956 w 10000"/>
              <a:gd name="connsiteY55-7122" fmla="*/ 5152 h 10387"/>
              <a:gd name="connsiteX56-7123" fmla="*/ 5535 w 10000"/>
              <a:gd name="connsiteY56-7124" fmla="*/ 4447 h 10387"/>
              <a:gd name="connsiteX57-7125" fmla="*/ 8583 w 10000"/>
              <a:gd name="connsiteY57-7126" fmla="*/ 3404 h 10387"/>
              <a:gd name="connsiteX58-7127" fmla="*/ 9138 w 10000"/>
              <a:gd name="connsiteY58-7128" fmla="*/ 3318 h 10387"/>
              <a:gd name="connsiteX59-7129" fmla="*/ 9040 w 10000"/>
              <a:gd name="connsiteY59-7130" fmla="*/ 3166 h 10387"/>
              <a:gd name="connsiteX60-7131" fmla="*/ 9020 w 10000"/>
              <a:gd name="connsiteY60-7132" fmla="*/ 3193 h 10387"/>
              <a:gd name="connsiteX61-7133" fmla="*/ 8390 w 10000"/>
              <a:gd name="connsiteY61-7134" fmla="*/ 3298 h 10387"/>
              <a:gd name="connsiteX62-7135" fmla="*/ 6398 w 10000"/>
              <a:gd name="connsiteY62-7136" fmla="*/ 3719 h 10387"/>
              <a:gd name="connsiteX63-7137" fmla="*/ 5514 w 10000"/>
              <a:gd name="connsiteY63-7138" fmla="*/ 4091 h 10387"/>
              <a:gd name="connsiteX64-7139" fmla="*/ 4879 w 10000"/>
              <a:gd name="connsiteY64-7140" fmla="*/ 4270 h 10387"/>
              <a:gd name="connsiteX65-7141" fmla="*/ 4830 w 10000"/>
              <a:gd name="connsiteY65-7142" fmla="*/ 4021 h 10387"/>
              <a:gd name="connsiteX66-7143" fmla="*/ 4735 w 10000"/>
              <a:gd name="connsiteY66-7144" fmla="*/ 3491 h 10387"/>
              <a:gd name="connsiteX67-7145" fmla="*/ 4695 w 10000"/>
              <a:gd name="connsiteY67-7146" fmla="*/ 3206 h 10387"/>
              <a:gd name="connsiteX68-7147" fmla="*/ 4981 w 10000"/>
              <a:gd name="connsiteY68-7148" fmla="*/ 2619 h 10387"/>
              <a:gd name="connsiteX69-7149" fmla="*/ 6198 w 10000"/>
              <a:gd name="connsiteY69-7150" fmla="*/ 750 h 10387"/>
              <a:gd name="connsiteX70-7151" fmla="*/ 5760 w 10000"/>
              <a:gd name="connsiteY70-7152" fmla="*/ 0 h 10387"/>
              <a:gd name="connsiteX0-7153" fmla="*/ 5760 w 10000"/>
              <a:gd name="connsiteY0-7154" fmla="*/ 0 h 10387"/>
              <a:gd name="connsiteX1-7155" fmla="*/ 6040 w 10000"/>
              <a:gd name="connsiteY1-7156" fmla="*/ 206 h 10387"/>
              <a:gd name="connsiteX2-7157" fmla="*/ 4865 w 10000"/>
              <a:gd name="connsiteY2-7158" fmla="*/ 2166 h 10387"/>
              <a:gd name="connsiteX3-7159" fmla="*/ 4245 w 10000"/>
              <a:gd name="connsiteY3-7160" fmla="*/ 2825 h 10387"/>
              <a:gd name="connsiteX4-7161" fmla="*/ 3341 w 10000"/>
              <a:gd name="connsiteY4-7162" fmla="*/ 1293 h 10387"/>
              <a:gd name="connsiteX5-7163" fmla="*/ 3052 w 10000"/>
              <a:gd name="connsiteY5-7164" fmla="*/ 928 h 10387"/>
              <a:gd name="connsiteX6-7165" fmla="*/ 3053 w 10000"/>
              <a:gd name="connsiteY6-7166" fmla="*/ 884 h 10387"/>
              <a:gd name="connsiteX7-7167" fmla="*/ 2933 w 10000"/>
              <a:gd name="connsiteY7-7168" fmla="*/ 1028 h 10387"/>
              <a:gd name="connsiteX8-7169" fmla="*/ 3664 w 10000"/>
              <a:gd name="connsiteY8-7170" fmla="*/ 2119 h 10387"/>
              <a:gd name="connsiteX9-7171" fmla="*/ 4246 w 10000"/>
              <a:gd name="connsiteY9-7172" fmla="*/ 3825 h 10387"/>
              <a:gd name="connsiteX10-7173" fmla="*/ 4092 w 10000"/>
              <a:gd name="connsiteY10-7174" fmla="*/ 4365 h 10387"/>
              <a:gd name="connsiteX11-7175" fmla="*/ 3718 w 10000"/>
              <a:gd name="connsiteY11-7176" fmla="*/ 4196 h 10387"/>
              <a:gd name="connsiteX12-7177" fmla="*/ 2403 w 10000"/>
              <a:gd name="connsiteY12-7178" fmla="*/ 3413 h 10387"/>
              <a:gd name="connsiteX13-7179" fmla="*/ 895 w 10000"/>
              <a:gd name="connsiteY13-7180" fmla="*/ 2845 h 10387"/>
              <a:gd name="connsiteX14-7181" fmla="*/ 703 w 10000"/>
              <a:gd name="connsiteY14-7182" fmla="*/ 2751 h 10387"/>
              <a:gd name="connsiteX15-7183" fmla="*/ 629 w 10000"/>
              <a:gd name="connsiteY15-7184" fmla="*/ 2950 h 10387"/>
              <a:gd name="connsiteX16-7185" fmla="*/ 661 w 10000"/>
              <a:gd name="connsiteY16-7186" fmla="*/ 2943 h 10387"/>
              <a:gd name="connsiteX17-7187" fmla="*/ 2618 w 10000"/>
              <a:gd name="connsiteY17-7188" fmla="*/ 3732 h 10387"/>
              <a:gd name="connsiteX18-7189" fmla="*/ 3826 w 10000"/>
              <a:gd name="connsiteY18-7190" fmla="*/ 4758 h 10387"/>
              <a:gd name="connsiteX19-7191" fmla="*/ 3997 w 10000"/>
              <a:gd name="connsiteY19-7192" fmla="*/ 5311 h 10387"/>
              <a:gd name="connsiteX20-7193" fmla="*/ 3863 w 10000"/>
              <a:gd name="connsiteY20-7194" fmla="*/ 6426 h 10387"/>
              <a:gd name="connsiteX21-7195" fmla="*/ 3572 w 10000"/>
              <a:gd name="connsiteY21-7196" fmla="*/ 6363 h 10387"/>
              <a:gd name="connsiteX22-7197" fmla="*/ 671 w 10000"/>
              <a:gd name="connsiteY22-7198" fmla="*/ 5876 h 10387"/>
              <a:gd name="connsiteX23-7199" fmla="*/ 20 w 10000"/>
              <a:gd name="connsiteY23-7200" fmla="*/ 5817 h 10387"/>
              <a:gd name="connsiteX24-7201" fmla="*/ 20 w 10000"/>
              <a:gd name="connsiteY24-7202" fmla="*/ 5825 h 10387"/>
              <a:gd name="connsiteX25-7203" fmla="*/ 0 w 10000"/>
              <a:gd name="connsiteY25-7204" fmla="*/ 6085 h 10387"/>
              <a:gd name="connsiteX26-7205" fmla="*/ 383 w 10000"/>
              <a:gd name="connsiteY26-7206" fmla="*/ 6089 h 10387"/>
              <a:gd name="connsiteX27-7207" fmla="*/ 3654 w 10000"/>
              <a:gd name="connsiteY27-7208" fmla="*/ 6871 h 10387"/>
              <a:gd name="connsiteX28-7209" fmla="*/ 3897 w 10000"/>
              <a:gd name="connsiteY28-7210" fmla="*/ 7271 h 10387"/>
              <a:gd name="connsiteX29-7211" fmla="*/ 3753 w 10000"/>
              <a:gd name="connsiteY29-7212" fmla="*/ 9042 h 10387"/>
              <a:gd name="connsiteX30-7213" fmla="*/ 3594 w 10000"/>
              <a:gd name="connsiteY30-7214" fmla="*/ 9477 h 10387"/>
              <a:gd name="connsiteX31-7215" fmla="*/ 2618 w 10000"/>
              <a:gd name="connsiteY31-7216" fmla="*/ 9941 h 10387"/>
              <a:gd name="connsiteX32-7217" fmla="*/ 1966 w 10000"/>
              <a:gd name="connsiteY32-7218" fmla="*/ 10043 h 10387"/>
              <a:gd name="connsiteX33-7219" fmla="*/ 1519 w 10000"/>
              <a:gd name="connsiteY33-7220" fmla="*/ 10128 h 10387"/>
              <a:gd name="connsiteX34-7221" fmla="*/ 2899 w 10000"/>
              <a:gd name="connsiteY34-7222" fmla="*/ 10365 h 10387"/>
              <a:gd name="connsiteX35-7223" fmla="*/ 6656 w 10000"/>
              <a:gd name="connsiteY35-7224" fmla="*/ 10318 h 10387"/>
              <a:gd name="connsiteX36-7225" fmla="*/ 7293 w 10000"/>
              <a:gd name="connsiteY36-7226" fmla="*/ 10219 h 10387"/>
              <a:gd name="connsiteX37-7227" fmla="*/ 7435 w 10000"/>
              <a:gd name="connsiteY37-7228" fmla="*/ 10167 h 10387"/>
              <a:gd name="connsiteX38-7229" fmla="*/ 7328 w 10000"/>
              <a:gd name="connsiteY38-7230" fmla="*/ 10116 h 10387"/>
              <a:gd name="connsiteX39-7231" fmla="*/ 6676 w 10000"/>
              <a:gd name="connsiteY39-7232" fmla="*/ 10004 h 10387"/>
              <a:gd name="connsiteX40-7233" fmla="*/ 5392 w 10000"/>
              <a:gd name="connsiteY40-7234" fmla="*/ 9570 h 10387"/>
              <a:gd name="connsiteX41-7235" fmla="*/ 5222 w 10000"/>
              <a:gd name="connsiteY41-7236" fmla="*/ 9138 h 10387"/>
              <a:gd name="connsiteX42-7237" fmla="*/ 5183 w 10000"/>
              <a:gd name="connsiteY42-7238" fmla="*/ 7717 h 10387"/>
              <a:gd name="connsiteX43-7239" fmla="*/ 5192 w 10000"/>
              <a:gd name="connsiteY43-7240" fmla="*/ 7159 h 10387"/>
              <a:gd name="connsiteX44-7241" fmla="*/ 5356 w 10000"/>
              <a:gd name="connsiteY44-7242" fmla="*/ 6997 h 10387"/>
              <a:gd name="connsiteX45-7243" fmla="*/ 7720 w 10000"/>
              <a:gd name="connsiteY45-7244" fmla="*/ 6239 h 10387"/>
              <a:gd name="connsiteX46-7245" fmla="*/ 9982 w 10000"/>
              <a:gd name="connsiteY46-7246" fmla="*/ 6035 h 10387"/>
              <a:gd name="connsiteX47-7247" fmla="*/ 10000 w 10000"/>
              <a:gd name="connsiteY47-7248" fmla="*/ 6048 h 10387"/>
              <a:gd name="connsiteX48-7249" fmla="*/ 9985 w 10000"/>
              <a:gd name="connsiteY48-7250" fmla="*/ 5835 h 10387"/>
              <a:gd name="connsiteX49-7251" fmla="*/ 9988 w 10000"/>
              <a:gd name="connsiteY49-7252" fmla="*/ 5748 h 10387"/>
              <a:gd name="connsiteX50-7253" fmla="*/ 9941 w 10000"/>
              <a:gd name="connsiteY50-7254" fmla="*/ 5820 h 10387"/>
              <a:gd name="connsiteX51-7255" fmla="*/ 9553 w 10000"/>
              <a:gd name="connsiteY51-7256" fmla="*/ 5851 h 10387"/>
              <a:gd name="connsiteX52-7257" fmla="*/ 6000 w 10000"/>
              <a:gd name="connsiteY52-7258" fmla="*/ 6256 h 10387"/>
              <a:gd name="connsiteX53-7259" fmla="*/ 5138 w 10000"/>
              <a:gd name="connsiteY53-7260" fmla="*/ 6367 h 10387"/>
              <a:gd name="connsiteX54-7261" fmla="*/ 4956 w 10000"/>
              <a:gd name="connsiteY54-7262" fmla="*/ 5152 h 10387"/>
              <a:gd name="connsiteX55-7263" fmla="*/ 5535 w 10000"/>
              <a:gd name="connsiteY55-7264" fmla="*/ 4447 h 10387"/>
              <a:gd name="connsiteX56-7265" fmla="*/ 8583 w 10000"/>
              <a:gd name="connsiteY56-7266" fmla="*/ 3404 h 10387"/>
              <a:gd name="connsiteX57-7267" fmla="*/ 9138 w 10000"/>
              <a:gd name="connsiteY57-7268" fmla="*/ 3318 h 10387"/>
              <a:gd name="connsiteX58-7269" fmla="*/ 9040 w 10000"/>
              <a:gd name="connsiteY58-7270" fmla="*/ 3166 h 10387"/>
              <a:gd name="connsiteX59-7271" fmla="*/ 9020 w 10000"/>
              <a:gd name="connsiteY59-7272" fmla="*/ 3193 h 10387"/>
              <a:gd name="connsiteX60-7273" fmla="*/ 8390 w 10000"/>
              <a:gd name="connsiteY60-7274" fmla="*/ 3298 h 10387"/>
              <a:gd name="connsiteX61-7275" fmla="*/ 6398 w 10000"/>
              <a:gd name="connsiteY61-7276" fmla="*/ 3719 h 10387"/>
              <a:gd name="connsiteX62-7277" fmla="*/ 5514 w 10000"/>
              <a:gd name="connsiteY62-7278" fmla="*/ 4091 h 10387"/>
              <a:gd name="connsiteX63-7279" fmla="*/ 4879 w 10000"/>
              <a:gd name="connsiteY63-7280" fmla="*/ 4270 h 10387"/>
              <a:gd name="connsiteX64-7281" fmla="*/ 4830 w 10000"/>
              <a:gd name="connsiteY64-7282" fmla="*/ 4021 h 10387"/>
              <a:gd name="connsiteX65-7283" fmla="*/ 4735 w 10000"/>
              <a:gd name="connsiteY65-7284" fmla="*/ 3491 h 10387"/>
              <a:gd name="connsiteX66-7285" fmla="*/ 4695 w 10000"/>
              <a:gd name="connsiteY66-7286" fmla="*/ 3206 h 10387"/>
              <a:gd name="connsiteX67-7287" fmla="*/ 4981 w 10000"/>
              <a:gd name="connsiteY67-7288" fmla="*/ 2619 h 10387"/>
              <a:gd name="connsiteX68-7289" fmla="*/ 6198 w 10000"/>
              <a:gd name="connsiteY68-7290" fmla="*/ 750 h 10387"/>
              <a:gd name="connsiteX69-7291" fmla="*/ 5760 w 10000"/>
              <a:gd name="connsiteY69-7292" fmla="*/ 0 h 10387"/>
              <a:gd name="connsiteX0-7293" fmla="*/ 5760 w 10000"/>
              <a:gd name="connsiteY0-7294" fmla="*/ 0 h 10387"/>
              <a:gd name="connsiteX1-7295" fmla="*/ 6040 w 10000"/>
              <a:gd name="connsiteY1-7296" fmla="*/ 206 h 10387"/>
              <a:gd name="connsiteX2-7297" fmla="*/ 4865 w 10000"/>
              <a:gd name="connsiteY2-7298" fmla="*/ 2166 h 10387"/>
              <a:gd name="connsiteX3-7299" fmla="*/ 4245 w 10000"/>
              <a:gd name="connsiteY3-7300" fmla="*/ 2825 h 10387"/>
              <a:gd name="connsiteX4-7301" fmla="*/ 3341 w 10000"/>
              <a:gd name="connsiteY4-7302" fmla="*/ 1293 h 10387"/>
              <a:gd name="connsiteX5-7303" fmla="*/ 3052 w 10000"/>
              <a:gd name="connsiteY5-7304" fmla="*/ 928 h 10387"/>
              <a:gd name="connsiteX6-7305" fmla="*/ 3053 w 10000"/>
              <a:gd name="connsiteY6-7306" fmla="*/ 884 h 10387"/>
              <a:gd name="connsiteX7-7307" fmla="*/ 2933 w 10000"/>
              <a:gd name="connsiteY7-7308" fmla="*/ 1028 h 10387"/>
              <a:gd name="connsiteX8-7309" fmla="*/ 3664 w 10000"/>
              <a:gd name="connsiteY8-7310" fmla="*/ 2119 h 10387"/>
              <a:gd name="connsiteX9-7311" fmla="*/ 4246 w 10000"/>
              <a:gd name="connsiteY9-7312" fmla="*/ 3825 h 10387"/>
              <a:gd name="connsiteX10-7313" fmla="*/ 4092 w 10000"/>
              <a:gd name="connsiteY10-7314" fmla="*/ 4365 h 10387"/>
              <a:gd name="connsiteX11-7315" fmla="*/ 3718 w 10000"/>
              <a:gd name="connsiteY11-7316" fmla="*/ 4196 h 10387"/>
              <a:gd name="connsiteX12-7317" fmla="*/ 2403 w 10000"/>
              <a:gd name="connsiteY12-7318" fmla="*/ 3413 h 10387"/>
              <a:gd name="connsiteX13-7319" fmla="*/ 895 w 10000"/>
              <a:gd name="connsiteY13-7320" fmla="*/ 2845 h 10387"/>
              <a:gd name="connsiteX14-7321" fmla="*/ 703 w 10000"/>
              <a:gd name="connsiteY14-7322" fmla="*/ 2751 h 10387"/>
              <a:gd name="connsiteX15-7323" fmla="*/ 629 w 10000"/>
              <a:gd name="connsiteY15-7324" fmla="*/ 2950 h 10387"/>
              <a:gd name="connsiteX16-7325" fmla="*/ 661 w 10000"/>
              <a:gd name="connsiteY16-7326" fmla="*/ 2943 h 10387"/>
              <a:gd name="connsiteX17-7327" fmla="*/ 2618 w 10000"/>
              <a:gd name="connsiteY17-7328" fmla="*/ 3732 h 10387"/>
              <a:gd name="connsiteX18-7329" fmla="*/ 3826 w 10000"/>
              <a:gd name="connsiteY18-7330" fmla="*/ 4758 h 10387"/>
              <a:gd name="connsiteX19-7331" fmla="*/ 3997 w 10000"/>
              <a:gd name="connsiteY19-7332" fmla="*/ 5311 h 10387"/>
              <a:gd name="connsiteX20-7333" fmla="*/ 3863 w 10000"/>
              <a:gd name="connsiteY20-7334" fmla="*/ 6426 h 10387"/>
              <a:gd name="connsiteX21-7335" fmla="*/ 3572 w 10000"/>
              <a:gd name="connsiteY21-7336" fmla="*/ 6363 h 10387"/>
              <a:gd name="connsiteX22-7337" fmla="*/ 671 w 10000"/>
              <a:gd name="connsiteY22-7338" fmla="*/ 5876 h 10387"/>
              <a:gd name="connsiteX23-7339" fmla="*/ 20 w 10000"/>
              <a:gd name="connsiteY23-7340" fmla="*/ 5817 h 10387"/>
              <a:gd name="connsiteX24-7341" fmla="*/ 20 w 10000"/>
              <a:gd name="connsiteY24-7342" fmla="*/ 5825 h 10387"/>
              <a:gd name="connsiteX25-7343" fmla="*/ 0 w 10000"/>
              <a:gd name="connsiteY25-7344" fmla="*/ 6085 h 10387"/>
              <a:gd name="connsiteX26-7345" fmla="*/ 383 w 10000"/>
              <a:gd name="connsiteY26-7346" fmla="*/ 6089 h 10387"/>
              <a:gd name="connsiteX27-7347" fmla="*/ 3654 w 10000"/>
              <a:gd name="connsiteY27-7348" fmla="*/ 6871 h 10387"/>
              <a:gd name="connsiteX28-7349" fmla="*/ 3897 w 10000"/>
              <a:gd name="connsiteY28-7350" fmla="*/ 7271 h 10387"/>
              <a:gd name="connsiteX29-7351" fmla="*/ 3753 w 10000"/>
              <a:gd name="connsiteY29-7352" fmla="*/ 9042 h 10387"/>
              <a:gd name="connsiteX30-7353" fmla="*/ 3594 w 10000"/>
              <a:gd name="connsiteY30-7354" fmla="*/ 9477 h 10387"/>
              <a:gd name="connsiteX31-7355" fmla="*/ 2618 w 10000"/>
              <a:gd name="connsiteY31-7356" fmla="*/ 9941 h 10387"/>
              <a:gd name="connsiteX32-7357" fmla="*/ 1966 w 10000"/>
              <a:gd name="connsiteY32-7358" fmla="*/ 10043 h 10387"/>
              <a:gd name="connsiteX33-7359" fmla="*/ 1519 w 10000"/>
              <a:gd name="connsiteY33-7360" fmla="*/ 10128 h 10387"/>
              <a:gd name="connsiteX34-7361" fmla="*/ 2899 w 10000"/>
              <a:gd name="connsiteY34-7362" fmla="*/ 10365 h 10387"/>
              <a:gd name="connsiteX35-7363" fmla="*/ 6656 w 10000"/>
              <a:gd name="connsiteY35-7364" fmla="*/ 10318 h 10387"/>
              <a:gd name="connsiteX36-7365" fmla="*/ 7293 w 10000"/>
              <a:gd name="connsiteY36-7366" fmla="*/ 10219 h 10387"/>
              <a:gd name="connsiteX37-7367" fmla="*/ 7435 w 10000"/>
              <a:gd name="connsiteY37-7368" fmla="*/ 10167 h 10387"/>
              <a:gd name="connsiteX38-7369" fmla="*/ 7328 w 10000"/>
              <a:gd name="connsiteY38-7370" fmla="*/ 10116 h 10387"/>
              <a:gd name="connsiteX39-7371" fmla="*/ 6676 w 10000"/>
              <a:gd name="connsiteY39-7372" fmla="*/ 10004 h 10387"/>
              <a:gd name="connsiteX40-7373" fmla="*/ 5392 w 10000"/>
              <a:gd name="connsiteY40-7374" fmla="*/ 9570 h 10387"/>
              <a:gd name="connsiteX41-7375" fmla="*/ 5222 w 10000"/>
              <a:gd name="connsiteY41-7376" fmla="*/ 9138 h 10387"/>
              <a:gd name="connsiteX42-7377" fmla="*/ 5183 w 10000"/>
              <a:gd name="connsiteY42-7378" fmla="*/ 7717 h 10387"/>
              <a:gd name="connsiteX43-7379" fmla="*/ 5192 w 10000"/>
              <a:gd name="connsiteY43-7380" fmla="*/ 7159 h 10387"/>
              <a:gd name="connsiteX44-7381" fmla="*/ 5356 w 10000"/>
              <a:gd name="connsiteY44-7382" fmla="*/ 6997 h 10387"/>
              <a:gd name="connsiteX45-7383" fmla="*/ 7720 w 10000"/>
              <a:gd name="connsiteY45-7384" fmla="*/ 6239 h 10387"/>
              <a:gd name="connsiteX46-7385" fmla="*/ 9982 w 10000"/>
              <a:gd name="connsiteY46-7386" fmla="*/ 6035 h 10387"/>
              <a:gd name="connsiteX47-7387" fmla="*/ 10000 w 10000"/>
              <a:gd name="connsiteY47-7388" fmla="*/ 6048 h 10387"/>
              <a:gd name="connsiteX48-7389" fmla="*/ 9985 w 10000"/>
              <a:gd name="connsiteY48-7390" fmla="*/ 5835 h 10387"/>
              <a:gd name="connsiteX49-7391" fmla="*/ 9988 w 10000"/>
              <a:gd name="connsiteY49-7392" fmla="*/ 5748 h 10387"/>
              <a:gd name="connsiteX50-7393" fmla="*/ 9941 w 10000"/>
              <a:gd name="connsiteY50-7394" fmla="*/ 5820 h 10387"/>
              <a:gd name="connsiteX51-7395" fmla="*/ 9553 w 10000"/>
              <a:gd name="connsiteY51-7396" fmla="*/ 5851 h 10387"/>
              <a:gd name="connsiteX52-7397" fmla="*/ 6000 w 10000"/>
              <a:gd name="connsiteY52-7398" fmla="*/ 6256 h 10387"/>
              <a:gd name="connsiteX53-7399" fmla="*/ 5138 w 10000"/>
              <a:gd name="connsiteY53-7400" fmla="*/ 6367 h 10387"/>
              <a:gd name="connsiteX54-7401" fmla="*/ 4956 w 10000"/>
              <a:gd name="connsiteY54-7402" fmla="*/ 5152 h 10387"/>
              <a:gd name="connsiteX55-7403" fmla="*/ 5535 w 10000"/>
              <a:gd name="connsiteY55-7404" fmla="*/ 4447 h 10387"/>
              <a:gd name="connsiteX56-7405" fmla="*/ 8583 w 10000"/>
              <a:gd name="connsiteY56-7406" fmla="*/ 3404 h 10387"/>
              <a:gd name="connsiteX57-7407" fmla="*/ 9138 w 10000"/>
              <a:gd name="connsiteY57-7408" fmla="*/ 3318 h 10387"/>
              <a:gd name="connsiteX58-7409" fmla="*/ 9040 w 10000"/>
              <a:gd name="connsiteY58-7410" fmla="*/ 3166 h 10387"/>
              <a:gd name="connsiteX59-7411" fmla="*/ 9020 w 10000"/>
              <a:gd name="connsiteY59-7412" fmla="*/ 3193 h 10387"/>
              <a:gd name="connsiteX60-7413" fmla="*/ 8390 w 10000"/>
              <a:gd name="connsiteY60-7414" fmla="*/ 3298 h 10387"/>
              <a:gd name="connsiteX61-7415" fmla="*/ 6398 w 10000"/>
              <a:gd name="connsiteY61-7416" fmla="*/ 3719 h 10387"/>
              <a:gd name="connsiteX62-7417" fmla="*/ 5514 w 10000"/>
              <a:gd name="connsiteY62-7418" fmla="*/ 4091 h 10387"/>
              <a:gd name="connsiteX63-7419" fmla="*/ 4879 w 10000"/>
              <a:gd name="connsiteY63-7420" fmla="*/ 4270 h 10387"/>
              <a:gd name="connsiteX64-7421" fmla="*/ 4830 w 10000"/>
              <a:gd name="connsiteY64-7422" fmla="*/ 4021 h 10387"/>
              <a:gd name="connsiteX65-7423" fmla="*/ 4735 w 10000"/>
              <a:gd name="connsiteY65-7424" fmla="*/ 3491 h 10387"/>
              <a:gd name="connsiteX66-7425" fmla="*/ 4695 w 10000"/>
              <a:gd name="connsiteY66-7426" fmla="*/ 3206 h 10387"/>
              <a:gd name="connsiteX67-7427" fmla="*/ 4981 w 10000"/>
              <a:gd name="connsiteY67-7428" fmla="*/ 2619 h 10387"/>
              <a:gd name="connsiteX68-7429" fmla="*/ 6198 w 10000"/>
              <a:gd name="connsiteY68-7430" fmla="*/ 750 h 10387"/>
              <a:gd name="connsiteX69-7431" fmla="*/ 5760 w 10000"/>
              <a:gd name="connsiteY69-7432" fmla="*/ 0 h 10387"/>
              <a:gd name="connsiteX0-7433" fmla="*/ 5760 w 10000"/>
              <a:gd name="connsiteY0-7434" fmla="*/ 0 h 10387"/>
              <a:gd name="connsiteX1-7435" fmla="*/ 6040 w 10000"/>
              <a:gd name="connsiteY1-7436" fmla="*/ 206 h 10387"/>
              <a:gd name="connsiteX2-7437" fmla="*/ 4865 w 10000"/>
              <a:gd name="connsiteY2-7438" fmla="*/ 2166 h 10387"/>
              <a:gd name="connsiteX3-7439" fmla="*/ 4245 w 10000"/>
              <a:gd name="connsiteY3-7440" fmla="*/ 2825 h 10387"/>
              <a:gd name="connsiteX4-7441" fmla="*/ 3341 w 10000"/>
              <a:gd name="connsiteY4-7442" fmla="*/ 1293 h 10387"/>
              <a:gd name="connsiteX5-7443" fmla="*/ 3052 w 10000"/>
              <a:gd name="connsiteY5-7444" fmla="*/ 928 h 10387"/>
              <a:gd name="connsiteX6-7445" fmla="*/ 3053 w 10000"/>
              <a:gd name="connsiteY6-7446" fmla="*/ 884 h 10387"/>
              <a:gd name="connsiteX7-7447" fmla="*/ 2933 w 10000"/>
              <a:gd name="connsiteY7-7448" fmla="*/ 1028 h 10387"/>
              <a:gd name="connsiteX8-7449" fmla="*/ 3664 w 10000"/>
              <a:gd name="connsiteY8-7450" fmla="*/ 2119 h 10387"/>
              <a:gd name="connsiteX9-7451" fmla="*/ 4246 w 10000"/>
              <a:gd name="connsiteY9-7452" fmla="*/ 3825 h 10387"/>
              <a:gd name="connsiteX10-7453" fmla="*/ 4092 w 10000"/>
              <a:gd name="connsiteY10-7454" fmla="*/ 4365 h 10387"/>
              <a:gd name="connsiteX11-7455" fmla="*/ 3718 w 10000"/>
              <a:gd name="connsiteY11-7456" fmla="*/ 4196 h 10387"/>
              <a:gd name="connsiteX12-7457" fmla="*/ 2403 w 10000"/>
              <a:gd name="connsiteY12-7458" fmla="*/ 3413 h 10387"/>
              <a:gd name="connsiteX13-7459" fmla="*/ 895 w 10000"/>
              <a:gd name="connsiteY13-7460" fmla="*/ 2845 h 10387"/>
              <a:gd name="connsiteX14-7461" fmla="*/ 703 w 10000"/>
              <a:gd name="connsiteY14-7462" fmla="*/ 2751 h 10387"/>
              <a:gd name="connsiteX15-7463" fmla="*/ 629 w 10000"/>
              <a:gd name="connsiteY15-7464" fmla="*/ 2950 h 10387"/>
              <a:gd name="connsiteX16-7465" fmla="*/ 661 w 10000"/>
              <a:gd name="connsiteY16-7466" fmla="*/ 2943 h 10387"/>
              <a:gd name="connsiteX17-7467" fmla="*/ 2618 w 10000"/>
              <a:gd name="connsiteY17-7468" fmla="*/ 3732 h 10387"/>
              <a:gd name="connsiteX18-7469" fmla="*/ 3826 w 10000"/>
              <a:gd name="connsiteY18-7470" fmla="*/ 4758 h 10387"/>
              <a:gd name="connsiteX19-7471" fmla="*/ 3997 w 10000"/>
              <a:gd name="connsiteY19-7472" fmla="*/ 5311 h 10387"/>
              <a:gd name="connsiteX20-7473" fmla="*/ 3863 w 10000"/>
              <a:gd name="connsiteY20-7474" fmla="*/ 6426 h 10387"/>
              <a:gd name="connsiteX21-7475" fmla="*/ 3572 w 10000"/>
              <a:gd name="connsiteY21-7476" fmla="*/ 6363 h 10387"/>
              <a:gd name="connsiteX22-7477" fmla="*/ 671 w 10000"/>
              <a:gd name="connsiteY22-7478" fmla="*/ 5876 h 10387"/>
              <a:gd name="connsiteX23-7479" fmla="*/ 20 w 10000"/>
              <a:gd name="connsiteY23-7480" fmla="*/ 5817 h 10387"/>
              <a:gd name="connsiteX24-7481" fmla="*/ 20 w 10000"/>
              <a:gd name="connsiteY24-7482" fmla="*/ 5825 h 10387"/>
              <a:gd name="connsiteX25-7483" fmla="*/ 0 w 10000"/>
              <a:gd name="connsiteY25-7484" fmla="*/ 6085 h 10387"/>
              <a:gd name="connsiteX26-7485" fmla="*/ 383 w 10000"/>
              <a:gd name="connsiteY26-7486" fmla="*/ 6089 h 10387"/>
              <a:gd name="connsiteX27-7487" fmla="*/ 3654 w 10000"/>
              <a:gd name="connsiteY27-7488" fmla="*/ 6871 h 10387"/>
              <a:gd name="connsiteX28-7489" fmla="*/ 3897 w 10000"/>
              <a:gd name="connsiteY28-7490" fmla="*/ 7271 h 10387"/>
              <a:gd name="connsiteX29-7491" fmla="*/ 3753 w 10000"/>
              <a:gd name="connsiteY29-7492" fmla="*/ 9042 h 10387"/>
              <a:gd name="connsiteX30-7493" fmla="*/ 3594 w 10000"/>
              <a:gd name="connsiteY30-7494" fmla="*/ 9477 h 10387"/>
              <a:gd name="connsiteX31-7495" fmla="*/ 2618 w 10000"/>
              <a:gd name="connsiteY31-7496" fmla="*/ 9941 h 10387"/>
              <a:gd name="connsiteX32-7497" fmla="*/ 1966 w 10000"/>
              <a:gd name="connsiteY32-7498" fmla="*/ 10043 h 10387"/>
              <a:gd name="connsiteX33-7499" fmla="*/ 1519 w 10000"/>
              <a:gd name="connsiteY33-7500" fmla="*/ 10128 h 10387"/>
              <a:gd name="connsiteX34-7501" fmla="*/ 2899 w 10000"/>
              <a:gd name="connsiteY34-7502" fmla="*/ 10365 h 10387"/>
              <a:gd name="connsiteX35-7503" fmla="*/ 6656 w 10000"/>
              <a:gd name="connsiteY35-7504" fmla="*/ 10318 h 10387"/>
              <a:gd name="connsiteX36-7505" fmla="*/ 7293 w 10000"/>
              <a:gd name="connsiteY36-7506" fmla="*/ 10219 h 10387"/>
              <a:gd name="connsiteX37-7507" fmla="*/ 7435 w 10000"/>
              <a:gd name="connsiteY37-7508" fmla="*/ 10167 h 10387"/>
              <a:gd name="connsiteX38-7509" fmla="*/ 7328 w 10000"/>
              <a:gd name="connsiteY38-7510" fmla="*/ 10116 h 10387"/>
              <a:gd name="connsiteX39-7511" fmla="*/ 6676 w 10000"/>
              <a:gd name="connsiteY39-7512" fmla="*/ 10004 h 10387"/>
              <a:gd name="connsiteX40-7513" fmla="*/ 5392 w 10000"/>
              <a:gd name="connsiteY40-7514" fmla="*/ 9570 h 10387"/>
              <a:gd name="connsiteX41-7515" fmla="*/ 5222 w 10000"/>
              <a:gd name="connsiteY41-7516" fmla="*/ 9138 h 10387"/>
              <a:gd name="connsiteX42-7517" fmla="*/ 5183 w 10000"/>
              <a:gd name="connsiteY42-7518" fmla="*/ 7717 h 10387"/>
              <a:gd name="connsiteX43-7519" fmla="*/ 5192 w 10000"/>
              <a:gd name="connsiteY43-7520" fmla="*/ 7159 h 10387"/>
              <a:gd name="connsiteX44-7521" fmla="*/ 5356 w 10000"/>
              <a:gd name="connsiteY44-7522" fmla="*/ 6997 h 10387"/>
              <a:gd name="connsiteX45-7523" fmla="*/ 7720 w 10000"/>
              <a:gd name="connsiteY45-7524" fmla="*/ 6239 h 10387"/>
              <a:gd name="connsiteX46-7525" fmla="*/ 9982 w 10000"/>
              <a:gd name="connsiteY46-7526" fmla="*/ 6035 h 10387"/>
              <a:gd name="connsiteX47-7527" fmla="*/ 10000 w 10000"/>
              <a:gd name="connsiteY47-7528" fmla="*/ 6048 h 10387"/>
              <a:gd name="connsiteX48-7529" fmla="*/ 9985 w 10000"/>
              <a:gd name="connsiteY48-7530" fmla="*/ 5835 h 10387"/>
              <a:gd name="connsiteX49-7531" fmla="*/ 9988 w 10000"/>
              <a:gd name="connsiteY49-7532" fmla="*/ 5748 h 10387"/>
              <a:gd name="connsiteX50-7533" fmla="*/ 9941 w 10000"/>
              <a:gd name="connsiteY50-7534" fmla="*/ 5820 h 10387"/>
              <a:gd name="connsiteX51-7535" fmla="*/ 9553 w 10000"/>
              <a:gd name="connsiteY51-7536" fmla="*/ 5851 h 10387"/>
              <a:gd name="connsiteX52-7537" fmla="*/ 6000 w 10000"/>
              <a:gd name="connsiteY52-7538" fmla="*/ 6256 h 10387"/>
              <a:gd name="connsiteX53-7539" fmla="*/ 5138 w 10000"/>
              <a:gd name="connsiteY53-7540" fmla="*/ 6367 h 10387"/>
              <a:gd name="connsiteX54-7541" fmla="*/ 4956 w 10000"/>
              <a:gd name="connsiteY54-7542" fmla="*/ 5152 h 10387"/>
              <a:gd name="connsiteX55-7543" fmla="*/ 5535 w 10000"/>
              <a:gd name="connsiteY55-7544" fmla="*/ 4447 h 10387"/>
              <a:gd name="connsiteX56-7545" fmla="*/ 8583 w 10000"/>
              <a:gd name="connsiteY56-7546" fmla="*/ 3404 h 10387"/>
              <a:gd name="connsiteX57-7547" fmla="*/ 9138 w 10000"/>
              <a:gd name="connsiteY57-7548" fmla="*/ 3318 h 10387"/>
              <a:gd name="connsiteX58-7549" fmla="*/ 9040 w 10000"/>
              <a:gd name="connsiteY58-7550" fmla="*/ 3166 h 10387"/>
              <a:gd name="connsiteX59-7551" fmla="*/ 9020 w 10000"/>
              <a:gd name="connsiteY59-7552" fmla="*/ 3193 h 10387"/>
              <a:gd name="connsiteX60-7553" fmla="*/ 8390 w 10000"/>
              <a:gd name="connsiteY60-7554" fmla="*/ 3298 h 10387"/>
              <a:gd name="connsiteX61-7555" fmla="*/ 6398 w 10000"/>
              <a:gd name="connsiteY61-7556" fmla="*/ 3719 h 10387"/>
              <a:gd name="connsiteX62-7557" fmla="*/ 5514 w 10000"/>
              <a:gd name="connsiteY62-7558" fmla="*/ 4091 h 10387"/>
              <a:gd name="connsiteX63-7559" fmla="*/ 4879 w 10000"/>
              <a:gd name="connsiteY63-7560" fmla="*/ 4270 h 10387"/>
              <a:gd name="connsiteX64-7561" fmla="*/ 4830 w 10000"/>
              <a:gd name="connsiteY64-7562" fmla="*/ 4021 h 10387"/>
              <a:gd name="connsiteX65-7563" fmla="*/ 4735 w 10000"/>
              <a:gd name="connsiteY65-7564" fmla="*/ 3491 h 10387"/>
              <a:gd name="connsiteX66-7565" fmla="*/ 4695 w 10000"/>
              <a:gd name="connsiteY66-7566" fmla="*/ 3206 h 10387"/>
              <a:gd name="connsiteX67-7567" fmla="*/ 4981 w 10000"/>
              <a:gd name="connsiteY67-7568" fmla="*/ 2619 h 10387"/>
              <a:gd name="connsiteX68-7569" fmla="*/ 6198 w 10000"/>
              <a:gd name="connsiteY68-7570" fmla="*/ 750 h 10387"/>
              <a:gd name="connsiteX69-7571" fmla="*/ 5760 w 10000"/>
              <a:gd name="connsiteY69-7572" fmla="*/ 0 h 10387"/>
              <a:gd name="connsiteX0-7573" fmla="*/ 5760 w 10000"/>
              <a:gd name="connsiteY0-7574" fmla="*/ 0 h 10387"/>
              <a:gd name="connsiteX1-7575" fmla="*/ 6040 w 10000"/>
              <a:gd name="connsiteY1-7576" fmla="*/ 206 h 10387"/>
              <a:gd name="connsiteX2-7577" fmla="*/ 4865 w 10000"/>
              <a:gd name="connsiteY2-7578" fmla="*/ 2166 h 10387"/>
              <a:gd name="connsiteX3-7579" fmla="*/ 4245 w 10000"/>
              <a:gd name="connsiteY3-7580" fmla="*/ 2825 h 10387"/>
              <a:gd name="connsiteX4-7581" fmla="*/ 3341 w 10000"/>
              <a:gd name="connsiteY4-7582" fmla="*/ 1293 h 10387"/>
              <a:gd name="connsiteX5-7583" fmla="*/ 3052 w 10000"/>
              <a:gd name="connsiteY5-7584" fmla="*/ 928 h 10387"/>
              <a:gd name="connsiteX6-7585" fmla="*/ 3053 w 10000"/>
              <a:gd name="connsiteY6-7586" fmla="*/ 884 h 10387"/>
              <a:gd name="connsiteX7-7587" fmla="*/ 2933 w 10000"/>
              <a:gd name="connsiteY7-7588" fmla="*/ 1028 h 10387"/>
              <a:gd name="connsiteX8-7589" fmla="*/ 3664 w 10000"/>
              <a:gd name="connsiteY8-7590" fmla="*/ 2119 h 10387"/>
              <a:gd name="connsiteX9-7591" fmla="*/ 4246 w 10000"/>
              <a:gd name="connsiteY9-7592" fmla="*/ 3825 h 10387"/>
              <a:gd name="connsiteX10-7593" fmla="*/ 4092 w 10000"/>
              <a:gd name="connsiteY10-7594" fmla="*/ 4365 h 10387"/>
              <a:gd name="connsiteX11-7595" fmla="*/ 3718 w 10000"/>
              <a:gd name="connsiteY11-7596" fmla="*/ 4196 h 10387"/>
              <a:gd name="connsiteX12-7597" fmla="*/ 2403 w 10000"/>
              <a:gd name="connsiteY12-7598" fmla="*/ 3413 h 10387"/>
              <a:gd name="connsiteX13-7599" fmla="*/ 895 w 10000"/>
              <a:gd name="connsiteY13-7600" fmla="*/ 2845 h 10387"/>
              <a:gd name="connsiteX14-7601" fmla="*/ 703 w 10000"/>
              <a:gd name="connsiteY14-7602" fmla="*/ 2751 h 10387"/>
              <a:gd name="connsiteX15-7603" fmla="*/ 629 w 10000"/>
              <a:gd name="connsiteY15-7604" fmla="*/ 2950 h 10387"/>
              <a:gd name="connsiteX16-7605" fmla="*/ 661 w 10000"/>
              <a:gd name="connsiteY16-7606" fmla="*/ 2943 h 10387"/>
              <a:gd name="connsiteX17-7607" fmla="*/ 2618 w 10000"/>
              <a:gd name="connsiteY17-7608" fmla="*/ 3732 h 10387"/>
              <a:gd name="connsiteX18-7609" fmla="*/ 3826 w 10000"/>
              <a:gd name="connsiteY18-7610" fmla="*/ 4758 h 10387"/>
              <a:gd name="connsiteX19-7611" fmla="*/ 3997 w 10000"/>
              <a:gd name="connsiteY19-7612" fmla="*/ 5311 h 10387"/>
              <a:gd name="connsiteX20-7613" fmla="*/ 3863 w 10000"/>
              <a:gd name="connsiteY20-7614" fmla="*/ 6426 h 10387"/>
              <a:gd name="connsiteX21-7615" fmla="*/ 3572 w 10000"/>
              <a:gd name="connsiteY21-7616" fmla="*/ 6363 h 10387"/>
              <a:gd name="connsiteX22-7617" fmla="*/ 671 w 10000"/>
              <a:gd name="connsiteY22-7618" fmla="*/ 5876 h 10387"/>
              <a:gd name="connsiteX23-7619" fmla="*/ 20 w 10000"/>
              <a:gd name="connsiteY23-7620" fmla="*/ 5817 h 10387"/>
              <a:gd name="connsiteX24-7621" fmla="*/ 20 w 10000"/>
              <a:gd name="connsiteY24-7622" fmla="*/ 5825 h 10387"/>
              <a:gd name="connsiteX25-7623" fmla="*/ 0 w 10000"/>
              <a:gd name="connsiteY25-7624" fmla="*/ 6085 h 10387"/>
              <a:gd name="connsiteX26-7625" fmla="*/ 383 w 10000"/>
              <a:gd name="connsiteY26-7626" fmla="*/ 6089 h 10387"/>
              <a:gd name="connsiteX27-7627" fmla="*/ 3654 w 10000"/>
              <a:gd name="connsiteY27-7628" fmla="*/ 6871 h 10387"/>
              <a:gd name="connsiteX28-7629" fmla="*/ 3897 w 10000"/>
              <a:gd name="connsiteY28-7630" fmla="*/ 7271 h 10387"/>
              <a:gd name="connsiteX29-7631" fmla="*/ 3753 w 10000"/>
              <a:gd name="connsiteY29-7632" fmla="*/ 9042 h 10387"/>
              <a:gd name="connsiteX30-7633" fmla="*/ 3594 w 10000"/>
              <a:gd name="connsiteY30-7634" fmla="*/ 9477 h 10387"/>
              <a:gd name="connsiteX31-7635" fmla="*/ 2618 w 10000"/>
              <a:gd name="connsiteY31-7636" fmla="*/ 9941 h 10387"/>
              <a:gd name="connsiteX32-7637" fmla="*/ 1966 w 10000"/>
              <a:gd name="connsiteY32-7638" fmla="*/ 10043 h 10387"/>
              <a:gd name="connsiteX33-7639" fmla="*/ 1519 w 10000"/>
              <a:gd name="connsiteY33-7640" fmla="*/ 10128 h 10387"/>
              <a:gd name="connsiteX34-7641" fmla="*/ 2899 w 10000"/>
              <a:gd name="connsiteY34-7642" fmla="*/ 10365 h 10387"/>
              <a:gd name="connsiteX35-7643" fmla="*/ 6656 w 10000"/>
              <a:gd name="connsiteY35-7644" fmla="*/ 10318 h 10387"/>
              <a:gd name="connsiteX36-7645" fmla="*/ 7293 w 10000"/>
              <a:gd name="connsiteY36-7646" fmla="*/ 10219 h 10387"/>
              <a:gd name="connsiteX37-7647" fmla="*/ 7435 w 10000"/>
              <a:gd name="connsiteY37-7648" fmla="*/ 10167 h 10387"/>
              <a:gd name="connsiteX38-7649" fmla="*/ 7328 w 10000"/>
              <a:gd name="connsiteY38-7650" fmla="*/ 10116 h 10387"/>
              <a:gd name="connsiteX39-7651" fmla="*/ 6676 w 10000"/>
              <a:gd name="connsiteY39-7652" fmla="*/ 10004 h 10387"/>
              <a:gd name="connsiteX40-7653" fmla="*/ 5392 w 10000"/>
              <a:gd name="connsiteY40-7654" fmla="*/ 9570 h 10387"/>
              <a:gd name="connsiteX41-7655" fmla="*/ 5222 w 10000"/>
              <a:gd name="connsiteY41-7656" fmla="*/ 9138 h 10387"/>
              <a:gd name="connsiteX42-7657" fmla="*/ 5183 w 10000"/>
              <a:gd name="connsiteY42-7658" fmla="*/ 7717 h 10387"/>
              <a:gd name="connsiteX43-7659" fmla="*/ 5192 w 10000"/>
              <a:gd name="connsiteY43-7660" fmla="*/ 7159 h 10387"/>
              <a:gd name="connsiteX44-7661" fmla="*/ 5356 w 10000"/>
              <a:gd name="connsiteY44-7662" fmla="*/ 6997 h 10387"/>
              <a:gd name="connsiteX45-7663" fmla="*/ 7720 w 10000"/>
              <a:gd name="connsiteY45-7664" fmla="*/ 6239 h 10387"/>
              <a:gd name="connsiteX46-7665" fmla="*/ 9982 w 10000"/>
              <a:gd name="connsiteY46-7666" fmla="*/ 6035 h 10387"/>
              <a:gd name="connsiteX47-7667" fmla="*/ 10000 w 10000"/>
              <a:gd name="connsiteY47-7668" fmla="*/ 6048 h 10387"/>
              <a:gd name="connsiteX48-7669" fmla="*/ 9985 w 10000"/>
              <a:gd name="connsiteY48-7670" fmla="*/ 5835 h 10387"/>
              <a:gd name="connsiteX49-7671" fmla="*/ 9988 w 10000"/>
              <a:gd name="connsiteY49-7672" fmla="*/ 5748 h 10387"/>
              <a:gd name="connsiteX50-7673" fmla="*/ 9941 w 10000"/>
              <a:gd name="connsiteY50-7674" fmla="*/ 5820 h 10387"/>
              <a:gd name="connsiteX51-7675" fmla="*/ 9553 w 10000"/>
              <a:gd name="connsiteY51-7676" fmla="*/ 5851 h 10387"/>
              <a:gd name="connsiteX52-7677" fmla="*/ 6000 w 10000"/>
              <a:gd name="connsiteY52-7678" fmla="*/ 6256 h 10387"/>
              <a:gd name="connsiteX53-7679" fmla="*/ 5138 w 10000"/>
              <a:gd name="connsiteY53-7680" fmla="*/ 6367 h 10387"/>
              <a:gd name="connsiteX54-7681" fmla="*/ 4956 w 10000"/>
              <a:gd name="connsiteY54-7682" fmla="*/ 5152 h 10387"/>
              <a:gd name="connsiteX55-7683" fmla="*/ 5535 w 10000"/>
              <a:gd name="connsiteY55-7684" fmla="*/ 4447 h 10387"/>
              <a:gd name="connsiteX56-7685" fmla="*/ 8583 w 10000"/>
              <a:gd name="connsiteY56-7686" fmla="*/ 3404 h 10387"/>
              <a:gd name="connsiteX57-7687" fmla="*/ 9138 w 10000"/>
              <a:gd name="connsiteY57-7688" fmla="*/ 3318 h 10387"/>
              <a:gd name="connsiteX58-7689" fmla="*/ 9040 w 10000"/>
              <a:gd name="connsiteY58-7690" fmla="*/ 3166 h 10387"/>
              <a:gd name="connsiteX59-7691" fmla="*/ 9020 w 10000"/>
              <a:gd name="connsiteY59-7692" fmla="*/ 3193 h 10387"/>
              <a:gd name="connsiteX60-7693" fmla="*/ 8390 w 10000"/>
              <a:gd name="connsiteY60-7694" fmla="*/ 3298 h 10387"/>
              <a:gd name="connsiteX61-7695" fmla="*/ 6398 w 10000"/>
              <a:gd name="connsiteY61-7696" fmla="*/ 3719 h 10387"/>
              <a:gd name="connsiteX62-7697" fmla="*/ 5514 w 10000"/>
              <a:gd name="connsiteY62-7698" fmla="*/ 4091 h 10387"/>
              <a:gd name="connsiteX63-7699" fmla="*/ 4879 w 10000"/>
              <a:gd name="connsiteY63-7700" fmla="*/ 4270 h 10387"/>
              <a:gd name="connsiteX64-7701" fmla="*/ 4830 w 10000"/>
              <a:gd name="connsiteY64-7702" fmla="*/ 4021 h 10387"/>
              <a:gd name="connsiteX65-7703" fmla="*/ 4735 w 10000"/>
              <a:gd name="connsiteY65-7704" fmla="*/ 3491 h 10387"/>
              <a:gd name="connsiteX66-7705" fmla="*/ 4695 w 10000"/>
              <a:gd name="connsiteY66-7706" fmla="*/ 3206 h 10387"/>
              <a:gd name="connsiteX67-7707" fmla="*/ 5062 w 10000"/>
              <a:gd name="connsiteY67-7708" fmla="*/ 2585 h 10387"/>
              <a:gd name="connsiteX68-7709" fmla="*/ 6198 w 10000"/>
              <a:gd name="connsiteY68-7710" fmla="*/ 750 h 10387"/>
              <a:gd name="connsiteX69-7711" fmla="*/ 5760 w 10000"/>
              <a:gd name="connsiteY69-7712" fmla="*/ 0 h 10387"/>
              <a:gd name="connsiteX0-7713" fmla="*/ 5760 w 10000"/>
              <a:gd name="connsiteY0-7714" fmla="*/ 0 h 10387"/>
              <a:gd name="connsiteX1-7715" fmla="*/ 6040 w 10000"/>
              <a:gd name="connsiteY1-7716" fmla="*/ 206 h 10387"/>
              <a:gd name="connsiteX2-7717" fmla="*/ 4865 w 10000"/>
              <a:gd name="connsiteY2-7718" fmla="*/ 2166 h 10387"/>
              <a:gd name="connsiteX3-7719" fmla="*/ 4245 w 10000"/>
              <a:gd name="connsiteY3-7720" fmla="*/ 2825 h 10387"/>
              <a:gd name="connsiteX4-7721" fmla="*/ 3341 w 10000"/>
              <a:gd name="connsiteY4-7722" fmla="*/ 1293 h 10387"/>
              <a:gd name="connsiteX5-7723" fmla="*/ 3052 w 10000"/>
              <a:gd name="connsiteY5-7724" fmla="*/ 928 h 10387"/>
              <a:gd name="connsiteX6-7725" fmla="*/ 3053 w 10000"/>
              <a:gd name="connsiteY6-7726" fmla="*/ 884 h 10387"/>
              <a:gd name="connsiteX7-7727" fmla="*/ 2933 w 10000"/>
              <a:gd name="connsiteY7-7728" fmla="*/ 1028 h 10387"/>
              <a:gd name="connsiteX8-7729" fmla="*/ 3664 w 10000"/>
              <a:gd name="connsiteY8-7730" fmla="*/ 2119 h 10387"/>
              <a:gd name="connsiteX9-7731" fmla="*/ 4246 w 10000"/>
              <a:gd name="connsiteY9-7732" fmla="*/ 3825 h 10387"/>
              <a:gd name="connsiteX10-7733" fmla="*/ 4092 w 10000"/>
              <a:gd name="connsiteY10-7734" fmla="*/ 4365 h 10387"/>
              <a:gd name="connsiteX11-7735" fmla="*/ 3718 w 10000"/>
              <a:gd name="connsiteY11-7736" fmla="*/ 4196 h 10387"/>
              <a:gd name="connsiteX12-7737" fmla="*/ 2403 w 10000"/>
              <a:gd name="connsiteY12-7738" fmla="*/ 3413 h 10387"/>
              <a:gd name="connsiteX13-7739" fmla="*/ 895 w 10000"/>
              <a:gd name="connsiteY13-7740" fmla="*/ 2845 h 10387"/>
              <a:gd name="connsiteX14-7741" fmla="*/ 703 w 10000"/>
              <a:gd name="connsiteY14-7742" fmla="*/ 2751 h 10387"/>
              <a:gd name="connsiteX15-7743" fmla="*/ 629 w 10000"/>
              <a:gd name="connsiteY15-7744" fmla="*/ 2950 h 10387"/>
              <a:gd name="connsiteX16-7745" fmla="*/ 661 w 10000"/>
              <a:gd name="connsiteY16-7746" fmla="*/ 2943 h 10387"/>
              <a:gd name="connsiteX17-7747" fmla="*/ 2618 w 10000"/>
              <a:gd name="connsiteY17-7748" fmla="*/ 3732 h 10387"/>
              <a:gd name="connsiteX18-7749" fmla="*/ 3826 w 10000"/>
              <a:gd name="connsiteY18-7750" fmla="*/ 4758 h 10387"/>
              <a:gd name="connsiteX19-7751" fmla="*/ 3997 w 10000"/>
              <a:gd name="connsiteY19-7752" fmla="*/ 5311 h 10387"/>
              <a:gd name="connsiteX20-7753" fmla="*/ 3863 w 10000"/>
              <a:gd name="connsiteY20-7754" fmla="*/ 6426 h 10387"/>
              <a:gd name="connsiteX21-7755" fmla="*/ 3572 w 10000"/>
              <a:gd name="connsiteY21-7756" fmla="*/ 6363 h 10387"/>
              <a:gd name="connsiteX22-7757" fmla="*/ 671 w 10000"/>
              <a:gd name="connsiteY22-7758" fmla="*/ 5876 h 10387"/>
              <a:gd name="connsiteX23-7759" fmla="*/ 20 w 10000"/>
              <a:gd name="connsiteY23-7760" fmla="*/ 5817 h 10387"/>
              <a:gd name="connsiteX24-7761" fmla="*/ 20 w 10000"/>
              <a:gd name="connsiteY24-7762" fmla="*/ 5825 h 10387"/>
              <a:gd name="connsiteX25-7763" fmla="*/ 0 w 10000"/>
              <a:gd name="connsiteY25-7764" fmla="*/ 6085 h 10387"/>
              <a:gd name="connsiteX26-7765" fmla="*/ 383 w 10000"/>
              <a:gd name="connsiteY26-7766" fmla="*/ 6089 h 10387"/>
              <a:gd name="connsiteX27-7767" fmla="*/ 3654 w 10000"/>
              <a:gd name="connsiteY27-7768" fmla="*/ 6871 h 10387"/>
              <a:gd name="connsiteX28-7769" fmla="*/ 3897 w 10000"/>
              <a:gd name="connsiteY28-7770" fmla="*/ 7271 h 10387"/>
              <a:gd name="connsiteX29-7771" fmla="*/ 3753 w 10000"/>
              <a:gd name="connsiteY29-7772" fmla="*/ 9042 h 10387"/>
              <a:gd name="connsiteX30-7773" fmla="*/ 3594 w 10000"/>
              <a:gd name="connsiteY30-7774" fmla="*/ 9477 h 10387"/>
              <a:gd name="connsiteX31-7775" fmla="*/ 2618 w 10000"/>
              <a:gd name="connsiteY31-7776" fmla="*/ 9941 h 10387"/>
              <a:gd name="connsiteX32-7777" fmla="*/ 1966 w 10000"/>
              <a:gd name="connsiteY32-7778" fmla="*/ 10043 h 10387"/>
              <a:gd name="connsiteX33-7779" fmla="*/ 1519 w 10000"/>
              <a:gd name="connsiteY33-7780" fmla="*/ 10128 h 10387"/>
              <a:gd name="connsiteX34-7781" fmla="*/ 2899 w 10000"/>
              <a:gd name="connsiteY34-7782" fmla="*/ 10365 h 10387"/>
              <a:gd name="connsiteX35-7783" fmla="*/ 6656 w 10000"/>
              <a:gd name="connsiteY35-7784" fmla="*/ 10318 h 10387"/>
              <a:gd name="connsiteX36-7785" fmla="*/ 7293 w 10000"/>
              <a:gd name="connsiteY36-7786" fmla="*/ 10219 h 10387"/>
              <a:gd name="connsiteX37-7787" fmla="*/ 7435 w 10000"/>
              <a:gd name="connsiteY37-7788" fmla="*/ 10167 h 10387"/>
              <a:gd name="connsiteX38-7789" fmla="*/ 7328 w 10000"/>
              <a:gd name="connsiteY38-7790" fmla="*/ 10116 h 10387"/>
              <a:gd name="connsiteX39-7791" fmla="*/ 6676 w 10000"/>
              <a:gd name="connsiteY39-7792" fmla="*/ 10004 h 10387"/>
              <a:gd name="connsiteX40-7793" fmla="*/ 5392 w 10000"/>
              <a:gd name="connsiteY40-7794" fmla="*/ 9570 h 10387"/>
              <a:gd name="connsiteX41-7795" fmla="*/ 5222 w 10000"/>
              <a:gd name="connsiteY41-7796" fmla="*/ 9138 h 10387"/>
              <a:gd name="connsiteX42-7797" fmla="*/ 5183 w 10000"/>
              <a:gd name="connsiteY42-7798" fmla="*/ 7717 h 10387"/>
              <a:gd name="connsiteX43-7799" fmla="*/ 5192 w 10000"/>
              <a:gd name="connsiteY43-7800" fmla="*/ 7159 h 10387"/>
              <a:gd name="connsiteX44-7801" fmla="*/ 5356 w 10000"/>
              <a:gd name="connsiteY44-7802" fmla="*/ 6997 h 10387"/>
              <a:gd name="connsiteX45-7803" fmla="*/ 7720 w 10000"/>
              <a:gd name="connsiteY45-7804" fmla="*/ 6239 h 10387"/>
              <a:gd name="connsiteX46-7805" fmla="*/ 9982 w 10000"/>
              <a:gd name="connsiteY46-7806" fmla="*/ 6035 h 10387"/>
              <a:gd name="connsiteX47-7807" fmla="*/ 10000 w 10000"/>
              <a:gd name="connsiteY47-7808" fmla="*/ 6048 h 10387"/>
              <a:gd name="connsiteX48-7809" fmla="*/ 9985 w 10000"/>
              <a:gd name="connsiteY48-7810" fmla="*/ 5835 h 10387"/>
              <a:gd name="connsiteX49-7811" fmla="*/ 9988 w 10000"/>
              <a:gd name="connsiteY49-7812" fmla="*/ 5748 h 10387"/>
              <a:gd name="connsiteX50-7813" fmla="*/ 9941 w 10000"/>
              <a:gd name="connsiteY50-7814" fmla="*/ 5820 h 10387"/>
              <a:gd name="connsiteX51-7815" fmla="*/ 9553 w 10000"/>
              <a:gd name="connsiteY51-7816" fmla="*/ 5851 h 10387"/>
              <a:gd name="connsiteX52-7817" fmla="*/ 6000 w 10000"/>
              <a:gd name="connsiteY52-7818" fmla="*/ 6256 h 10387"/>
              <a:gd name="connsiteX53-7819" fmla="*/ 5138 w 10000"/>
              <a:gd name="connsiteY53-7820" fmla="*/ 6367 h 10387"/>
              <a:gd name="connsiteX54-7821" fmla="*/ 4956 w 10000"/>
              <a:gd name="connsiteY54-7822" fmla="*/ 5152 h 10387"/>
              <a:gd name="connsiteX55-7823" fmla="*/ 5535 w 10000"/>
              <a:gd name="connsiteY55-7824" fmla="*/ 4447 h 10387"/>
              <a:gd name="connsiteX56-7825" fmla="*/ 8583 w 10000"/>
              <a:gd name="connsiteY56-7826" fmla="*/ 3404 h 10387"/>
              <a:gd name="connsiteX57-7827" fmla="*/ 9138 w 10000"/>
              <a:gd name="connsiteY57-7828" fmla="*/ 3318 h 10387"/>
              <a:gd name="connsiteX58-7829" fmla="*/ 9040 w 10000"/>
              <a:gd name="connsiteY58-7830" fmla="*/ 3166 h 10387"/>
              <a:gd name="connsiteX59-7831" fmla="*/ 9020 w 10000"/>
              <a:gd name="connsiteY59-7832" fmla="*/ 3193 h 10387"/>
              <a:gd name="connsiteX60-7833" fmla="*/ 8390 w 10000"/>
              <a:gd name="connsiteY60-7834" fmla="*/ 3298 h 10387"/>
              <a:gd name="connsiteX61-7835" fmla="*/ 6398 w 10000"/>
              <a:gd name="connsiteY61-7836" fmla="*/ 3719 h 10387"/>
              <a:gd name="connsiteX62-7837" fmla="*/ 5514 w 10000"/>
              <a:gd name="connsiteY62-7838" fmla="*/ 4091 h 10387"/>
              <a:gd name="connsiteX63-7839" fmla="*/ 4879 w 10000"/>
              <a:gd name="connsiteY63-7840" fmla="*/ 4270 h 10387"/>
              <a:gd name="connsiteX64-7841" fmla="*/ 4830 w 10000"/>
              <a:gd name="connsiteY64-7842" fmla="*/ 4021 h 10387"/>
              <a:gd name="connsiteX65-7843" fmla="*/ 4735 w 10000"/>
              <a:gd name="connsiteY65-7844" fmla="*/ 3491 h 10387"/>
              <a:gd name="connsiteX66-7845" fmla="*/ 4695 w 10000"/>
              <a:gd name="connsiteY66-7846" fmla="*/ 3206 h 10387"/>
              <a:gd name="connsiteX67-7847" fmla="*/ 5062 w 10000"/>
              <a:gd name="connsiteY67-7848" fmla="*/ 2585 h 10387"/>
              <a:gd name="connsiteX68-7849" fmla="*/ 6198 w 10000"/>
              <a:gd name="connsiteY68-7850" fmla="*/ 750 h 10387"/>
              <a:gd name="connsiteX69-7851" fmla="*/ 5760 w 10000"/>
              <a:gd name="connsiteY69-7852" fmla="*/ 0 h 10387"/>
              <a:gd name="connsiteX0-7853" fmla="*/ 5760 w 10000"/>
              <a:gd name="connsiteY0-7854" fmla="*/ 0 h 10387"/>
              <a:gd name="connsiteX1-7855" fmla="*/ 6040 w 10000"/>
              <a:gd name="connsiteY1-7856" fmla="*/ 206 h 10387"/>
              <a:gd name="connsiteX2-7857" fmla="*/ 4865 w 10000"/>
              <a:gd name="connsiteY2-7858" fmla="*/ 2166 h 10387"/>
              <a:gd name="connsiteX3-7859" fmla="*/ 4245 w 10000"/>
              <a:gd name="connsiteY3-7860" fmla="*/ 2825 h 10387"/>
              <a:gd name="connsiteX4-7861" fmla="*/ 3341 w 10000"/>
              <a:gd name="connsiteY4-7862" fmla="*/ 1293 h 10387"/>
              <a:gd name="connsiteX5-7863" fmla="*/ 3052 w 10000"/>
              <a:gd name="connsiteY5-7864" fmla="*/ 928 h 10387"/>
              <a:gd name="connsiteX6-7865" fmla="*/ 3053 w 10000"/>
              <a:gd name="connsiteY6-7866" fmla="*/ 884 h 10387"/>
              <a:gd name="connsiteX7-7867" fmla="*/ 2933 w 10000"/>
              <a:gd name="connsiteY7-7868" fmla="*/ 1028 h 10387"/>
              <a:gd name="connsiteX8-7869" fmla="*/ 3664 w 10000"/>
              <a:gd name="connsiteY8-7870" fmla="*/ 2119 h 10387"/>
              <a:gd name="connsiteX9-7871" fmla="*/ 4246 w 10000"/>
              <a:gd name="connsiteY9-7872" fmla="*/ 3825 h 10387"/>
              <a:gd name="connsiteX10-7873" fmla="*/ 4092 w 10000"/>
              <a:gd name="connsiteY10-7874" fmla="*/ 4365 h 10387"/>
              <a:gd name="connsiteX11-7875" fmla="*/ 3718 w 10000"/>
              <a:gd name="connsiteY11-7876" fmla="*/ 4196 h 10387"/>
              <a:gd name="connsiteX12-7877" fmla="*/ 2403 w 10000"/>
              <a:gd name="connsiteY12-7878" fmla="*/ 3413 h 10387"/>
              <a:gd name="connsiteX13-7879" fmla="*/ 895 w 10000"/>
              <a:gd name="connsiteY13-7880" fmla="*/ 2845 h 10387"/>
              <a:gd name="connsiteX14-7881" fmla="*/ 703 w 10000"/>
              <a:gd name="connsiteY14-7882" fmla="*/ 2751 h 10387"/>
              <a:gd name="connsiteX15-7883" fmla="*/ 629 w 10000"/>
              <a:gd name="connsiteY15-7884" fmla="*/ 2950 h 10387"/>
              <a:gd name="connsiteX16-7885" fmla="*/ 661 w 10000"/>
              <a:gd name="connsiteY16-7886" fmla="*/ 2943 h 10387"/>
              <a:gd name="connsiteX17-7887" fmla="*/ 2618 w 10000"/>
              <a:gd name="connsiteY17-7888" fmla="*/ 3732 h 10387"/>
              <a:gd name="connsiteX18-7889" fmla="*/ 3826 w 10000"/>
              <a:gd name="connsiteY18-7890" fmla="*/ 4758 h 10387"/>
              <a:gd name="connsiteX19-7891" fmla="*/ 3997 w 10000"/>
              <a:gd name="connsiteY19-7892" fmla="*/ 5311 h 10387"/>
              <a:gd name="connsiteX20-7893" fmla="*/ 3863 w 10000"/>
              <a:gd name="connsiteY20-7894" fmla="*/ 6426 h 10387"/>
              <a:gd name="connsiteX21-7895" fmla="*/ 3572 w 10000"/>
              <a:gd name="connsiteY21-7896" fmla="*/ 6363 h 10387"/>
              <a:gd name="connsiteX22-7897" fmla="*/ 671 w 10000"/>
              <a:gd name="connsiteY22-7898" fmla="*/ 5876 h 10387"/>
              <a:gd name="connsiteX23-7899" fmla="*/ 20 w 10000"/>
              <a:gd name="connsiteY23-7900" fmla="*/ 5817 h 10387"/>
              <a:gd name="connsiteX24-7901" fmla="*/ 20 w 10000"/>
              <a:gd name="connsiteY24-7902" fmla="*/ 5825 h 10387"/>
              <a:gd name="connsiteX25-7903" fmla="*/ 0 w 10000"/>
              <a:gd name="connsiteY25-7904" fmla="*/ 6085 h 10387"/>
              <a:gd name="connsiteX26-7905" fmla="*/ 383 w 10000"/>
              <a:gd name="connsiteY26-7906" fmla="*/ 6089 h 10387"/>
              <a:gd name="connsiteX27-7907" fmla="*/ 3654 w 10000"/>
              <a:gd name="connsiteY27-7908" fmla="*/ 6871 h 10387"/>
              <a:gd name="connsiteX28-7909" fmla="*/ 3897 w 10000"/>
              <a:gd name="connsiteY28-7910" fmla="*/ 7271 h 10387"/>
              <a:gd name="connsiteX29-7911" fmla="*/ 3753 w 10000"/>
              <a:gd name="connsiteY29-7912" fmla="*/ 9042 h 10387"/>
              <a:gd name="connsiteX30-7913" fmla="*/ 3594 w 10000"/>
              <a:gd name="connsiteY30-7914" fmla="*/ 9477 h 10387"/>
              <a:gd name="connsiteX31-7915" fmla="*/ 2618 w 10000"/>
              <a:gd name="connsiteY31-7916" fmla="*/ 9941 h 10387"/>
              <a:gd name="connsiteX32-7917" fmla="*/ 1966 w 10000"/>
              <a:gd name="connsiteY32-7918" fmla="*/ 10043 h 10387"/>
              <a:gd name="connsiteX33-7919" fmla="*/ 1519 w 10000"/>
              <a:gd name="connsiteY33-7920" fmla="*/ 10128 h 10387"/>
              <a:gd name="connsiteX34-7921" fmla="*/ 2899 w 10000"/>
              <a:gd name="connsiteY34-7922" fmla="*/ 10365 h 10387"/>
              <a:gd name="connsiteX35-7923" fmla="*/ 6656 w 10000"/>
              <a:gd name="connsiteY35-7924" fmla="*/ 10318 h 10387"/>
              <a:gd name="connsiteX36-7925" fmla="*/ 7293 w 10000"/>
              <a:gd name="connsiteY36-7926" fmla="*/ 10219 h 10387"/>
              <a:gd name="connsiteX37-7927" fmla="*/ 7435 w 10000"/>
              <a:gd name="connsiteY37-7928" fmla="*/ 10167 h 10387"/>
              <a:gd name="connsiteX38-7929" fmla="*/ 7328 w 10000"/>
              <a:gd name="connsiteY38-7930" fmla="*/ 10116 h 10387"/>
              <a:gd name="connsiteX39-7931" fmla="*/ 6676 w 10000"/>
              <a:gd name="connsiteY39-7932" fmla="*/ 10004 h 10387"/>
              <a:gd name="connsiteX40-7933" fmla="*/ 5392 w 10000"/>
              <a:gd name="connsiteY40-7934" fmla="*/ 9570 h 10387"/>
              <a:gd name="connsiteX41-7935" fmla="*/ 5222 w 10000"/>
              <a:gd name="connsiteY41-7936" fmla="*/ 9138 h 10387"/>
              <a:gd name="connsiteX42-7937" fmla="*/ 5183 w 10000"/>
              <a:gd name="connsiteY42-7938" fmla="*/ 7717 h 10387"/>
              <a:gd name="connsiteX43-7939" fmla="*/ 5192 w 10000"/>
              <a:gd name="connsiteY43-7940" fmla="*/ 7159 h 10387"/>
              <a:gd name="connsiteX44-7941" fmla="*/ 5356 w 10000"/>
              <a:gd name="connsiteY44-7942" fmla="*/ 6997 h 10387"/>
              <a:gd name="connsiteX45-7943" fmla="*/ 7720 w 10000"/>
              <a:gd name="connsiteY45-7944" fmla="*/ 6239 h 10387"/>
              <a:gd name="connsiteX46-7945" fmla="*/ 9982 w 10000"/>
              <a:gd name="connsiteY46-7946" fmla="*/ 6035 h 10387"/>
              <a:gd name="connsiteX47-7947" fmla="*/ 10000 w 10000"/>
              <a:gd name="connsiteY47-7948" fmla="*/ 6048 h 10387"/>
              <a:gd name="connsiteX48-7949" fmla="*/ 9985 w 10000"/>
              <a:gd name="connsiteY48-7950" fmla="*/ 5835 h 10387"/>
              <a:gd name="connsiteX49-7951" fmla="*/ 9988 w 10000"/>
              <a:gd name="connsiteY49-7952" fmla="*/ 5748 h 10387"/>
              <a:gd name="connsiteX50-7953" fmla="*/ 9941 w 10000"/>
              <a:gd name="connsiteY50-7954" fmla="*/ 5820 h 10387"/>
              <a:gd name="connsiteX51-7955" fmla="*/ 9553 w 10000"/>
              <a:gd name="connsiteY51-7956" fmla="*/ 5851 h 10387"/>
              <a:gd name="connsiteX52-7957" fmla="*/ 6000 w 10000"/>
              <a:gd name="connsiteY52-7958" fmla="*/ 6256 h 10387"/>
              <a:gd name="connsiteX53-7959" fmla="*/ 5138 w 10000"/>
              <a:gd name="connsiteY53-7960" fmla="*/ 6367 h 10387"/>
              <a:gd name="connsiteX54-7961" fmla="*/ 4956 w 10000"/>
              <a:gd name="connsiteY54-7962" fmla="*/ 5152 h 10387"/>
              <a:gd name="connsiteX55-7963" fmla="*/ 5535 w 10000"/>
              <a:gd name="connsiteY55-7964" fmla="*/ 4447 h 10387"/>
              <a:gd name="connsiteX56-7965" fmla="*/ 8583 w 10000"/>
              <a:gd name="connsiteY56-7966" fmla="*/ 3404 h 10387"/>
              <a:gd name="connsiteX57-7967" fmla="*/ 9138 w 10000"/>
              <a:gd name="connsiteY57-7968" fmla="*/ 3318 h 10387"/>
              <a:gd name="connsiteX58-7969" fmla="*/ 9040 w 10000"/>
              <a:gd name="connsiteY58-7970" fmla="*/ 3166 h 10387"/>
              <a:gd name="connsiteX59-7971" fmla="*/ 9020 w 10000"/>
              <a:gd name="connsiteY59-7972" fmla="*/ 3193 h 10387"/>
              <a:gd name="connsiteX60-7973" fmla="*/ 8390 w 10000"/>
              <a:gd name="connsiteY60-7974" fmla="*/ 3298 h 10387"/>
              <a:gd name="connsiteX61-7975" fmla="*/ 6398 w 10000"/>
              <a:gd name="connsiteY61-7976" fmla="*/ 3719 h 10387"/>
              <a:gd name="connsiteX62-7977" fmla="*/ 5514 w 10000"/>
              <a:gd name="connsiteY62-7978" fmla="*/ 4091 h 10387"/>
              <a:gd name="connsiteX63-7979" fmla="*/ 4879 w 10000"/>
              <a:gd name="connsiteY63-7980" fmla="*/ 4270 h 10387"/>
              <a:gd name="connsiteX64-7981" fmla="*/ 4830 w 10000"/>
              <a:gd name="connsiteY64-7982" fmla="*/ 4021 h 10387"/>
              <a:gd name="connsiteX65-7983" fmla="*/ 4735 w 10000"/>
              <a:gd name="connsiteY65-7984" fmla="*/ 3491 h 10387"/>
              <a:gd name="connsiteX66-7985" fmla="*/ 4695 w 10000"/>
              <a:gd name="connsiteY66-7986" fmla="*/ 3206 h 10387"/>
              <a:gd name="connsiteX67-7987" fmla="*/ 5062 w 10000"/>
              <a:gd name="connsiteY67-7988" fmla="*/ 2585 h 10387"/>
              <a:gd name="connsiteX68-7989" fmla="*/ 6198 w 10000"/>
              <a:gd name="connsiteY68-7990" fmla="*/ 750 h 10387"/>
              <a:gd name="connsiteX69-7991" fmla="*/ 5760 w 10000"/>
              <a:gd name="connsiteY69-7992" fmla="*/ 0 h 10387"/>
              <a:gd name="connsiteX0-7993" fmla="*/ 5760 w 10000"/>
              <a:gd name="connsiteY0-7994" fmla="*/ 0 h 10387"/>
              <a:gd name="connsiteX1-7995" fmla="*/ 6040 w 10000"/>
              <a:gd name="connsiteY1-7996" fmla="*/ 206 h 10387"/>
              <a:gd name="connsiteX2-7997" fmla="*/ 4865 w 10000"/>
              <a:gd name="connsiteY2-7998" fmla="*/ 2166 h 10387"/>
              <a:gd name="connsiteX3-7999" fmla="*/ 4272 w 10000"/>
              <a:gd name="connsiteY3-8000" fmla="*/ 2700 h 10387"/>
              <a:gd name="connsiteX4-8001" fmla="*/ 3341 w 10000"/>
              <a:gd name="connsiteY4-8002" fmla="*/ 1293 h 10387"/>
              <a:gd name="connsiteX5-8003" fmla="*/ 3052 w 10000"/>
              <a:gd name="connsiteY5-8004" fmla="*/ 928 h 10387"/>
              <a:gd name="connsiteX6-8005" fmla="*/ 3053 w 10000"/>
              <a:gd name="connsiteY6-8006" fmla="*/ 884 h 10387"/>
              <a:gd name="connsiteX7-8007" fmla="*/ 2933 w 10000"/>
              <a:gd name="connsiteY7-8008" fmla="*/ 1028 h 10387"/>
              <a:gd name="connsiteX8-8009" fmla="*/ 3664 w 10000"/>
              <a:gd name="connsiteY8-8010" fmla="*/ 2119 h 10387"/>
              <a:gd name="connsiteX9-8011" fmla="*/ 4246 w 10000"/>
              <a:gd name="connsiteY9-8012" fmla="*/ 3825 h 10387"/>
              <a:gd name="connsiteX10-8013" fmla="*/ 4092 w 10000"/>
              <a:gd name="connsiteY10-8014" fmla="*/ 4365 h 10387"/>
              <a:gd name="connsiteX11-8015" fmla="*/ 3718 w 10000"/>
              <a:gd name="connsiteY11-8016" fmla="*/ 4196 h 10387"/>
              <a:gd name="connsiteX12-8017" fmla="*/ 2403 w 10000"/>
              <a:gd name="connsiteY12-8018" fmla="*/ 3413 h 10387"/>
              <a:gd name="connsiteX13-8019" fmla="*/ 895 w 10000"/>
              <a:gd name="connsiteY13-8020" fmla="*/ 2845 h 10387"/>
              <a:gd name="connsiteX14-8021" fmla="*/ 703 w 10000"/>
              <a:gd name="connsiteY14-8022" fmla="*/ 2751 h 10387"/>
              <a:gd name="connsiteX15-8023" fmla="*/ 629 w 10000"/>
              <a:gd name="connsiteY15-8024" fmla="*/ 2950 h 10387"/>
              <a:gd name="connsiteX16-8025" fmla="*/ 661 w 10000"/>
              <a:gd name="connsiteY16-8026" fmla="*/ 2943 h 10387"/>
              <a:gd name="connsiteX17-8027" fmla="*/ 2618 w 10000"/>
              <a:gd name="connsiteY17-8028" fmla="*/ 3732 h 10387"/>
              <a:gd name="connsiteX18-8029" fmla="*/ 3826 w 10000"/>
              <a:gd name="connsiteY18-8030" fmla="*/ 4758 h 10387"/>
              <a:gd name="connsiteX19-8031" fmla="*/ 3997 w 10000"/>
              <a:gd name="connsiteY19-8032" fmla="*/ 5311 h 10387"/>
              <a:gd name="connsiteX20-8033" fmla="*/ 3863 w 10000"/>
              <a:gd name="connsiteY20-8034" fmla="*/ 6426 h 10387"/>
              <a:gd name="connsiteX21-8035" fmla="*/ 3572 w 10000"/>
              <a:gd name="connsiteY21-8036" fmla="*/ 6363 h 10387"/>
              <a:gd name="connsiteX22-8037" fmla="*/ 671 w 10000"/>
              <a:gd name="connsiteY22-8038" fmla="*/ 5876 h 10387"/>
              <a:gd name="connsiteX23-8039" fmla="*/ 20 w 10000"/>
              <a:gd name="connsiteY23-8040" fmla="*/ 5817 h 10387"/>
              <a:gd name="connsiteX24-8041" fmla="*/ 20 w 10000"/>
              <a:gd name="connsiteY24-8042" fmla="*/ 5825 h 10387"/>
              <a:gd name="connsiteX25-8043" fmla="*/ 0 w 10000"/>
              <a:gd name="connsiteY25-8044" fmla="*/ 6085 h 10387"/>
              <a:gd name="connsiteX26-8045" fmla="*/ 383 w 10000"/>
              <a:gd name="connsiteY26-8046" fmla="*/ 6089 h 10387"/>
              <a:gd name="connsiteX27-8047" fmla="*/ 3654 w 10000"/>
              <a:gd name="connsiteY27-8048" fmla="*/ 6871 h 10387"/>
              <a:gd name="connsiteX28-8049" fmla="*/ 3897 w 10000"/>
              <a:gd name="connsiteY28-8050" fmla="*/ 7271 h 10387"/>
              <a:gd name="connsiteX29-8051" fmla="*/ 3753 w 10000"/>
              <a:gd name="connsiteY29-8052" fmla="*/ 9042 h 10387"/>
              <a:gd name="connsiteX30-8053" fmla="*/ 3594 w 10000"/>
              <a:gd name="connsiteY30-8054" fmla="*/ 9477 h 10387"/>
              <a:gd name="connsiteX31-8055" fmla="*/ 2618 w 10000"/>
              <a:gd name="connsiteY31-8056" fmla="*/ 9941 h 10387"/>
              <a:gd name="connsiteX32-8057" fmla="*/ 1966 w 10000"/>
              <a:gd name="connsiteY32-8058" fmla="*/ 10043 h 10387"/>
              <a:gd name="connsiteX33-8059" fmla="*/ 1519 w 10000"/>
              <a:gd name="connsiteY33-8060" fmla="*/ 10128 h 10387"/>
              <a:gd name="connsiteX34-8061" fmla="*/ 2899 w 10000"/>
              <a:gd name="connsiteY34-8062" fmla="*/ 10365 h 10387"/>
              <a:gd name="connsiteX35-8063" fmla="*/ 6656 w 10000"/>
              <a:gd name="connsiteY35-8064" fmla="*/ 10318 h 10387"/>
              <a:gd name="connsiteX36-8065" fmla="*/ 7293 w 10000"/>
              <a:gd name="connsiteY36-8066" fmla="*/ 10219 h 10387"/>
              <a:gd name="connsiteX37-8067" fmla="*/ 7435 w 10000"/>
              <a:gd name="connsiteY37-8068" fmla="*/ 10167 h 10387"/>
              <a:gd name="connsiteX38-8069" fmla="*/ 7328 w 10000"/>
              <a:gd name="connsiteY38-8070" fmla="*/ 10116 h 10387"/>
              <a:gd name="connsiteX39-8071" fmla="*/ 6676 w 10000"/>
              <a:gd name="connsiteY39-8072" fmla="*/ 10004 h 10387"/>
              <a:gd name="connsiteX40-8073" fmla="*/ 5392 w 10000"/>
              <a:gd name="connsiteY40-8074" fmla="*/ 9570 h 10387"/>
              <a:gd name="connsiteX41-8075" fmla="*/ 5222 w 10000"/>
              <a:gd name="connsiteY41-8076" fmla="*/ 9138 h 10387"/>
              <a:gd name="connsiteX42-8077" fmla="*/ 5183 w 10000"/>
              <a:gd name="connsiteY42-8078" fmla="*/ 7717 h 10387"/>
              <a:gd name="connsiteX43-8079" fmla="*/ 5192 w 10000"/>
              <a:gd name="connsiteY43-8080" fmla="*/ 7159 h 10387"/>
              <a:gd name="connsiteX44-8081" fmla="*/ 5356 w 10000"/>
              <a:gd name="connsiteY44-8082" fmla="*/ 6997 h 10387"/>
              <a:gd name="connsiteX45-8083" fmla="*/ 7720 w 10000"/>
              <a:gd name="connsiteY45-8084" fmla="*/ 6239 h 10387"/>
              <a:gd name="connsiteX46-8085" fmla="*/ 9982 w 10000"/>
              <a:gd name="connsiteY46-8086" fmla="*/ 6035 h 10387"/>
              <a:gd name="connsiteX47-8087" fmla="*/ 10000 w 10000"/>
              <a:gd name="connsiteY47-8088" fmla="*/ 6048 h 10387"/>
              <a:gd name="connsiteX48-8089" fmla="*/ 9985 w 10000"/>
              <a:gd name="connsiteY48-8090" fmla="*/ 5835 h 10387"/>
              <a:gd name="connsiteX49-8091" fmla="*/ 9988 w 10000"/>
              <a:gd name="connsiteY49-8092" fmla="*/ 5748 h 10387"/>
              <a:gd name="connsiteX50-8093" fmla="*/ 9941 w 10000"/>
              <a:gd name="connsiteY50-8094" fmla="*/ 5820 h 10387"/>
              <a:gd name="connsiteX51-8095" fmla="*/ 9553 w 10000"/>
              <a:gd name="connsiteY51-8096" fmla="*/ 5851 h 10387"/>
              <a:gd name="connsiteX52-8097" fmla="*/ 6000 w 10000"/>
              <a:gd name="connsiteY52-8098" fmla="*/ 6256 h 10387"/>
              <a:gd name="connsiteX53-8099" fmla="*/ 5138 w 10000"/>
              <a:gd name="connsiteY53-8100" fmla="*/ 6367 h 10387"/>
              <a:gd name="connsiteX54-8101" fmla="*/ 4956 w 10000"/>
              <a:gd name="connsiteY54-8102" fmla="*/ 5152 h 10387"/>
              <a:gd name="connsiteX55-8103" fmla="*/ 5535 w 10000"/>
              <a:gd name="connsiteY55-8104" fmla="*/ 4447 h 10387"/>
              <a:gd name="connsiteX56-8105" fmla="*/ 8583 w 10000"/>
              <a:gd name="connsiteY56-8106" fmla="*/ 3404 h 10387"/>
              <a:gd name="connsiteX57-8107" fmla="*/ 9138 w 10000"/>
              <a:gd name="connsiteY57-8108" fmla="*/ 3318 h 10387"/>
              <a:gd name="connsiteX58-8109" fmla="*/ 9040 w 10000"/>
              <a:gd name="connsiteY58-8110" fmla="*/ 3166 h 10387"/>
              <a:gd name="connsiteX59-8111" fmla="*/ 9020 w 10000"/>
              <a:gd name="connsiteY59-8112" fmla="*/ 3193 h 10387"/>
              <a:gd name="connsiteX60-8113" fmla="*/ 8390 w 10000"/>
              <a:gd name="connsiteY60-8114" fmla="*/ 3298 h 10387"/>
              <a:gd name="connsiteX61-8115" fmla="*/ 6398 w 10000"/>
              <a:gd name="connsiteY61-8116" fmla="*/ 3719 h 10387"/>
              <a:gd name="connsiteX62-8117" fmla="*/ 5514 w 10000"/>
              <a:gd name="connsiteY62-8118" fmla="*/ 4091 h 10387"/>
              <a:gd name="connsiteX63-8119" fmla="*/ 4879 w 10000"/>
              <a:gd name="connsiteY63-8120" fmla="*/ 4270 h 10387"/>
              <a:gd name="connsiteX64-8121" fmla="*/ 4830 w 10000"/>
              <a:gd name="connsiteY64-8122" fmla="*/ 4021 h 10387"/>
              <a:gd name="connsiteX65-8123" fmla="*/ 4735 w 10000"/>
              <a:gd name="connsiteY65-8124" fmla="*/ 3491 h 10387"/>
              <a:gd name="connsiteX66-8125" fmla="*/ 4695 w 10000"/>
              <a:gd name="connsiteY66-8126" fmla="*/ 3206 h 10387"/>
              <a:gd name="connsiteX67-8127" fmla="*/ 5062 w 10000"/>
              <a:gd name="connsiteY67-8128" fmla="*/ 2585 h 10387"/>
              <a:gd name="connsiteX68-8129" fmla="*/ 6198 w 10000"/>
              <a:gd name="connsiteY68-8130" fmla="*/ 750 h 10387"/>
              <a:gd name="connsiteX69-8131" fmla="*/ 5760 w 10000"/>
              <a:gd name="connsiteY69-8132" fmla="*/ 0 h 10387"/>
              <a:gd name="connsiteX0-8133" fmla="*/ 5760 w 10000"/>
              <a:gd name="connsiteY0-8134" fmla="*/ 0 h 10387"/>
              <a:gd name="connsiteX1-8135" fmla="*/ 6040 w 10000"/>
              <a:gd name="connsiteY1-8136" fmla="*/ 206 h 10387"/>
              <a:gd name="connsiteX2-8137" fmla="*/ 4865 w 10000"/>
              <a:gd name="connsiteY2-8138" fmla="*/ 2177 h 10387"/>
              <a:gd name="connsiteX3-8139" fmla="*/ 4272 w 10000"/>
              <a:gd name="connsiteY3-8140" fmla="*/ 2700 h 10387"/>
              <a:gd name="connsiteX4-8141" fmla="*/ 3341 w 10000"/>
              <a:gd name="connsiteY4-8142" fmla="*/ 1293 h 10387"/>
              <a:gd name="connsiteX5-8143" fmla="*/ 3052 w 10000"/>
              <a:gd name="connsiteY5-8144" fmla="*/ 928 h 10387"/>
              <a:gd name="connsiteX6-8145" fmla="*/ 3053 w 10000"/>
              <a:gd name="connsiteY6-8146" fmla="*/ 884 h 10387"/>
              <a:gd name="connsiteX7-8147" fmla="*/ 2933 w 10000"/>
              <a:gd name="connsiteY7-8148" fmla="*/ 1028 h 10387"/>
              <a:gd name="connsiteX8-8149" fmla="*/ 3664 w 10000"/>
              <a:gd name="connsiteY8-8150" fmla="*/ 2119 h 10387"/>
              <a:gd name="connsiteX9-8151" fmla="*/ 4246 w 10000"/>
              <a:gd name="connsiteY9-8152" fmla="*/ 3825 h 10387"/>
              <a:gd name="connsiteX10-8153" fmla="*/ 4092 w 10000"/>
              <a:gd name="connsiteY10-8154" fmla="*/ 4365 h 10387"/>
              <a:gd name="connsiteX11-8155" fmla="*/ 3718 w 10000"/>
              <a:gd name="connsiteY11-8156" fmla="*/ 4196 h 10387"/>
              <a:gd name="connsiteX12-8157" fmla="*/ 2403 w 10000"/>
              <a:gd name="connsiteY12-8158" fmla="*/ 3413 h 10387"/>
              <a:gd name="connsiteX13-8159" fmla="*/ 895 w 10000"/>
              <a:gd name="connsiteY13-8160" fmla="*/ 2845 h 10387"/>
              <a:gd name="connsiteX14-8161" fmla="*/ 703 w 10000"/>
              <a:gd name="connsiteY14-8162" fmla="*/ 2751 h 10387"/>
              <a:gd name="connsiteX15-8163" fmla="*/ 629 w 10000"/>
              <a:gd name="connsiteY15-8164" fmla="*/ 2950 h 10387"/>
              <a:gd name="connsiteX16-8165" fmla="*/ 661 w 10000"/>
              <a:gd name="connsiteY16-8166" fmla="*/ 2943 h 10387"/>
              <a:gd name="connsiteX17-8167" fmla="*/ 2618 w 10000"/>
              <a:gd name="connsiteY17-8168" fmla="*/ 3732 h 10387"/>
              <a:gd name="connsiteX18-8169" fmla="*/ 3826 w 10000"/>
              <a:gd name="connsiteY18-8170" fmla="*/ 4758 h 10387"/>
              <a:gd name="connsiteX19-8171" fmla="*/ 3997 w 10000"/>
              <a:gd name="connsiteY19-8172" fmla="*/ 5311 h 10387"/>
              <a:gd name="connsiteX20-8173" fmla="*/ 3863 w 10000"/>
              <a:gd name="connsiteY20-8174" fmla="*/ 6426 h 10387"/>
              <a:gd name="connsiteX21-8175" fmla="*/ 3572 w 10000"/>
              <a:gd name="connsiteY21-8176" fmla="*/ 6363 h 10387"/>
              <a:gd name="connsiteX22-8177" fmla="*/ 671 w 10000"/>
              <a:gd name="connsiteY22-8178" fmla="*/ 5876 h 10387"/>
              <a:gd name="connsiteX23-8179" fmla="*/ 20 w 10000"/>
              <a:gd name="connsiteY23-8180" fmla="*/ 5817 h 10387"/>
              <a:gd name="connsiteX24-8181" fmla="*/ 20 w 10000"/>
              <a:gd name="connsiteY24-8182" fmla="*/ 5825 h 10387"/>
              <a:gd name="connsiteX25-8183" fmla="*/ 0 w 10000"/>
              <a:gd name="connsiteY25-8184" fmla="*/ 6085 h 10387"/>
              <a:gd name="connsiteX26-8185" fmla="*/ 383 w 10000"/>
              <a:gd name="connsiteY26-8186" fmla="*/ 6089 h 10387"/>
              <a:gd name="connsiteX27-8187" fmla="*/ 3654 w 10000"/>
              <a:gd name="connsiteY27-8188" fmla="*/ 6871 h 10387"/>
              <a:gd name="connsiteX28-8189" fmla="*/ 3897 w 10000"/>
              <a:gd name="connsiteY28-8190" fmla="*/ 7271 h 10387"/>
              <a:gd name="connsiteX29-8191" fmla="*/ 3753 w 10000"/>
              <a:gd name="connsiteY29-8192" fmla="*/ 9042 h 10387"/>
              <a:gd name="connsiteX30-8193" fmla="*/ 3594 w 10000"/>
              <a:gd name="connsiteY30-8194" fmla="*/ 9477 h 10387"/>
              <a:gd name="connsiteX31-8195" fmla="*/ 2618 w 10000"/>
              <a:gd name="connsiteY31-8196" fmla="*/ 9941 h 10387"/>
              <a:gd name="connsiteX32-8197" fmla="*/ 1966 w 10000"/>
              <a:gd name="connsiteY32-8198" fmla="*/ 10043 h 10387"/>
              <a:gd name="connsiteX33-8199" fmla="*/ 1519 w 10000"/>
              <a:gd name="connsiteY33-8200" fmla="*/ 10128 h 10387"/>
              <a:gd name="connsiteX34-8201" fmla="*/ 2899 w 10000"/>
              <a:gd name="connsiteY34-8202" fmla="*/ 10365 h 10387"/>
              <a:gd name="connsiteX35-8203" fmla="*/ 6656 w 10000"/>
              <a:gd name="connsiteY35-8204" fmla="*/ 10318 h 10387"/>
              <a:gd name="connsiteX36-8205" fmla="*/ 7293 w 10000"/>
              <a:gd name="connsiteY36-8206" fmla="*/ 10219 h 10387"/>
              <a:gd name="connsiteX37-8207" fmla="*/ 7435 w 10000"/>
              <a:gd name="connsiteY37-8208" fmla="*/ 10167 h 10387"/>
              <a:gd name="connsiteX38-8209" fmla="*/ 7328 w 10000"/>
              <a:gd name="connsiteY38-8210" fmla="*/ 10116 h 10387"/>
              <a:gd name="connsiteX39-8211" fmla="*/ 6676 w 10000"/>
              <a:gd name="connsiteY39-8212" fmla="*/ 10004 h 10387"/>
              <a:gd name="connsiteX40-8213" fmla="*/ 5392 w 10000"/>
              <a:gd name="connsiteY40-8214" fmla="*/ 9570 h 10387"/>
              <a:gd name="connsiteX41-8215" fmla="*/ 5222 w 10000"/>
              <a:gd name="connsiteY41-8216" fmla="*/ 9138 h 10387"/>
              <a:gd name="connsiteX42-8217" fmla="*/ 5183 w 10000"/>
              <a:gd name="connsiteY42-8218" fmla="*/ 7717 h 10387"/>
              <a:gd name="connsiteX43-8219" fmla="*/ 5192 w 10000"/>
              <a:gd name="connsiteY43-8220" fmla="*/ 7159 h 10387"/>
              <a:gd name="connsiteX44-8221" fmla="*/ 5356 w 10000"/>
              <a:gd name="connsiteY44-8222" fmla="*/ 6997 h 10387"/>
              <a:gd name="connsiteX45-8223" fmla="*/ 7720 w 10000"/>
              <a:gd name="connsiteY45-8224" fmla="*/ 6239 h 10387"/>
              <a:gd name="connsiteX46-8225" fmla="*/ 9982 w 10000"/>
              <a:gd name="connsiteY46-8226" fmla="*/ 6035 h 10387"/>
              <a:gd name="connsiteX47-8227" fmla="*/ 10000 w 10000"/>
              <a:gd name="connsiteY47-8228" fmla="*/ 6048 h 10387"/>
              <a:gd name="connsiteX48-8229" fmla="*/ 9985 w 10000"/>
              <a:gd name="connsiteY48-8230" fmla="*/ 5835 h 10387"/>
              <a:gd name="connsiteX49-8231" fmla="*/ 9988 w 10000"/>
              <a:gd name="connsiteY49-8232" fmla="*/ 5748 h 10387"/>
              <a:gd name="connsiteX50-8233" fmla="*/ 9941 w 10000"/>
              <a:gd name="connsiteY50-8234" fmla="*/ 5820 h 10387"/>
              <a:gd name="connsiteX51-8235" fmla="*/ 9553 w 10000"/>
              <a:gd name="connsiteY51-8236" fmla="*/ 5851 h 10387"/>
              <a:gd name="connsiteX52-8237" fmla="*/ 6000 w 10000"/>
              <a:gd name="connsiteY52-8238" fmla="*/ 6256 h 10387"/>
              <a:gd name="connsiteX53-8239" fmla="*/ 5138 w 10000"/>
              <a:gd name="connsiteY53-8240" fmla="*/ 6367 h 10387"/>
              <a:gd name="connsiteX54-8241" fmla="*/ 4956 w 10000"/>
              <a:gd name="connsiteY54-8242" fmla="*/ 5152 h 10387"/>
              <a:gd name="connsiteX55-8243" fmla="*/ 5535 w 10000"/>
              <a:gd name="connsiteY55-8244" fmla="*/ 4447 h 10387"/>
              <a:gd name="connsiteX56-8245" fmla="*/ 8583 w 10000"/>
              <a:gd name="connsiteY56-8246" fmla="*/ 3404 h 10387"/>
              <a:gd name="connsiteX57-8247" fmla="*/ 9138 w 10000"/>
              <a:gd name="connsiteY57-8248" fmla="*/ 3318 h 10387"/>
              <a:gd name="connsiteX58-8249" fmla="*/ 9040 w 10000"/>
              <a:gd name="connsiteY58-8250" fmla="*/ 3166 h 10387"/>
              <a:gd name="connsiteX59-8251" fmla="*/ 9020 w 10000"/>
              <a:gd name="connsiteY59-8252" fmla="*/ 3193 h 10387"/>
              <a:gd name="connsiteX60-8253" fmla="*/ 8390 w 10000"/>
              <a:gd name="connsiteY60-8254" fmla="*/ 3298 h 10387"/>
              <a:gd name="connsiteX61-8255" fmla="*/ 6398 w 10000"/>
              <a:gd name="connsiteY61-8256" fmla="*/ 3719 h 10387"/>
              <a:gd name="connsiteX62-8257" fmla="*/ 5514 w 10000"/>
              <a:gd name="connsiteY62-8258" fmla="*/ 4091 h 10387"/>
              <a:gd name="connsiteX63-8259" fmla="*/ 4879 w 10000"/>
              <a:gd name="connsiteY63-8260" fmla="*/ 4270 h 10387"/>
              <a:gd name="connsiteX64-8261" fmla="*/ 4830 w 10000"/>
              <a:gd name="connsiteY64-8262" fmla="*/ 4021 h 10387"/>
              <a:gd name="connsiteX65-8263" fmla="*/ 4735 w 10000"/>
              <a:gd name="connsiteY65-8264" fmla="*/ 3491 h 10387"/>
              <a:gd name="connsiteX66-8265" fmla="*/ 4695 w 10000"/>
              <a:gd name="connsiteY66-8266" fmla="*/ 3206 h 10387"/>
              <a:gd name="connsiteX67-8267" fmla="*/ 5062 w 10000"/>
              <a:gd name="connsiteY67-8268" fmla="*/ 2585 h 10387"/>
              <a:gd name="connsiteX68-8269" fmla="*/ 6198 w 10000"/>
              <a:gd name="connsiteY68-8270" fmla="*/ 750 h 10387"/>
              <a:gd name="connsiteX69-8271" fmla="*/ 5760 w 10000"/>
              <a:gd name="connsiteY69-8272" fmla="*/ 0 h 10387"/>
              <a:gd name="connsiteX0-8273" fmla="*/ 5760 w 10000"/>
              <a:gd name="connsiteY0-8274" fmla="*/ 0 h 10387"/>
              <a:gd name="connsiteX1-8275" fmla="*/ 6040 w 10000"/>
              <a:gd name="connsiteY1-8276" fmla="*/ 206 h 10387"/>
              <a:gd name="connsiteX2-8277" fmla="*/ 4865 w 10000"/>
              <a:gd name="connsiteY2-8278" fmla="*/ 2177 h 10387"/>
              <a:gd name="connsiteX3-8279" fmla="*/ 4272 w 10000"/>
              <a:gd name="connsiteY3-8280" fmla="*/ 2700 h 10387"/>
              <a:gd name="connsiteX4-8281" fmla="*/ 3341 w 10000"/>
              <a:gd name="connsiteY4-8282" fmla="*/ 1293 h 10387"/>
              <a:gd name="connsiteX5-8283" fmla="*/ 3052 w 10000"/>
              <a:gd name="connsiteY5-8284" fmla="*/ 928 h 10387"/>
              <a:gd name="connsiteX6-8285" fmla="*/ 3053 w 10000"/>
              <a:gd name="connsiteY6-8286" fmla="*/ 884 h 10387"/>
              <a:gd name="connsiteX7-8287" fmla="*/ 2933 w 10000"/>
              <a:gd name="connsiteY7-8288" fmla="*/ 1028 h 10387"/>
              <a:gd name="connsiteX8-8289" fmla="*/ 3664 w 10000"/>
              <a:gd name="connsiteY8-8290" fmla="*/ 2119 h 10387"/>
              <a:gd name="connsiteX9-8291" fmla="*/ 4246 w 10000"/>
              <a:gd name="connsiteY9-8292" fmla="*/ 3825 h 10387"/>
              <a:gd name="connsiteX10-8293" fmla="*/ 4092 w 10000"/>
              <a:gd name="connsiteY10-8294" fmla="*/ 4365 h 10387"/>
              <a:gd name="connsiteX11-8295" fmla="*/ 3718 w 10000"/>
              <a:gd name="connsiteY11-8296" fmla="*/ 4196 h 10387"/>
              <a:gd name="connsiteX12-8297" fmla="*/ 2403 w 10000"/>
              <a:gd name="connsiteY12-8298" fmla="*/ 3413 h 10387"/>
              <a:gd name="connsiteX13-8299" fmla="*/ 895 w 10000"/>
              <a:gd name="connsiteY13-8300" fmla="*/ 2845 h 10387"/>
              <a:gd name="connsiteX14-8301" fmla="*/ 703 w 10000"/>
              <a:gd name="connsiteY14-8302" fmla="*/ 2751 h 10387"/>
              <a:gd name="connsiteX15-8303" fmla="*/ 629 w 10000"/>
              <a:gd name="connsiteY15-8304" fmla="*/ 2950 h 10387"/>
              <a:gd name="connsiteX16-8305" fmla="*/ 661 w 10000"/>
              <a:gd name="connsiteY16-8306" fmla="*/ 2943 h 10387"/>
              <a:gd name="connsiteX17-8307" fmla="*/ 2618 w 10000"/>
              <a:gd name="connsiteY17-8308" fmla="*/ 3732 h 10387"/>
              <a:gd name="connsiteX18-8309" fmla="*/ 3826 w 10000"/>
              <a:gd name="connsiteY18-8310" fmla="*/ 4758 h 10387"/>
              <a:gd name="connsiteX19-8311" fmla="*/ 3997 w 10000"/>
              <a:gd name="connsiteY19-8312" fmla="*/ 5311 h 10387"/>
              <a:gd name="connsiteX20-8313" fmla="*/ 3863 w 10000"/>
              <a:gd name="connsiteY20-8314" fmla="*/ 6426 h 10387"/>
              <a:gd name="connsiteX21-8315" fmla="*/ 3572 w 10000"/>
              <a:gd name="connsiteY21-8316" fmla="*/ 6363 h 10387"/>
              <a:gd name="connsiteX22-8317" fmla="*/ 671 w 10000"/>
              <a:gd name="connsiteY22-8318" fmla="*/ 5876 h 10387"/>
              <a:gd name="connsiteX23-8319" fmla="*/ 20 w 10000"/>
              <a:gd name="connsiteY23-8320" fmla="*/ 5817 h 10387"/>
              <a:gd name="connsiteX24-8321" fmla="*/ 20 w 10000"/>
              <a:gd name="connsiteY24-8322" fmla="*/ 5825 h 10387"/>
              <a:gd name="connsiteX25-8323" fmla="*/ 0 w 10000"/>
              <a:gd name="connsiteY25-8324" fmla="*/ 6085 h 10387"/>
              <a:gd name="connsiteX26-8325" fmla="*/ 383 w 10000"/>
              <a:gd name="connsiteY26-8326" fmla="*/ 6089 h 10387"/>
              <a:gd name="connsiteX27-8327" fmla="*/ 3654 w 10000"/>
              <a:gd name="connsiteY27-8328" fmla="*/ 6871 h 10387"/>
              <a:gd name="connsiteX28-8329" fmla="*/ 3897 w 10000"/>
              <a:gd name="connsiteY28-8330" fmla="*/ 7271 h 10387"/>
              <a:gd name="connsiteX29-8331" fmla="*/ 3753 w 10000"/>
              <a:gd name="connsiteY29-8332" fmla="*/ 9042 h 10387"/>
              <a:gd name="connsiteX30-8333" fmla="*/ 3594 w 10000"/>
              <a:gd name="connsiteY30-8334" fmla="*/ 9477 h 10387"/>
              <a:gd name="connsiteX31-8335" fmla="*/ 2618 w 10000"/>
              <a:gd name="connsiteY31-8336" fmla="*/ 9941 h 10387"/>
              <a:gd name="connsiteX32-8337" fmla="*/ 1966 w 10000"/>
              <a:gd name="connsiteY32-8338" fmla="*/ 10043 h 10387"/>
              <a:gd name="connsiteX33-8339" fmla="*/ 1519 w 10000"/>
              <a:gd name="connsiteY33-8340" fmla="*/ 10128 h 10387"/>
              <a:gd name="connsiteX34-8341" fmla="*/ 2899 w 10000"/>
              <a:gd name="connsiteY34-8342" fmla="*/ 10365 h 10387"/>
              <a:gd name="connsiteX35-8343" fmla="*/ 6656 w 10000"/>
              <a:gd name="connsiteY35-8344" fmla="*/ 10318 h 10387"/>
              <a:gd name="connsiteX36-8345" fmla="*/ 7293 w 10000"/>
              <a:gd name="connsiteY36-8346" fmla="*/ 10219 h 10387"/>
              <a:gd name="connsiteX37-8347" fmla="*/ 7435 w 10000"/>
              <a:gd name="connsiteY37-8348" fmla="*/ 10167 h 10387"/>
              <a:gd name="connsiteX38-8349" fmla="*/ 7328 w 10000"/>
              <a:gd name="connsiteY38-8350" fmla="*/ 10116 h 10387"/>
              <a:gd name="connsiteX39-8351" fmla="*/ 6676 w 10000"/>
              <a:gd name="connsiteY39-8352" fmla="*/ 10004 h 10387"/>
              <a:gd name="connsiteX40-8353" fmla="*/ 5392 w 10000"/>
              <a:gd name="connsiteY40-8354" fmla="*/ 9570 h 10387"/>
              <a:gd name="connsiteX41-8355" fmla="*/ 5222 w 10000"/>
              <a:gd name="connsiteY41-8356" fmla="*/ 9138 h 10387"/>
              <a:gd name="connsiteX42-8357" fmla="*/ 5183 w 10000"/>
              <a:gd name="connsiteY42-8358" fmla="*/ 7717 h 10387"/>
              <a:gd name="connsiteX43-8359" fmla="*/ 5192 w 10000"/>
              <a:gd name="connsiteY43-8360" fmla="*/ 7159 h 10387"/>
              <a:gd name="connsiteX44-8361" fmla="*/ 5356 w 10000"/>
              <a:gd name="connsiteY44-8362" fmla="*/ 6997 h 10387"/>
              <a:gd name="connsiteX45-8363" fmla="*/ 7720 w 10000"/>
              <a:gd name="connsiteY45-8364" fmla="*/ 6239 h 10387"/>
              <a:gd name="connsiteX46-8365" fmla="*/ 9982 w 10000"/>
              <a:gd name="connsiteY46-8366" fmla="*/ 6035 h 10387"/>
              <a:gd name="connsiteX47-8367" fmla="*/ 10000 w 10000"/>
              <a:gd name="connsiteY47-8368" fmla="*/ 6048 h 10387"/>
              <a:gd name="connsiteX48-8369" fmla="*/ 9985 w 10000"/>
              <a:gd name="connsiteY48-8370" fmla="*/ 5835 h 10387"/>
              <a:gd name="connsiteX49-8371" fmla="*/ 9988 w 10000"/>
              <a:gd name="connsiteY49-8372" fmla="*/ 5748 h 10387"/>
              <a:gd name="connsiteX50-8373" fmla="*/ 9941 w 10000"/>
              <a:gd name="connsiteY50-8374" fmla="*/ 5820 h 10387"/>
              <a:gd name="connsiteX51-8375" fmla="*/ 9553 w 10000"/>
              <a:gd name="connsiteY51-8376" fmla="*/ 5851 h 10387"/>
              <a:gd name="connsiteX52-8377" fmla="*/ 6000 w 10000"/>
              <a:gd name="connsiteY52-8378" fmla="*/ 6256 h 10387"/>
              <a:gd name="connsiteX53-8379" fmla="*/ 5138 w 10000"/>
              <a:gd name="connsiteY53-8380" fmla="*/ 6367 h 10387"/>
              <a:gd name="connsiteX54-8381" fmla="*/ 4956 w 10000"/>
              <a:gd name="connsiteY54-8382" fmla="*/ 5152 h 10387"/>
              <a:gd name="connsiteX55-8383" fmla="*/ 5535 w 10000"/>
              <a:gd name="connsiteY55-8384" fmla="*/ 4447 h 10387"/>
              <a:gd name="connsiteX56-8385" fmla="*/ 8583 w 10000"/>
              <a:gd name="connsiteY56-8386" fmla="*/ 3404 h 10387"/>
              <a:gd name="connsiteX57-8387" fmla="*/ 9138 w 10000"/>
              <a:gd name="connsiteY57-8388" fmla="*/ 3318 h 10387"/>
              <a:gd name="connsiteX58-8389" fmla="*/ 9040 w 10000"/>
              <a:gd name="connsiteY58-8390" fmla="*/ 3166 h 10387"/>
              <a:gd name="connsiteX59-8391" fmla="*/ 9020 w 10000"/>
              <a:gd name="connsiteY59-8392" fmla="*/ 3193 h 10387"/>
              <a:gd name="connsiteX60-8393" fmla="*/ 8390 w 10000"/>
              <a:gd name="connsiteY60-8394" fmla="*/ 3298 h 10387"/>
              <a:gd name="connsiteX61-8395" fmla="*/ 6398 w 10000"/>
              <a:gd name="connsiteY61-8396" fmla="*/ 3719 h 10387"/>
              <a:gd name="connsiteX62-8397" fmla="*/ 5514 w 10000"/>
              <a:gd name="connsiteY62-8398" fmla="*/ 4091 h 10387"/>
              <a:gd name="connsiteX63-8399" fmla="*/ 4879 w 10000"/>
              <a:gd name="connsiteY63-8400" fmla="*/ 4270 h 10387"/>
              <a:gd name="connsiteX64-8401" fmla="*/ 4830 w 10000"/>
              <a:gd name="connsiteY64-8402" fmla="*/ 4021 h 10387"/>
              <a:gd name="connsiteX65-8403" fmla="*/ 4735 w 10000"/>
              <a:gd name="connsiteY65-8404" fmla="*/ 3491 h 10387"/>
              <a:gd name="connsiteX66-8405" fmla="*/ 4695 w 10000"/>
              <a:gd name="connsiteY66-8406" fmla="*/ 3206 h 10387"/>
              <a:gd name="connsiteX67-8407" fmla="*/ 5062 w 10000"/>
              <a:gd name="connsiteY67-8408" fmla="*/ 2585 h 10387"/>
              <a:gd name="connsiteX68-8409" fmla="*/ 6198 w 10000"/>
              <a:gd name="connsiteY68-8410" fmla="*/ 750 h 10387"/>
              <a:gd name="connsiteX69-8411" fmla="*/ 5760 w 10000"/>
              <a:gd name="connsiteY69-8412" fmla="*/ 0 h 10387"/>
              <a:gd name="connsiteX0-8413" fmla="*/ 5760 w 10000"/>
              <a:gd name="connsiteY0-8414" fmla="*/ 0 h 10387"/>
              <a:gd name="connsiteX1-8415" fmla="*/ 6040 w 10000"/>
              <a:gd name="connsiteY1-8416" fmla="*/ 206 h 10387"/>
              <a:gd name="connsiteX2-8417" fmla="*/ 4865 w 10000"/>
              <a:gd name="connsiteY2-8418" fmla="*/ 2177 h 10387"/>
              <a:gd name="connsiteX3-8419" fmla="*/ 4272 w 10000"/>
              <a:gd name="connsiteY3-8420" fmla="*/ 2700 h 10387"/>
              <a:gd name="connsiteX4-8421" fmla="*/ 3341 w 10000"/>
              <a:gd name="connsiteY4-8422" fmla="*/ 1293 h 10387"/>
              <a:gd name="connsiteX5-8423" fmla="*/ 3052 w 10000"/>
              <a:gd name="connsiteY5-8424" fmla="*/ 928 h 10387"/>
              <a:gd name="connsiteX6-8425" fmla="*/ 3053 w 10000"/>
              <a:gd name="connsiteY6-8426" fmla="*/ 884 h 10387"/>
              <a:gd name="connsiteX7-8427" fmla="*/ 2933 w 10000"/>
              <a:gd name="connsiteY7-8428" fmla="*/ 1028 h 10387"/>
              <a:gd name="connsiteX8-8429" fmla="*/ 3664 w 10000"/>
              <a:gd name="connsiteY8-8430" fmla="*/ 2119 h 10387"/>
              <a:gd name="connsiteX9-8431" fmla="*/ 4246 w 10000"/>
              <a:gd name="connsiteY9-8432" fmla="*/ 3825 h 10387"/>
              <a:gd name="connsiteX10-8433" fmla="*/ 4092 w 10000"/>
              <a:gd name="connsiteY10-8434" fmla="*/ 4365 h 10387"/>
              <a:gd name="connsiteX11-8435" fmla="*/ 3718 w 10000"/>
              <a:gd name="connsiteY11-8436" fmla="*/ 4196 h 10387"/>
              <a:gd name="connsiteX12-8437" fmla="*/ 2403 w 10000"/>
              <a:gd name="connsiteY12-8438" fmla="*/ 3413 h 10387"/>
              <a:gd name="connsiteX13-8439" fmla="*/ 895 w 10000"/>
              <a:gd name="connsiteY13-8440" fmla="*/ 2845 h 10387"/>
              <a:gd name="connsiteX14-8441" fmla="*/ 703 w 10000"/>
              <a:gd name="connsiteY14-8442" fmla="*/ 2751 h 10387"/>
              <a:gd name="connsiteX15-8443" fmla="*/ 629 w 10000"/>
              <a:gd name="connsiteY15-8444" fmla="*/ 2950 h 10387"/>
              <a:gd name="connsiteX16-8445" fmla="*/ 661 w 10000"/>
              <a:gd name="connsiteY16-8446" fmla="*/ 2943 h 10387"/>
              <a:gd name="connsiteX17-8447" fmla="*/ 2618 w 10000"/>
              <a:gd name="connsiteY17-8448" fmla="*/ 3732 h 10387"/>
              <a:gd name="connsiteX18-8449" fmla="*/ 3826 w 10000"/>
              <a:gd name="connsiteY18-8450" fmla="*/ 4758 h 10387"/>
              <a:gd name="connsiteX19-8451" fmla="*/ 3997 w 10000"/>
              <a:gd name="connsiteY19-8452" fmla="*/ 5311 h 10387"/>
              <a:gd name="connsiteX20-8453" fmla="*/ 3863 w 10000"/>
              <a:gd name="connsiteY20-8454" fmla="*/ 6426 h 10387"/>
              <a:gd name="connsiteX21-8455" fmla="*/ 3572 w 10000"/>
              <a:gd name="connsiteY21-8456" fmla="*/ 6363 h 10387"/>
              <a:gd name="connsiteX22-8457" fmla="*/ 671 w 10000"/>
              <a:gd name="connsiteY22-8458" fmla="*/ 5876 h 10387"/>
              <a:gd name="connsiteX23-8459" fmla="*/ 20 w 10000"/>
              <a:gd name="connsiteY23-8460" fmla="*/ 5817 h 10387"/>
              <a:gd name="connsiteX24-8461" fmla="*/ 20 w 10000"/>
              <a:gd name="connsiteY24-8462" fmla="*/ 5825 h 10387"/>
              <a:gd name="connsiteX25-8463" fmla="*/ 0 w 10000"/>
              <a:gd name="connsiteY25-8464" fmla="*/ 6085 h 10387"/>
              <a:gd name="connsiteX26-8465" fmla="*/ 383 w 10000"/>
              <a:gd name="connsiteY26-8466" fmla="*/ 6089 h 10387"/>
              <a:gd name="connsiteX27-8467" fmla="*/ 3654 w 10000"/>
              <a:gd name="connsiteY27-8468" fmla="*/ 6871 h 10387"/>
              <a:gd name="connsiteX28-8469" fmla="*/ 3897 w 10000"/>
              <a:gd name="connsiteY28-8470" fmla="*/ 7271 h 10387"/>
              <a:gd name="connsiteX29-8471" fmla="*/ 3753 w 10000"/>
              <a:gd name="connsiteY29-8472" fmla="*/ 9042 h 10387"/>
              <a:gd name="connsiteX30-8473" fmla="*/ 3594 w 10000"/>
              <a:gd name="connsiteY30-8474" fmla="*/ 9477 h 10387"/>
              <a:gd name="connsiteX31-8475" fmla="*/ 2618 w 10000"/>
              <a:gd name="connsiteY31-8476" fmla="*/ 9941 h 10387"/>
              <a:gd name="connsiteX32-8477" fmla="*/ 1966 w 10000"/>
              <a:gd name="connsiteY32-8478" fmla="*/ 10043 h 10387"/>
              <a:gd name="connsiteX33-8479" fmla="*/ 1519 w 10000"/>
              <a:gd name="connsiteY33-8480" fmla="*/ 10128 h 10387"/>
              <a:gd name="connsiteX34-8481" fmla="*/ 2899 w 10000"/>
              <a:gd name="connsiteY34-8482" fmla="*/ 10365 h 10387"/>
              <a:gd name="connsiteX35-8483" fmla="*/ 6656 w 10000"/>
              <a:gd name="connsiteY35-8484" fmla="*/ 10318 h 10387"/>
              <a:gd name="connsiteX36-8485" fmla="*/ 7293 w 10000"/>
              <a:gd name="connsiteY36-8486" fmla="*/ 10219 h 10387"/>
              <a:gd name="connsiteX37-8487" fmla="*/ 7435 w 10000"/>
              <a:gd name="connsiteY37-8488" fmla="*/ 10167 h 10387"/>
              <a:gd name="connsiteX38-8489" fmla="*/ 7328 w 10000"/>
              <a:gd name="connsiteY38-8490" fmla="*/ 10116 h 10387"/>
              <a:gd name="connsiteX39-8491" fmla="*/ 6676 w 10000"/>
              <a:gd name="connsiteY39-8492" fmla="*/ 10004 h 10387"/>
              <a:gd name="connsiteX40-8493" fmla="*/ 5392 w 10000"/>
              <a:gd name="connsiteY40-8494" fmla="*/ 9570 h 10387"/>
              <a:gd name="connsiteX41-8495" fmla="*/ 5222 w 10000"/>
              <a:gd name="connsiteY41-8496" fmla="*/ 9138 h 10387"/>
              <a:gd name="connsiteX42-8497" fmla="*/ 5183 w 10000"/>
              <a:gd name="connsiteY42-8498" fmla="*/ 7717 h 10387"/>
              <a:gd name="connsiteX43-8499" fmla="*/ 5192 w 10000"/>
              <a:gd name="connsiteY43-8500" fmla="*/ 7159 h 10387"/>
              <a:gd name="connsiteX44-8501" fmla="*/ 5356 w 10000"/>
              <a:gd name="connsiteY44-8502" fmla="*/ 6997 h 10387"/>
              <a:gd name="connsiteX45-8503" fmla="*/ 7720 w 10000"/>
              <a:gd name="connsiteY45-8504" fmla="*/ 6239 h 10387"/>
              <a:gd name="connsiteX46-8505" fmla="*/ 9982 w 10000"/>
              <a:gd name="connsiteY46-8506" fmla="*/ 6035 h 10387"/>
              <a:gd name="connsiteX47-8507" fmla="*/ 10000 w 10000"/>
              <a:gd name="connsiteY47-8508" fmla="*/ 6048 h 10387"/>
              <a:gd name="connsiteX48-8509" fmla="*/ 9985 w 10000"/>
              <a:gd name="connsiteY48-8510" fmla="*/ 5835 h 10387"/>
              <a:gd name="connsiteX49-8511" fmla="*/ 9988 w 10000"/>
              <a:gd name="connsiteY49-8512" fmla="*/ 5748 h 10387"/>
              <a:gd name="connsiteX50-8513" fmla="*/ 9941 w 10000"/>
              <a:gd name="connsiteY50-8514" fmla="*/ 5820 h 10387"/>
              <a:gd name="connsiteX51-8515" fmla="*/ 9553 w 10000"/>
              <a:gd name="connsiteY51-8516" fmla="*/ 5851 h 10387"/>
              <a:gd name="connsiteX52-8517" fmla="*/ 6000 w 10000"/>
              <a:gd name="connsiteY52-8518" fmla="*/ 6256 h 10387"/>
              <a:gd name="connsiteX53-8519" fmla="*/ 5138 w 10000"/>
              <a:gd name="connsiteY53-8520" fmla="*/ 6367 h 10387"/>
              <a:gd name="connsiteX54-8521" fmla="*/ 4956 w 10000"/>
              <a:gd name="connsiteY54-8522" fmla="*/ 5152 h 10387"/>
              <a:gd name="connsiteX55-8523" fmla="*/ 5535 w 10000"/>
              <a:gd name="connsiteY55-8524" fmla="*/ 4447 h 10387"/>
              <a:gd name="connsiteX56-8525" fmla="*/ 8583 w 10000"/>
              <a:gd name="connsiteY56-8526" fmla="*/ 3404 h 10387"/>
              <a:gd name="connsiteX57-8527" fmla="*/ 9138 w 10000"/>
              <a:gd name="connsiteY57-8528" fmla="*/ 3318 h 10387"/>
              <a:gd name="connsiteX58-8529" fmla="*/ 9040 w 10000"/>
              <a:gd name="connsiteY58-8530" fmla="*/ 3166 h 10387"/>
              <a:gd name="connsiteX59-8531" fmla="*/ 9020 w 10000"/>
              <a:gd name="connsiteY59-8532" fmla="*/ 3193 h 10387"/>
              <a:gd name="connsiteX60-8533" fmla="*/ 8390 w 10000"/>
              <a:gd name="connsiteY60-8534" fmla="*/ 3298 h 10387"/>
              <a:gd name="connsiteX61-8535" fmla="*/ 6398 w 10000"/>
              <a:gd name="connsiteY61-8536" fmla="*/ 3719 h 10387"/>
              <a:gd name="connsiteX62-8537" fmla="*/ 5514 w 10000"/>
              <a:gd name="connsiteY62-8538" fmla="*/ 4091 h 10387"/>
              <a:gd name="connsiteX63-8539" fmla="*/ 4879 w 10000"/>
              <a:gd name="connsiteY63-8540" fmla="*/ 4270 h 10387"/>
              <a:gd name="connsiteX64-8541" fmla="*/ 4830 w 10000"/>
              <a:gd name="connsiteY64-8542" fmla="*/ 4021 h 10387"/>
              <a:gd name="connsiteX65-8543" fmla="*/ 4735 w 10000"/>
              <a:gd name="connsiteY65-8544" fmla="*/ 3491 h 10387"/>
              <a:gd name="connsiteX66-8545" fmla="*/ 4695 w 10000"/>
              <a:gd name="connsiteY66-8546" fmla="*/ 3206 h 10387"/>
              <a:gd name="connsiteX67-8547" fmla="*/ 5062 w 10000"/>
              <a:gd name="connsiteY67-8548" fmla="*/ 2585 h 10387"/>
              <a:gd name="connsiteX68-8549" fmla="*/ 6198 w 10000"/>
              <a:gd name="connsiteY68-8550" fmla="*/ 750 h 10387"/>
              <a:gd name="connsiteX69-8551" fmla="*/ 5760 w 10000"/>
              <a:gd name="connsiteY69-8552" fmla="*/ 0 h 10387"/>
              <a:gd name="connsiteX0-8553" fmla="*/ 6334 w 10000"/>
              <a:gd name="connsiteY0-8554" fmla="*/ 76 h 10332"/>
              <a:gd name="connsiteX1-8555" fmla="*/ 6040 w 10000"/>
              <a:gd name="connsiteY1-8556" fmla="*/ 151 h 10332"/>
              <a:gd name="connsiteX2-8557" fmla="*/ 4865 w 10000"/>
              <a:gd name="connsiteY2-8558" fmla="*/ 2122 h 10332"/>
              <a:gd name="connsiteX3-8559" fmla="*/ 4272 w 10000"/>
              <a:gd name="connsiteY3-8560" fmla="*/ 2645 h 10332"/>
              <a:gd name="connsiteX4-8561" fmla="*/ 3341 w 10000"/>
              <a:gd name="connsiteY4-8562" fmla="*/ 1238 h 10332"/>
              <a:gd name="connsiteX5-8563" fmla="*/ 3052 w 10000"/>
              <a:gd name="connsiteY5-8564" fmla="*/ 873 h 10332"/>
              <a:gd name="connsiteX6-8565" fmla="*/ 3053 w 10000"/>
              <a:gd name="connsiteY6-8566" fmla="*/ 829 h 10332"/>
              <a:gd name="connsiteX7-8567" fmla="*/ 2933 w 10000"/>
              <a:gd name="connsiteY7-8568" fmla="*/ 973 h 10332"/>
              <a:gd name="connsiteX8-8569" fmla="*/ 3664 w 10000"/>
              <a:gd name="connsiteY8-8570" fmla="*/ 2064 h 10332"/>
              <a:gd name="connsiteX9-8571" fmla="*/ 4246 w 10000"/>
              <a:gd name="connsiteY9-8572" fmla="*/ 3770 h 10332"/>
              <a:gd name="connsiteX10-8573" fmla="*/ 4092 w 10000"/>
              <a:gd name="connsiteY10-8574" fmla="*/ 4310 h 10332"/>
              <a:gd name="connsiteX11-8575" fmla="*/ 3718 w 10000"/>
              <a:gd name="connsiteY11-8576" fmla="*/ 4141 h 10332"/>
              <a:gd name="connsiteX12-8577" fmla="*/ 2403 w 10000"/>
              <a:gd name="connsiteY12-8578" fmla="*/ 3358 h 10332"/>
              <a:gd name="connsiteX13-8579" fmla="*/ 895 w 10000"/>
              <a:gd name="connsiteY13-8580" fmla="*/ 2790 h 10332"/>
              <a:gd name="connsiteX14-8581" fmla="*/ 703 w 10000"/>
              <a:gd name="connsiteY14-8582" fmla="*/ 2696 h 10332"/>
              <a:gd name="connsiteX15-8583" fmla="*/ 629 w 10000"/>
              <a:gd name="connsiteY15-8584" fmla="*/ 2895 h 10332"/>
              <a:gd name="connsiteX16-8585" fmla="*/ 661 w 10000"/>
              <a:gd name="connsiteY16-8586" fmla="*/ 2888 h 10332"/>
              <a:gd name="connsiteX17-8587" fmla="*/ 2618 w 10000"/>
              <a:gd name="connsiteY17-8588" fmla="*/ 3677 h 10332"/>
              <a:gd name="connsiteX18-8589" fmla="*/ 3826 w 10000"/>
              <a:gd name="connsiteY18-8590" fmla="*/ 4703 h 10332"/>
              <a:gd name="connsiteX19-8591" fmla="*/ 3997 w 10000"/>
              <a:gd name="connsiteY19-8592" fmla="*/ 5256 h 10332"/>
              <a:gd name="connsiteX20-8593" fmla="*/ 3863 w 10000"/>
              <a:gd name="connsiteY20-8594" fmla="*/ 6371 h 10332"/>
              <a:gd name="connsiteX21-8595" fmla="*/ 3572 w 10000"/>
              <a:gd name="connsiteY21-8596" fmla="*/ 6308 h 10332"/>
              <a:gd name="connsiteX22-8597" fmla="*/ 671 w 10000"/>
              <a:gd name="connsiteY22-8598" fmla="*/ 5821 h 10332"/>
              <a:gd name="connsiteX23-8599" fmla="*/ 20 w 10000"/>
              <a:gd name="connsiteY23-8600" fmla="*/ 5762 h 10332"/>
              <a:gd name="connsiteX24-8601" fmla="*/ 20 w 10000"/>
              <a:gd name="connsiteY24-8602" fmla="*/ 5770 h 10332"/>
              <a:gd name="connsiteX25-8603" fmla="*/ 0 w 10000"/>
              <a:gd name="connsiteY25-8604" fmla="*/ 6030 h 10332"/>
              <a:gd name="connsiteX26-8605" fmla="*/ 383 w 10000"/>
              <a:gd name="connsiteY26-8606" fmla="*/ 6034 h 10332"/>
              <a:gd name="connsiteX27-8607" fmla="*/ 3654 w 10000"/>
              <a:gd name="connsiteY27-8608" fmla="*/ 6816 h 10332"/>
              <a:gd name="connsiteX28-8609" fmla="*/ 3897 w 10000"/>
              <a:gd name="connsiteY28-8610" fmla="*/ 7216 h 10332"/>
              <a:gd name="connsiteX29-8611" fmla="*/ 3753 w 10000"/>
              <a:gd name="connsiteY29-8612" fmla="*/ 8987 h 10332"/>
              <a:gd name="connsiteX30-8613" fmla="*/ 3594 w 10000"/>
              <a:gd name="connsiteY30-8614" fmla="*/ 9422 h 10332"/>
              <a:gd name="connsiteX31-8615" fmla="*/ 2618 w 10000"/>
              <a:gd name="connsiteY31-8616" fmla="*/ 9886 h 10332"/>
              <a:gd name="connsiteX32-8617" fmla="*/ 1966 w 10000"/>
              <a:gd name="connsiteY32-8618" fmla="*/ 9988 h 10332"/>
              <a:gd name="connsiteX33-8619" fmla="*/ 1519 w 10000"/>
              <a:gd name="connsiteY33-8620" fmla="*/ 10073 h 10332"/>
              <a:gd name="connsiteX34-8621" fmla="*/ 2899 w 10000"/>
              <a:gd name="connsiteY34-8622" fmla="*/ 10310 h 10332"/>
              <a:gd name="connsiteX35-8623" fmla="*/ 6656 w 10000"/>
              <a:gd name="connsiteY35-8624" fmla="*/ 10263 h 10332"/>
              <a:gd name="connsiteX36-8625" fmla="*/ 7293 w 10000"/>
              <a:gd name="connsiteY36-8626" fmla="*/ 10164 h 10332"/>
              <a:gd name="connsiteX37-8627" fmla="*/ 7435 w 10000"/>
              <a:gd name="connsiteY37-8628" fmla="*/ 10112 h 10332"/>
              <a:gd name="connsiteX38-8629" fmla="*/ 7328 w 10000"/>
              <a:gd name="connsiteY38-8630" fmla="*/ 10061 h 10332"/>
              <a:gd name="connsiteX39-8631" fmla="*/ 6676 w 10000"/>
              <a:gd name="connsiteY39-8632" fmla="*/ 9949 h 10332"/>
              <a:gd name="connsiteX40-8633" fmla="*/ 5392 w 10000"/>
              <a:gd name="connsiteY40-8634" fmla="*/ 9515 h 10332"/>
              <a:gd name="connsiteX41-8635" fmla="*/ 5222 w 10000"/>
              <a:gd name="connsiteY41-8636" fmla="*/ 9083 h 10332"/>
              <a:gd name="connsiteX42-8637" fmla="*/ 5183 w 10000"/>
              <a:gd name="connsiteY42-8638" fmla="*/ 7662 h 10332"/>
              <a:gd name="connsiteX43-8639" fmla="*/ 5192 w 10000"/>
              <a:gd name="connsiteY43-8640" fmla="*/ 7104 h 10332"/>
              <a:gd name="connsiteX44-8641" fmla="*/ 5356 w 10000"/>
              <a:gd name="connsiteY44-8642" fmla="*/ 6942 h 10332"/>
              <a:gd name="connsiteX45-8643" fmla="*/ 7720 w 10000"/>
              <a:gd name="connsiteY45-8644" fmla="*/ 6184 h 10332"/>
              <a:gd name="connsiteX46-8645" fmla="*/ 9982 w 10000"/>
              <a:gd name="connsiteY46-8646" fmla="*/ 5980 h 10332"/>
              <a:gd name="connsiteX47-8647" fmla="*/ 10000 w 10000"/>
              <a:gd name="connsiteY47-8648" fmla="*/ 5993 h 10332"/>
              <a:gd name="connsiteX48-8649" fmla="*/ 9985 w 10000"/>
              <a:gd name="connsiteY48-8650" fmla="*/ 5780 h 10332"/>
              <a:gd name="connsiteX49-8651" fmla="*/ 9988 w 10000"/>
              <a:gd name="connsiteY49-8652" fmla="*/ 5693 h 10332"/>
              <a:gd name="connsiteX50-8653" fmla="*/ 9941 w 10000"/>
              <a:gd name="connsiteY50-8654" fmla="*/ 5765 h 10332"/>
              <a:gd name="connsiteX51-8655" fmla="*/ 9553 w 10000"/>
              <a:gd name="connsiteY51-8656" fmla="*/ 5796 h 10332"/>
              <a:gd name="connsiteX52-8657" fmla="*/ 6000 w 10000"/>
              <a:gd name="connsiteY52-8658" fmla="*/ 6201 h 10332"/>
              <a:gd name="connsiteX53-8659" fmla="*/ 5138 w 10000"/>
              <a:gd name="connsiteY53-8660" fmla="*/ 6312 h 10332"/>
              <a:gd name="connsiteX54-8661" fmla="*/ 4956 w 10000"/>
              <a:gd name="connsiteY54-8662" fmla="*/ 5097 h 10332"/>
              <a:gd name="connsiteX55-8663" fmla="*/ 5535 w 10000"/>
              <a:gd name="connsiteY55-8664" fmla="*/ 4392 h 10332"/>
              <a:gd name="connsiteX56-8665" fmla="*/ 8583 w 10000"/>
              <a:gd name="connsiteY56-8666" fmla="*/ 3349 h 10332"/>
              <a:gd name="connsiteX57-8667" fmla="*/ 9138 w 10000"/>
              <a:gd name="connsiteY57-8668" fmla="*/ 3263 h 10332"/>
              <a:gd name="connsiteX58-8669" fmla="*/ 9040 w 10000"/>
              <a:gd name="connsiteY58-8670" fmla="*/ 3111 h 10332"/>
              <a:gd name="connsiteX59-8671" fmla="*/ 9020 w 10000"/>
              <a:gd name="connsiteY59-8672" fmla="*/ 3138 h 10332"/>
              <a:gd name="connsiteX60-8673" fmla="*/ 8390 w 10000"/>
              <a:gd name="connsiteY60-8674" fmla="*/ 3243 h 10332"/>
              <a:gd name="connsiteX61-8675" fmla="*/ 6398 w 10000"/>
              <a:gd name="connsiteY61-8676" fmla="*/ 3664 h 10332"/>
              <a:gd name="connsiteX62-8677" fmla="*/ 5514 w 10000"/>
              <a:gd name="connsiteY62-8678" fmla="*/ 4036 h 10332"/>
              <a:gd name="connsiteX63-8679" fmla="*/ 4879 w 10000"/>
              <a:gd name="connsiteY63-8680" fmla="*/ 4215 h 10332"/>
              <a:gd name="connsiteX64-8681" fmla="*/ 4830 w 10000"/>
              <a:gd name="connsiteY64-8682" fmla="*/ 3966 h 10332"/>
              <a:gd name="connsiteX65-8683" fmla="*/ 4735 w 10000"/>
              <a:gd name="connsiteY65-8684" fmla="*/ 3436 h 10332"/>
              <a:gd name="connsiteX66-8685" fmla="*/ 4695 w 10000"/>
              <a:gd name="connsiteY66-8686" fmla="*/ 3151 h 10332"/>
              <a:gd name="connsiteX67-8687" fmla="*/ 5062 w 10000"/>
              <a:gd name="connsiteY67-8688" fmla="*/ 2530 h 10332"/>
              <a:gd name="connsiteX68-8689" fmla="*/ 6198 w 10000"/>
              <a:gd name="connsiteY68-8690" fmla="*/ 695 h 10332"/>
              <a:gd name="connsiteX69-8691" fmla="*/ 6334 w 10000"/>
              <a:gd name="connsiteY69-8692" fmla="*/ 76 h 10332"/>
              <a:gd name="connsiteX0-8693" fmla="*/ 6412 w 10000"/>
              <a:gd name="connsiteY0-8694" fmla="*/ 66 h 10335"/>
              <a:gd name="connsiteX1-8695" fmla="*/ 6040 w 10000"/>
              <a:gd name="connsiteY1-8696" fmla="*/ 154 h 10335"/>
              <a:gd name="connsiteX2-8697" fmla="*/ 4865 w 10000"/>
              <a:gd name="connsiteY2-8698" fmla="*/ 2125 h 10335"/>
              <a:gd name="connsiteX3-8699" fmla="*/ 4272 w 10000"/>
              <a:gd name="connsiteY3-8700" fmla="*/ 2648 h 10335"/>
              <a:gd name="connsiteX4-8701" fmla="*/ 3341 w 10000"/>
              <a:gd name="connsiteY4-8702" fmla="*/ 1241 h 10335"/>
              <a:gd name="connsiteX5-8703" fmla="*/ 3052 w 10000"/>
              <a:gd name="connsiteY5-8704" fmla="*/ 876 h 10335"/>
              <a:gd name="connsiteX6-8705" fmla="*/ 3053 w 10000"/>
              <a:gd name="connsiteY6-8706" fmla="*/ 832 h 10335"/>
              <a:gd name="connsiteX7-8707" fmla="*/ 2933 w 10000"/>
              <a:gd name="connsiteY7-8708" fmla="*/ 976 h 10335"/>
              <a:gd name="connsiteX8-8709" fmla="*/ 3664 w 10000"/>
              <a:gd name="connsiteY8-8710" fmla="*/ 2067 h 10335"/>
              <a:gd name="connsiteX9-8711" fmla="*/ 4246 w 10000"/>
              <a:gd name="connsiteY9-8712" fmla="*/ 3773 h 10335"/>
              <a:gd name="connsiteX10-8713" fmla="*/ 4092 w 10000"/>
              <a:gd name="connsiteY10-8714" fmla="*/ 4313 h 10335"/>
              <a:gd name="connsiteX11-8715" fmla="*/ 3718 w 10000"/>
              <a:gd name="connsiteY11-8716" fmla="*/ 4144 h 10335"/>
              <a:gd name="connsiteX12-8717" fmla="*/ 2403 w 10000"/>
              <a:gd name="connsiteY12-8718" fmla="*/ 3361 h 10335"/>
              <a:gd name="connsiteX13-8719" fmla="*/ 895 w 10000"/>
              <a:gd name="connsiteY13-8720" fmla="*/ 2793 h 10335"/>
              <a:gd name="connsiteX14-8721" fmla="*/ 703 w 10000"/>
              <a:gd name="connsiteY14-8722" fmla="*/ 2699 h 10335"/>
              <a:gd name="connsiteX15-8723" fmla="*/ 629 w 10000"/>
              <a:gd name="connsiteY15-8724" fmla="*/ 2898 h 10335"/>
              <a:gd name="connsiteX16-8725" fmla="*/ 661 w 10000"/>
              <a:gd name="connsiteY16-8726" fmla="*/ 2891 h 10335"/>
              <a:gd name="connsiteX17-8727" fmla="*/ 2618 w 10000"/>
              <a:gd name="connsiteY17-8728" fmla="*/ 3680 h 10335"/>
              <a:gd name="connsiteX18-8729" fmla="*/ 3826 w 10000"/>
              <a:gd name="connsiteY18-8730" fmla="*/ 4706 h 10335"/>
              <a:gd name="connsiteX19-8731" fmla="*/ 3997 w 10000"/>
              <a:gd name="connsiteY19-8732" fmla="*/ 5259 h 10335"/>
              <a:gd name="connsiteX20-8733" fmla="*/ 3863 w 10000"/>
              <a:gd name="connsiteY20-8734" fmla="*/ 6374 h 10335"/>
              <a:gd name="connsiteX21-8735" fmla="*/ 3572 w 10000"/>
              <a:gd name="connsiteY21-8736" fmla="*/ 6311 h 10335"/>
              <a:gd name="connsiteX22-8737" fmla="*/ 671 w 10000"/>
              <a:gd name="connsiteY22-8738" fmla="*/ 5824 h 10335"/>
              <a:gd name="connsiteX23-8739" fmla="*/ 20 w 10000"/>
              <a:gd name="connsiteY23-8740" fmla="*/ 5765 h 10335"/>
              <a:gd name="connsiteX24-8741" fmla="*/ 20 w 10000"/>
              <a:gd name="connsiteY24-8742" fmla="*/ 5773 h 10335"/>
              <a:gd name="connsiteX25-8743" fmla="*/ 0 w 10000"/>
              <a:gd name="connsiteY25-8744" fmla="*/ 6033 h 10335"/>
              <a:gd name="connsiteX26-8745" fmla="*/ 383 w 10000"/>
              <a:gd name="connsiteY26-8746" fmla="*/ 6037 h 10335"/>
              <a:gd name="connsiteX27-8747" fmla="*/ 3654 w 10000"/>
              <a:gd name="connsiteY27-8748" fmla="*/ 6819 h 10335"/>
              <a:gd name="connsiteX28-8749" fmla="*/ 3897 w 10000"/>
              <a:gd name="connsiteY28-8750" fmla="*/ 7219 h 10335"/>
              <a:gd name="connsiteX29-8751" fmla="*/ 3753 w 10000"/>
              <a:gd name="connsiteY29-8752" fmla="*/ 8990 h 10335"/>
              <a:gd name="connsiteX30-8753" fmla="*/ 3594 w 10000"/>
              <a:gd name="connsiteY30-8754" fmla="*/ 9425 h 10335"/>
              <a:gd name="connsiteX31-8755" fmla="*/ 2618 w 10000"/>
              <a:gd name="connsiteY31-8756" fmla="*/ 9889 h 10335"/>
              <a:gd name="connsiteX32-8757" fmla="*/ 1966 w 10000"/>
              <a:gd name="connsiteY32-8758" fmla="*/ 9991 h 10335"/>
              <a:gd name="connsiteX33-8759" fmla="*/ 1519 w 10000"/>
              <a:gd name="connsiteY33-8760" fmla="*/ 10076 h 10335"/>
              <a:gd name="connsiteX34-8761" fmla="*/ 2899 w 10000"/>
              <a:gd name="connsiteY34-8762" fmla="*/ 10313 h 10335"/>
              <a:gd name="connsiteX35-8763" fmla="*/ 6656 w 10000"/>
              <a:gd name="connsiteY35-8764" fmla="*/ 10266 h 10335"/>
              <a:gd name="connsiteX36-8765" fmla="*/ 7293 w 10000"/>
              <a:gd name="connsiteY36-8766" fmla="*/ 10167 h 10335"/>
              <a:gd name="connsiteX37-8767" fmla="*/ 7435 w 10000"/>
              <a:gd name="connsiteY37-8768" fmla="*/ 10115 h 10335"/>
              <a:gd name="connsiteX38-8769" fmla="*/ 7328 w 10000"/>
              <a:gd name="connsiteY38-8770" fmla="*/ 10064 h 10335"/>
              <a:gd name="connsiteX39-8771" fmla="*/ 6676 w 10000"/>
              <a:gd name="connsiteY39-8772" fmla="*/ 9952 h 10335"/>
              <a:gd name="connsiteX40-8773" fmla="*/ 5392 w 10000"/>
              <a:gd name="connsiteY40-8774" fmla="*/ 9518 h 10335"/>
              <a:gd name="connsiteX41-8775" fmla="*/ 5222 w 10000"/>
              <a:gd name="connsiteY41-8776" fmla="*/ 9086 h 10335"/>
              <a:gd name="connsiteX42-8777" fmla="*/ 5183 w 10000"/>
              <a:gd name="connsiteY42-8778" fmla="*/ 7665 h 10335"/>
              <a:gd name="connsiteX43-8779" fmla="*/ 5192 w 10000"/>
              <a:gd name="connsiteY43-8780" fmla="*/ 7107 h 10335"/>
              <a:gd name="connsiteX44-8781" fmla="*/ 5356 w 10000"/>
              <a:gd name="connsiteY44-8782" fmla="*/ 6945 h 10335"/>
              <a:gd name="connsiteX45-8783" fmla="*/ 7720 w 10000"/>
              <a:gd name="connsiteY45-8784" fmla="*/ 6187 h 10335"/>
              <a:gd name="connsiteX46-8785" fmla="*/ 9982 w 10000"/>
              <a:gd name="connsiteY46-8786" fmla="*/ 5983 h 10335"/>
              <a:gd name="connsiteX47-8787" fmla="*/ 10000 w 10000"/>
              <a:gd name="connsiteY47-8788" fmla="*/ 5996 h 10335"/>
              <a:gd name="connsiteX48-8789" fmla="*/ 9985 w 10000"/>
              <a:gd name="connsiteY48-8790" fmla="*/ 5783 h 10335"/>
              <a:gd name="connsiteX49-8791" fmla="*/ 9988 w 10000"/>
              <a:gd name="connsiteY49-8792" fmla="*/ 5696 h 10335"/>
              <a:gd name="connsiteX50-8793" fmla="*/ 9941 w 10000"/>
              <a:gd name="connsiteY50-8794" fmla="*/ 5768 h 10335"/>
              <a:gd name="connsiteX51-8795" fmla="*/ 9553 w 10000"/>
              <a:gd name="connsiteY51-8796" fmla="*/ 5799 h 10335"/>
              <a:gd name="connsiteX52-8797" fmla="*/ 6000 w 10000"/>
              <a:gd name="connsiteY52-8798" fmla="*/ 6204 h 10335"/>
              <a:gd name="connsiteX53-8799" fmla="*/ 5138 w 10000"/>
              <a:gd name="connsiteY53-8800" fmla="*/ 6315 h 10335"/>
              <a:gd name="connsiteX54-8801" fmla="*/ 4956 w 10000"/>
              <a:gd name="connsiteY54-8802" fmla="*/ 5100 h 10335"/>
              <a:gd name="connsiteX55-8803" fmla="*/ 5535 w 10000"/>
              <a:gd name="connsiteY55-8804" fmla="*/ 4395 h 10335"/>
              <a:gd name="connsiteX56-8805" fmla="*/ 8583 w 10000"/>
              <a:gd name="connsiteY56-8806" fmla="*/ 3352 h 10335"/>
              <a:gd name="connsiteX57-8807" fmla="*/ 9138 w 10000"/>
              <a:gd name="connsiteY57-8808" fmla="*/ 3266 h 10335"/>
              <a:gd name="connsiteX58-8809" fmla="*/ 9040 w 10000"/>
              <a:gd name="connsiteY58-8810" fmla="*/ 3114 h 10335"/>
              <a:gd name="connsiteX59-8811" fmla="*/ 9020 w 10000"/>
              <a:gd name="connsiteY59-8812" fmla="*/ 3141 h 10335"/>
              <a:gd name="connsiteX60-8813" fmla="*/ 8390 w 10000"/>
              <a:gd name="connsiteY60-8814" fmla="*/ 3246 h 10335"/>
              <a:gd name="connsiteX61-8815" fmla="*/ 6398 w 10000"/>
              <a:gd name="connsiteY61-8816" fmla="*/ 3667 h 10335"/>
              <a:gd name="connsiteX62-8817" fmla="*/ 5514 w 10000"/>
              <a:gd name="connsiteY62-8818" fmla="*/ 4039 h 10335"/>
              <a:gd name="connsiteX63-8819" fmla="*/ 4879 w 10000"/>
              <a:gd name="connsiteY63-8820" fmla="*/ 4218 h 10335"/>
              <a:gd name="connsiteX64-8821" fmla="*/ 4830 w 10000"/>
              <a:gd name="connsiteY64-8822" fmla="*/ 3969 h 10335"/>
              <a:gd name="connsiteX65-8823" fmla="*/ 4735 w 10000"/>
              <a:gd name="connsiteY65-8824" fmla="*/ 3439 h 10335"/>
              <a:gd name="connsiteX66-8825" fmla="*/ 4695 w 10000"/>
              <a:gd name="connsiteY66-8826" fmla="*/ 3154 h 10335"/>
              <a:gd name="connsiteX67-8827" fmla="*/ 5062 w 10000"/>
              <a:gd name="connsiteY67-8828" fmla="*/ 2533 h 10335"/>
              <a:gd name="connsiteX68-8829" fmla="*/ 6198 w 10000"/>
              <a:gd name="connsiteY68-8830" fmla="*/ 698 h 10335"/>
              <a:gd name="connsiteX69-8831" fmla="*/ 6412 w 10000"/>
              <a:gd name="connsiteY69-8832" fmla="*/ 66 h 10335"/>
              <a:gd name="connsiteX0-8833" fmla="*/ 6412 w 10000"/>
              <a:gd name="connsiteY0-8834" fmla="*/ 103 h 10372"/>
              <a:gd name="connsiteX1-8835" fmla="*/ 6040 w 10000"/>
              <a:gd name="connsiteY1-8836" fmla="*/ 191 h 10372"/>
              <a:gd name="connsiteX2-8837" fmla="*/ 4865 w 10000"/>
              <a:gd name="connsiteY2-8838" fmla="*/ 2162 h 10372"/>
              <a:gd name="connsiteX3-8839" fmla="*/ 4272 w 10000"/>
              <a:gd name="connsiteY3-8840" fmla="*/ 2685 h 10372"/>
              <a:gd name="connsiteX4-8841" fmla="*/ 3341 w 10000"/>
              <a:gd name="connsiteY4-8842" fmla="*/ 1278 h 10372"/>
              <a:gd name="connsiteX5-8843" fmla="*/ 3052 w 10000"/>
              <a:gd name="connsiteY5-8844" fmla="*/ 913 h 10372"/>
              <a:gd name="connsiteX6-8845" fmla="*/ 3053 w 10000"/>
              <a:gd name="connsiteY6-8846" fmla="*/ 869 h 10372"/>
              <a:gd name="connsiteX7-8847" fmla="*/ 2933 w 10000"/>
              <a:gd name="connsiteY7-8848" fmla="*/ 1013 h 10372"/>
              <a:gd name="connsiteX8-8849" fmla="*/ 3664 w 10000"/>
              <a:gd name="connsiteY8-8850" fmla="*/ 2104 h 10372"/>
              <a:gd name="connsiteX9-8851" fmla="*/ 4246 w 10000"/>
              <a:gd name="connsiteY9-8852" fmla="*/ 3810 h 10372"/>
              <a:gd name="connsiteX10-8853" fmla="*/ 4092 w 10000"/>
              <a:gd name="connsiteY10-8854" fmla="*/ 4350 h 10372"/>
              <a:gd name="connsiteX11-8855" fmla="*/ 3718 w 10000"/>
              <a:gd name="connsiteY11-8856" fmla="*/ 4181 h 10372"/>
              <a:gd name="connsiteX12-8857" fmla="*/ 2403 w 10000"/>
              <a:gd name="connsiteY12-8858" fmla="*/ 3398 h 10372"/>
              <a:gd name="connsiteX13-8859" fmla="*/ 895 w 10000"/>
              <a:gd name="connsiteY13-8860" fmla="*/ 2830 h 10372"/>
              <a:gd name="connsiteX14-8861" fmla="*/ 703 w 10000"/>
              <a:gd name="connsiteY14-8862" fmla="*/ 2736 h 10372"/>
              <a:gd name="connsiteX15-8863" fmla="*/ 629 w 10000"/>
              <a:gd name="connsiteY15-8864" fmla="*/ 2935 h 10372"/>
              <a:gd name="connsiteX16-8865" fmla="*/ 661 w 10000"/>
              <a:gd name="connsiteY16-8866" fmla="*/ 2928 h 10372"/>
              <a:gd name="connsiteX17-8867" fmla="*/ 2618 w 10000"/>
              <a:gd name="connsiteY17-8868" fmla="*/ 3717 h 10372"/>
              <a:gd name="connsiteX18-8869" fmla="*/ 3826 w 10000"/>
              <a:gd name="connsiteY18-8870" fmla="*/ 4743 h 10372"/>
              <a:gd name="connsiteX19-8871" fmla="*/ 3997 w 10000"/>
              <a:gd name="connsiteY19-8872" fmla="*/ 5296 h 10372"/>
              <a:gd name="connsiteX20-8873" fmla="*/ 3863 w 10000"/>
              <a:gd name="connsiteY20-8874" fmla="*/ 6411 h 10372"/>
              <a:gd name="connsiteX21-8875" fmla="*/ 3572 w 10000"/>
              <a:gd name="connsiteY21-8876" fmla="*/ 6348 h 10372"/>
              <a:gd name="connsiteX22-8877" fmla="*/ 671 w 10000"/>
              <a:gd name="connsiteY22-8878" fmla="*/ 5861 h 10372"/>
              <a:gd name="connsiteX23-8879" fmla="*/ 20 w 10000"/>
              <a:gd name="connsiteY23-8880" fmla="*/ 5802 h 10372"/>
              <a:gd name="connsiteX24-8881" fmla="*/ 20 w 10000"/>
              <a:gd name="connsiteY24-8882" fmla="*/ 5810 h 10372"/>
              <a:gd name="connsiteX25-8883" fmla="*/ 0 w 10000"/>
              <a:gd name="connsiteY25-8884" fmla="*/ 6070 h 10372"/>
              <a:gd name="connsiteX26-8885" fmla="*/ 383 w 10000"/>
              <a:gd name="connsiteY26-8886" fmla="*/ 6074 h 10372"/>
              <a:gd name="connsiteX27-8887" fmla="*/ 3654 w 10000"/>
              <a:gd name="connsiteY27-8888" fmla="*/ 6856 h 10372"/>
              <a:gd name="connsiteX28-8889" fmla="*/ 3897 w 10000"/>
              <a:gd name="connsiteY28-8890" fmla="*/ 7256 h 10372"/>
              <a:gd name="connsiteX29-8891" fmla="*/ 3753 w 10000"/>
              <a:gd name="connsiteY29-8892" fmla="*/ 9027 h 10372"/>
              <a:gd name="connsiteX30-8893" fmla="*/ 3594 w 10000"/>
              <a:gd name="connsiteY30-8894" fmla="*/ 9462 h 10372"/>
              <a:gd name="connsiteX31-8895" fmla="*/ 2618 w 10000"/>
              <a:gd name="connsiteY31-8896" fmla="*/ 9926 h 10372"/>
              <a:gd name="connsiteX32-8897" fmla="*/ 1966 w 10000"/>
              <a:gd name="connsiteY32-8898" fmla="*/ 10028 h 10372"/>
              <a:gd name="connsiteX33-8899" fmla="*/ 1519 w 10000"/>
              <a:gd name="connsiteY33-8900" fmla="*/ 10113 h 10372"/>
              <a:gd name="connsiteX34-8901" fmla="*/ 2899 w 10000"/>
              <a:gd name="connsiteY34-8902" fmla="*/ 10350 h 10372"/>
              <a:gd name="connsiteX35-8903" fmla="*/ 6656 w 10000"/>
              <a:gd name="connsiteY35-8904" fmla="*/ 10303 h 10372"/>
              <a:gd name="connsiteX36-8905" fmla="*/ 7293 w 10000"/>
              <a:gd name="connsiteY36-8906" fmla="*/ 10204 h 10372"/>
              <a:gd name="connsiteX37-8907" fmla="*/ 7435 w 10000"/>
              <a:gd name="connsiteY37-8908" fmla="*/ 10152 h 10372"/>
              <a:gd name="connsiteX38-8909" fmla="*/ 7328 w 10000"/>
              <a:gd name="connsiteY38-8910" fmla="*/ 10101 h 10372"/>
              <a:gd name="connsiteX39-8911" fmla="*/ 6676 w 10000"/>
              <a:gd name="connsiteY39-8912" fmla="*/ 9989 h 10372"/>
              <a:gd name="connsiteX40-8913" fmla="*/ 5392 w 10000"/>
              <a:gd name="connsiteY40-8914" fmla="*/ 9555 h 10372"/>
              <a:gd name="connsiteX41-8915" fmla="*/ 5222 w 10000"/>
              <a:gd name="connsiteY41-8916" fmla="*/ 9123 h 10372"/>
              <a:gd name="connsiteX42-8917" fmla="*/ 5183 w 10000"/>
              <a:gd name="connsiteY42-8918" fmla="*/ 7702 h 10372"/>
              <a:gd name="connsiteX43-8919" fmla="*/ 5192 w 10000"/>
              <a:gd name="connsiteY43-8920" fmla="*/ 7144 h 10372"/>
              <a:gd name="connsiteX44-8921" fmla="*/ 5356 w 10000"/>
              <a:gd name="connsiteY44-8922" fmla="*/ 6982 h 10372"/>
              <a:gd name="connsiteX45-8923" fmla="*/ 7720 w 10000"/>
              <a:gd name="connsiteY45-8924" fmla="*/ 6224 h 10372"/>
              <a:gd name="connsiteX46-8925" fmla="*/ 9982 w 10000"/>
              <a:gd name="connsiteY46-8926" fmla="*/ 6020 h 10372"/>
              <a:gd name="connsiteX47-8927" fmla="*/ 10000 w 10000"/>
              <a:gd name="connsiteY47-8928" fmla="*/ 6033 h 10372"/>
              <a:gd name="connsiteX48-8929" fmla="*/ 9985 w 10000"/>
              <a:gd name="connsiteY48-8930" fmla="*/ 5820 h 10372"/>
              <a:gd name="connsiteX49-8931" fmla="*/ 9988 w 10000"/>
              <a:gd name="connsiteY49-8932" fmla="*/ 5733 h 10372"/>
              <a:gd name="connsiteX50-8933" fmla="*/ 9941 w 10000"/>
              <a:gd name="connsiteY50-8934" fmla="*/ 5805 h 10372"/>
              <a:gd name="connsiteX51-8935" fmla="*/ 9553 w 10000"/>
              <a:gd name="connsiteY51-8936" fmla="*/ 5836 h 10372"/>
              <a:gd name="connsiteX52-8937" fmla="*/ 6000 w 10000"/>
              <a:gd name="connsiteY52-8938" fmla="*/ 6241 h 10372"/>
              <a:gd name="connsiteX53-8939" fmla="*/ 5138 w 10000"/>
              <a:gd name="connsiteY53-8940" fmla="*/ 6352 h 10372"/>
              <a:gd name="connsiteX54-8941" fmla="*/ 4956 w 10000"/>
              <a:gd name="connsiteY54-8942" fmla="*/ 5137 h 10372"/>
              <a:gd name="connsiteX55-8943" fmla="*/ 5535 w 10000"/>
              <a:gd name="connsiteY55-8944" fmla="*/ 4432 h 10372"/>
              <a:gd name="connsiteX56-8945" fmla="*/ 8583 w 10000"/>
              <a:gd name="connsiteY56-8946" fmla="*/ 3389 h 10372"/>
              <a:gd name="connsiteX57-8947" fmla="*/ 9138 w 10000"/>
              <a:gd name="connsiteY57-8948" fmla="*/ 3303 h 10372"/>
              <a:gd name="connsiteX58-8949" fmla="*/ 9040 w 10000"/>
              <a:gd name="connsiteY58-8950" fmla="*/ 3151 h 10372"/>
              <a:gd name="connsiteX59-8951" fmla="*/ 9020 w 10000"/>
              <a:gd name="connsiteY59-8952" fmla="*/ 3178 h 10372"/>
              <a:gd name="connsiteX60-8953" fmla="*/ 8390 w 10000"/>
              <a:gd name="connsiteY60-8954" fmla="*/ 3283 h 10372"/>
              <a:gd name="connsiteX61-8955" fmla="*/ 6398 w 10000"/>
              <a:gd name="connsiteY61-8956" fmla="*/ 3704 h 10372"/>
              <a:gd name="connsiteX62-8957" fmla="*/ 5514 w 10000"/>
              <a:gd name="connsiteY62-8958" fmla="*/ 4076 h 10372"/>
              <a:gd name="connsiteX63-8959" fmla="*/ 4879 w 10000"/>
              <a:gd name="connsiteY63-8960" fmla="*/ 4255 h 10372"/>
              <a:gd name="connsiteX64-8961" fmla="*/ 4830 w 10000"/>
              <a:gd name="connsiteY64-8962" fmla="*/ 4006 h 10372"/>
              <a:gd name="connsiteX65-8963" fmla="*/ 4735 w 10000"/>
              <a:gd name="connsiteY65-8964" fmla="*/ 3476 h 10372"/>
              <a:gd name="connsiteX66-8965" fmla="*/ 4695 w 10000"/>
              <a:gd name="connsiteY66-8966" fmla="*/ 3191 h 10372"/>
              <a:gd name="connsiteX67-8967" fmla="*/ 5062 w 10000"/>
              <a:gd name="connsiteY67-8968" fmla="*/ 2570 h 10372"/>
              <a:gd name="connsiteX68-8969" fmla="*/ 6198 w 10000"/>
              <a:gd name="connsiteY68-8970" fmla="*/ 735 h 10372"/>
              <a:gd name="connsiteX69-8971" fmla="*/ 6412 w 10000"/>
              <a:gd name="connsiteY69-8972" fmla="*/ 103 h 10372"/>
              <a:gd name="connsiteX0-8973" fmla="*/ 6412 w 10000"/>
              <a:gd name="connsiteY0-8974" fmla="*/ 107 h 10376"/>
              <a:gd name="connsiteX1-8975" fmla="*/ 6040 w 10000"/>
              <a:gd name="connsiteY1-8976" fmla="*/ 195 h 10376"/>
              <a:gd name="connsiteX2-8977" fmla="*/ 4865 w 10000"/>
              <a:gd name="connsiteY2-8978" fmla="*/ 2166 h 10376"/>
              <a:gd name="connsiteX3-8979" fmla="*/ 4272 w 10000"/>
              <a:gd name="connsiteY3-8980" fmla="*/ 2689 h 10376"/>
              <a:gd name="connsiteX4-8981" fmla="*/ 3341 w 10000"/>
              <a:gd name="connsiteY4-8982" fmla="*/ 1282 h 10376"/>
              <a:gd name="connsiteX5-8983" fmla="*/ 3052 w 10000"/>
              <a:gd name="connsiteY5-8984" fmla="*/ 917 h 10376"/>
              <a:gd name="connsiteX6-8985" fmla="*/ 3053 w 10000"/>
              <a:gd name="connsiteY6-8986" fmla="*/ 873 h 10376"/>
              <a:gd name="connsiteX7-8987" fmla="*/ 2933 w 10000"/>
              <a:gd name="connsiteY7-8988" fmla="*/ 1017 h 10376"/>
              <a:gd name="connsiteX8-8989" fmla="*/ 3664 w 10000"/>
              <a:gd name="connsiteY8-8990" fmla="*/ 2108 h 10376"/>
              <a:gd name="connsiteX9-8991" fmla="*/ 4246 w 10000"/>
              <a:gd name="connsiteY9-8992" fmla="*/ 3814 h 10376"/>
              <a:gd name="connsiteX10-8993" fmla="*/ 4092 w 10000"/>
              <a:gd name="connsiteY10-8994" fmla="*/ 4354 h 10376"/>
              <a:gd name="connsiteX11-8995" fmla="*/ 3718 w 10000"/>
              <a:gd name="connsiteY11-8996" fmla="*/ 4185 h 10376"/>
              <a:gd name="connsiteX12-8997" fmla="*/ 2403 w 10000"/>
              <a:gd name="connsiteY12-8998" fmla="*/ 3402 h 10376"/>
              <a:gd name="connsiteX13-8999" fmla="*/ 895 w 10000"/>
              <a:gd name="connsiteY13-9000" fmla="*/ 2834 h 10376"/>
              <a:gd name="connsiteX14-9001" fmla="*/ 703 w 10000"/>
              <a:gd name="connsiteY14-9002" fmla="*/ 2740 h 10376"/>
              <a:gd name="connsiteX15-9003" fmla="*/ 629 w 10000"/>
              <a:gd name="connsiteY15-9004" fmla="*/ 2939 h 10376"/>
              <a:gd name="connsiteX16-9005" fmla="*/ 661 w 10000"/>
              <a:gd name="connsiteY16-9006" fmla="*/ 2932 h 10376"/>
              <a:gd name="connsiteX17-9007" fmla="*/ 2618 w 10000"/>
              <a:gd name="connsiteY17-9008" fmla="*/ 3721 h 10376"/>
              <a:gd name="connsiteX18-9009" fmla="*/ 3826 w 10000"/>
              <a:gd name="connsiteY18-9010" fmla="*/ 4747 h 10376"/>
              <a:gd name="connsiteX19-9011" fmla="*/ 3997 w 10000"/>
              <a:gd name="connsiteY19-9012" fmla="*/ 5300 h 10376"/>
              <a:gd name="connsiteX20-9013" fmla="*/ 3863 w 10000"/>
              <a:gd name="connsiteY20-9014" fmla="*/ 6415 h 10376"/>
              <a:gd name="connsiteX21-9015" fmla="*/ 3572 w 10000"/>
              <a:gd name="connsiteY21-9016" fmla="*/ 6352 h 10376"/>
              <a:gd name="connsiteX22-9017" fmla="*/ 671 w 10000"/>
              <a:gd name="connsiteY22-9018" fmla="*/ 5865 h 10376"/>
              <a:gd name="connsiteX23-9019" fmla="*/ 20 w 10000"/>
              <a:gd name="connsiteY23-9020" fmla="*/ 5806 h 10376"/>
              <a:gd name="connsiteX24-9021" fmla="*/ 20 w 10000"/>
              <a:gd name="connsiteY24-9022" fmla="*/ 5814 h 10376"/>
              <a:gd name="connsiteX25-9023" fmla="*/ 0 w 10000"/>
              <a:gd name="connsiteY25-9024" fmla="*/ 6074 h 10376"/>
              <a:gd name="connsiteX26-9025" fmla="*/ 383 w 10000"/>
              <a:gd name="connsiteY26-9026" fmla="*/ 6078 h 10376"/>
              <a:gd name="connsiteX27-9027" fmla="*/ 3654 w 10000"/>
              <a:gd name="connsiteY27-9028" fmla="*/ 6860 h 10376"/>
              <a:gd name="connsiteX28-9029" fmla="*/ 3897 w 10000"/>
              <a:gd name="connsiteY28-9030" fmla="*/ 7260 h 10376"/>
              <a:gd name="connsiteX29-9031" fmla="*/ 3753 w 10000"/>
              <a:gd name="connsiteY29-9032" fmla="*/ 9031 h 10376"/>
              <a:gd name="connsiteX30-9033" fmla="*/ 3594 w 10000"/>
              <a:gd name="connsiteY30-9034" fmla="*/ 9466 h 10376"/>
              <a:gd name="connsiteX31-9035" fmla="*/ 2618 w 10000"/>
              <a:gd name="connsiteY31-9036" fmla="*/ 9930 h 10376"/>
              <a:gd name="connsiteX32-9037" fmla="*/ 1966 w 10000"/>
              <a:gd name="connsiteY32-9038" fmla="*/ 10032 h 10376"/>
              <a:gd name="connsiteX33-9039" fmla="*/ 1519 w 10000"/>
              <a:gd name="connsiteY33-9040" fmla="*/ 10117 h 10376"/>
              <a:gd name="connsiteX34-9041" fmla="*/ 2899 w 10000"/>
              <a:gd name="connsiteY34-9042" fmla="*/ 10354 h 10376"/>
              <a:gd name="connsiteX35-9043" fmla="*/ 6656 w 10000"/>
              <a:gd name="connsiteY35-9044" fmla="*/ 10307 h 10376"/>
              <a:gd name="connsiteX36-9045" fmla="*/ 7293 w 10000"/>
              <a:gd name="connsiteY36-9046" fmla="*/ 10208 h 10376"/>
              <a:gd name="connsiteX37-9047" fmla="*/ 7435 w 10000"/>
              <a:gd name="connsiteY37-9048" fmla="*/ 10156 h 10376"/>
              <a:gd name="connsiteX38-9049" fmla="*/ 7328 w 10000"/>
              <a:gd name="connsiteY38-9050" fmla="*/ 10105 h 10376"/>
              <a:gd name="connsiteX39-9051" fmla="*/ 6676 w 10000"/>
              <a:gd name="connsiteY39-9052" fmla="*/ 9993 h 10376"/>
              <a:gd name="connsiteX40-9053" fmla="*/ 5392 w 10000"/>
              <a:gd name="connsiteY40-9054" fmla="*/ 9559 h 10376"/>
              <a:gd name="connsiteX41-9055" fmla="*/ 5222 w 10000"/>
              <a:gd name="connsiteY41-9056" fmla="*/ 9127 h 10376"/>
              <a:gd name="connsiteX42-9057" fmla="*/ 5183 w 10000"/>
              <a:gd name="connsiteY42-9058" fmla="*/ 7706 h 10376"/>
              <a:gd name="connsiteX43-9059" fmla="*/ 5192 w 10000"/>
              <a:gd name="connsiteY43-9060" fmla="*/ 7148 h 10376"/>
              <a:gd name="connsiteX44-9061" fmla="*/ 5356 w 10000"/>
              <a:gd name="connsiteY44-9062" fmla="*/ 6986 h 10376"/>
              <a:gd name="connsiteX45-9063" fmla="*/ 7720 w 10000"/>
              <a:gd name="connsiteY45-9064" fmla="*/ 6228 h 10376"/>
              <a:gd name="connsiteX46-9065" fmla="*/ 9982 w 10000"/>
              <a:gd name="connsiteY46-9066" fmla="*/ 6024 h 10376"/>
              <a:gd name="connsiteX47-9067" fmla="*/ 10000 w 10000"/>
              <a:gd name="connsiteY47-9068" fmla="*/ 6037 h 10376"/>
              <a:gd name="connsiteX48-9069" fmla="*/ 9985 w 10000"/>
              <a:gd name="connsiteY48-9070" fmla="*/ 5824 h 10376"/>
              <a:gd name="connsiteX49-9071" fmla="*/ 9988 w 10000"/>
              <a:gd name="connsiteY49-9072" fmla="*/ 5737 h 10376"/>
              <a:gd name="connsiteX50-9073" fmla="*/ 9941 w 10000"/>
              <a:gd name="connsiteY50-9074" fmla="*/ 5809 h 10376"/>
              <a:gd name="connsiteX51-9075" fmla="*/ 9553 w 10000"/>
              <a:gd name="connsiteY51-9076" fmla="*/ 5840 h 10376"/>
              <a:gd name="connsiteX52-9077" fmla="*/ 6000 w 10000"/>
              <a:gd name="connsiteY52-9078" fmla="*/ 6245 h 10376"/>
              <a:gd name="connsiteX53-9079" fmla="*/ 5138 w 10000"/>
              <a:gd name="connsiteY53-9080" fmla="*/ 6356 h 10376"/>
              <a:gd name="connsiteX54-9081" fmla="*/ 4956 w 10000"/>
              <a:gd name="connsiteY54-9082" fmla="*/ 5141 h 10376"/>
              <a:gd name="connsiteX55-9083" fmla="*/ 5535 w 10000"/>
              <a:gd name="connsiteY55-9084" fmla="*/ 4436 h 10376"/>
              <a:gd name="connsiteX56-9085" fmla="*/ 8583 w 10000"/>
              <a:gd name="connsiteY56-9086" fmla="*/ 3393 h 10376"/>
              <a:gd name="connsiteX57-9087" fmla="*/ 9138 w 10000"/>
              <a:gd name="connsiteY57-9088" fmla="*/ 3307 h 10376"/>
              <a:gd name="connsiteX58-9089" fmla="*/ 9040 w 10000"/>
              <a:gd name="connsiteY58-9090" fmla="*/ 3155 h 10376"/>
              <a:gd name="connsiteX59-9091" fmla="*/ 9020 w 10000"/>
              <a:gd name="connsiteY59-9092" fmla="*/ 3182 h 10376"/>
              <a:gd name="connsiteX60-9093" fmla="*/ 8390 w 10000"/>
              <a:gd name="connsiteY60-9094" fmla="*/ 3287 h 10376"/>
              <a:gd name="connsiteX61-9095" fmla="*/ 6398 w 10000"/>
              <a:gd name="connsiteY61-9096" fmla="*/ 3708 h 10376"/>
              <a:gd name="connsiteX62-9097" fmla="*/ 5514 w 10000"/>
              <a:gd name="connsiteY62-9098" fmla="*/ 4080 h 10376"/>
              <a:gd name="connsiteX63-9099" fmla="*/ 4879 w 10000"/>
              <a:gd name="connsiteY63-9100" fmla="*/ 4259 h 10376"/>
              <a:gd name="connsiteX64-9101" fmla="*/ 4830 w 10000"/>
              <a:gd name="connsiteY64-9102" fmla="*/ 4010 h 10376"/>
              <a:gd name="connsiteX65-9103" fmla="*/ 4735 w 10000"/>
              <a:gd name="connsiteY65-9104" fmla="*/ 3480 h 10376"/>
              <a:gd name="connsiteX66-9105" fmla="*/ 4695 w 10000"/>
              <a:gd name="connsiteY66-9106" fmla="*/ 3195 h 10376"/>
              <a:gd name="connsiteX67-9107" fmla="*/ 5062 w 10000"/>
              <a:gd name="connsiteY67-9108" fmla="*/ 2574 h 10376"/>
              <a:gd name="connsiteX68-9109" fmla="*/ 6198 w 10000"/>
              <a:gd name="connsiteY68-9110" fmla="*/ 739 h 10376"/>
              <a:gd name="connsiteX69-9111" fmla="*/ 6412 w 10000"/>
              <a:gd name="connsiteY69-9112" fmla="*/ 107 h 10376"/>
              <a:gd name="connsiteX0-9113" fmla="*/ 6412 w 10000"/>
              <a:gd name="connsiteY0-9114" fmla="*/ 107 h 10376"/>
              <a:gd name="connsiteX1-9115" fmla="*/ 6040 w 10000"/>
              <a:gd name="connsiteY1-9116" fmla="*/ 195 h 10376"/>
              <a:gd name="connsiteX2-9117" fmla="*/ 4865 w 10000"/>
              <a:gd name="connsiteY2-9118" fmla="*/ 2166 h 10376"/>
              <a:gd name="connsiteX3-9119" fmla="*/ 4272 w 10000"/>
              <a:gd name="connsiteY3-9120" fmla="*/ 2689 h 10376"/>
              <a:gd name="connsiteX4-9121" fmla="*/ 3341 w 10000"/>
              <a:gd name="connsiteY4-9122" fmla="*/ 1282 h 10376"/>
              <a:gd name="connsiteX5-9123" fmla="*/ 3052 w 10000"/>
              <a:gd name="connsiteY5-9124" fmla="*/ 917 h 10376"/>
              <a:gd name="connsiteX6-9125" fmla="*/ 3053 w 10000"/>
              <a:gd name="connsiteY6-9126" fmla="*/ 873 h 10376"/>
              <a:gd name="connsiteX7-9127" fmla="*/ 2933 w 10000"/>
              <a:gd name="connsiteY7-9128" fmla="*/ 1017 h 10376"/>
              <a:gd name="connsiteX8-9129" fmla="*/ 3664 w 10000"/>
              <a:gd name="connsiteY8-9130" fmla="*/ 2108 h 10376"/>
              <a:gd name="connsiteX9-9131" fmla="*/ 4246 w 10000"/>
              <a:gd name="connsiteY9-9132" fmla="*/ 3814 h 10376"/>
              <a:gd name="connsiteX10-9133" fmla="*/ 4092 w 10000"/>
              <a:gd name="connsiteY10-9134" fmla="*/ 4354 h 10376"/>
              <a:gd name="connsiteX11-9135" fmla="*/ 3718 w 10000"/>
              <a:gd name="connsiteY11-9136" fmla="*/ 4185 h 10376"/>
              <a:gd name="connsiteX12-9137" fmla="*/ 2403 w 10000"/>
              <a:gd name="connsiteY12-9138" fmla="*/ 3402 h 10376"/>
              <a:gd name="connsiteX13-9139" fmla="*/ 895 w 10000"/>
              <a:gd name="connsiteY13-9140" fmla="*/ 2834 h 10376"/>
              <a:gd name="connsiteX14-9141" fmla="*/ 703 w 10000"/>
              <a:gd name="connsiteY14-9142" fmla="*/ 2740 h 10376"/>
              <a:gd name="connsiteX15-9143" fmla="*/ 629 w 10000"/>
              <a:gd name="connsiteY15-9144" fmla="*/ 2939 h 10376"/>
              <a:gd name="connsiteX16-9145" fmla="*/ 661 w 10000"/>
              <a:gd name="connsiteY16-9146" fmla="*/ 2932 h 10376"/>
              <a:gd name="connsiteX17-9147" fmla="*/ 2618 w 10000"/>
              <a:gd name="connsiteY17-9148" fmla="*/ 3721 h 10376"/>
              <a:gd name="connsiteX18-9149" fmla="*/ 3826 w 10000"/>
              <a:gd name="connsiteY18-9150" fmla="*/ 4747 h 10376"/>
              <a:gd name="connsiteX19-9151" fmla="*/ 3997 w 10000"/>
              <a:gd name="connsiteY19-9152" fmla="*/ 5300 h 10376"/>
              <a:gd name="connsiteX20-9153" fmla="*/ 3863 w 10000"/>
              <a:gd name="connsiteY20-9154" fmla="*/ 6415 h 10376"/>
              <a:gd name="connsiteX21-9155" fmla="*/ 3572 w 10000"/>
              <a:gd name="connsiteY21-9156" fmla="*/ 6352 h 10376"/>
              <a:gd name="connsiteX22-9157" fmla="*/ 671 w 10000"/>
              <a:gd name="connsiteY22-9158" fmla="*/ 5865 h 10376"/>
              <a:gd name="connsiteX23-9159" fmla="*/ 20 w 10000"/>
              <a:gd name="connsiteY23-9160" fmla="*/ 5806 h 10376"/>
              <a:gd name="connsiteX24-9161" fmla="*/ 20 w 10000"/>
              <a:gd name="connsiteY24-9162" fmla="*/ 5814 h 10376"/>
              <a:gd name="connsiteX25-9163" fmla="*/ 0 w 10000"/>
              <a:gd name="connsiteY25-9164" fmla="*/ 6074 h 10376"/>
              <a:gd name="connsiteX26-9165" fmla="*/ 383 w 10000"/>
              <a:gd name="connsiteY26-9166" fmla="*/ 6078 h 10376"/>
              <a:gd name="connsiteX27-9167" fmla="*/ 3654 w 10000"/>
              <a:gd name="connsiteY27-9168" fmla="*/ 6860 h 10376"/>
              <a:gd name="connsiteX28-9169" fmla="*/ 3897 w 10000"/>
              <a:gd name="connsiteY28-9170" fmla="*/ 7260 h 10376"/>
              <a:gd name="connsiteX29-9171" fmla="*/ 3753 w 10000"/>
              <a:gd name="connsiteY29-9172" fmla="*/ 9031 h 10376"/>
              <a:gd name="connsiteX30-9173" fmla="*/ 3594 w 10000"/>
              <a:gd name="connsiteY30-9174" fmla="*/ 9466 h 10376"/>
              <a:gd name="connsiteX31-9175" fmla="*/ 2618 w 10000"/>
              <a:gd name="connsiteY31-9176" fmla="*/ 9930 h 10376"/>
              <a:gd name="connsiteX32-9177" fmla="*/ 1966 w 10000"/>
              <a:gd name="connsiteY32-9178" fmla="*/ 10032 h 10376"/>
              <a:gd name="connsiteX33-9179" fmla="*/ 1519 w 10000"/>
              <a:gd name="connsiteY33-9180" fmla="*/ 10117 h 10376"/>
              <a:gd name="connsiteX34-9181" fmla="*/ 2899 w 10000"/>
              <a:gd name="connsiteY34-9182" fmla="*/ 10354 h 10376"/>
              <a:gd name="connsiteX35-9183" fmla="*/ 6656 w 10000"/>
              <a:gd name="connsiteY35-9184" fmla="*/ 10307 h 10376"/>
              <a:gd name="connsiteX36-9185" fmla="*/ 7293 w 10000"/>
              <a:gd name="connsiteY36-9186" fmla="*/ 10208 h 10376"/>
              <a:gd name="connsiteX37-9187" fmla="*/ 7435 w 10000"/>
              <a:gd name="connsiteY37-9188" fmla="*/ 10156 h 10376"/>
              <a:gd name="connsiteX38-9189" fmla="*/ 7328 w 10000"/>
              <a:gd name="connsiteY38-9190" fmla="*/ 10105 h 10376"/>
              <a:gd name="connsiteX39-9191" fmla="*/ 6676 w 10000"/>
              <a:gd name="connsiteY39-9192" fmla="*/ 9993 h 10376"/>
              <a:gd name="connsiteX40-9193" fmla="*/ 5392 w 10000"/>
              <a:gd name="connsiteY40-9194" fmla="*/ 9559 h 10376"/>
              <a:gd name="connsiteX41-9195" fmla="*/ 5222 w 10000"/>
              <a:gd name="connsiteY41-9196" fmla="*/ 9127 h 10376"/>
              <a:gd name="connsiteX42-9197" fmla="*/ 5183 w 10000"/>
              <a:gd name="connsiteY42-9198" fmla="*/ 7706 h 10376"/>
              <a:gd name="connsiteX43-9199" fmla="*/ 5192 w 10000"/>
              <a:gd name="connsiteY43-9200" fmla="*/ 7148 h 10376"/>
              <a:gd name="connsiteX44-9201" fmla="*/ 5356 w 10000"/>
              <a:gd name="connsiteY44-9202" fmla="*/ 6986 h 10376"/>
              <a:gd name="connsiteX45-9203" fmla="*/ 7720 w 10000"/>
              <a:gd name="connsiteY45-9204" fmla="*/ 6228 h 10376"/>
              <a:gd name="connsiteX46-9205" fmla="*/ 9982 w 10000"/>
              <a:gd name="connsiteY46-9206" fmla="*/ 6024 h 10376"/>
              <a:gd name="connsiteX47-9207" fmla="*/ 10000 w 10000"/>
              <a:gd name="connsiteY47-9208" fmla="*/ 6037 h 10376"/>
              <a:gd name="connsiteX48-9209" fmla="*/ 9985 w 10000"/>
              <a:gd name="connsiteY48-9210" fmla="*/ 5824 h 10376"/>
              <a:gd name="connsiteX49-9211" fmla="*/ 9988 w 10000"/>
              <a:gd name="connsiteY49-9212" fmla="*/ 5737 h 10376"/>
              <a:gd name="connsiteX50-9213" fmla="*/ 9941 w 10000"/>
              <a:gd name="connsiteY50-9214" fmla="*/ 5809 h 10376"/>
              <a:gd name="connsiteX51-9215" fmla="*/ 9553 w 10000"/>
              <a:gd name="connsiteY51-9216" fmla="*/ 5840 h 10376"/>
              <a:gd name="connsiteX52-9217" fmla="*/ 6000 w 10000"/>
              <a:gd name="connsiteY52-9218" fmla="*/ 6245 h 10376"/>
              <a:gd name="connsiteX53-9219" fmla="*/ 5138 w 10000"/>
              <a:gd name="connsiteY53-9220" fmla="*/ 6356 h 10376"/>
              <a:gd name="connsiteX54-9221" fmla="*/ 4956 w 10000"/>
              <a:gd name="connsiteY54-9222" fmla="*/ 5141 h 10376"/>
              <a:gd name="connsiteX55-9223" fmla="*/ 5535 w 10000"/>
              <a:gd name="connsiteY55-9224" fmla="*/ 4436 h 10376"/>
              <a:gd name="connsiteX56-9225" fmla="*/ 8583 w 10000"/>
              <a:gd name="connsiteY56-9226" fmla="*/ 3393 h 10376"/>
              <a:gd name="connsiteX57-9227" fmla="*/ 9138 w 10000"/>
              <a:gd name="connsiteY57-9228" fmla="*/ 3307 h 10376"/>
              <a:gd name="connsiteX58-9229" fmla="*/ 9040 w 10000"/>
              <a:gd name="connsiteY58-9230" fmla="*/ 3155 h 10376"/>
              <a:gd name="connsiteX59-9231" fmla="*/ 9020 w 10000"/>
              <a:gd name="connsiteY59-9232" fmla="*/ 3182 h 10376"/>
              <a:gd name="connsiteX60-9233" fmla="*/ 8390 w 10000"/>
              <a:gd name="connsiteY60-9234" fmla="*/ 3287 h 10376"/>
              <a:gd name="connsiteX61-9235" fmla="*/ 6398 w 10000"/>
              <a:gd name="connsiteY61-9236" fmla="*/ 3708 h 10376"/>
              <a:gd name="connsiteX62-9237" fmla="*/ 5514 w 10000"/>
              <a:gd name="connsiteY62-9238" fmla="*/ 4080 h 10376"/>
              <a:gd name="connsiteX63-9239" fmla="*/ 4879 w 10000"/>
              <a:gd name="connsiteY63-9240" fmla="*/ 4259 h 10376"/>
              <a:gd name="connsiteX64-9241" fmla="*/ 4830 w 10000"/>
              <a:gd name="connsiteY64-9242" fmla="*/ 4010 h 10376"/>
              <a:gd name="connsiteX65-9243" fmla="*/ 4735 w 10000"/>
              <a:gd name="connsiteY65-9244" fmla="*/ 3480 h 10376"/>
              <a:gd name="connsiteX66-9245" fmla="*/ 4695 w 10000"/>
              <a:gd name="connsiteY66-9246" fmla="*/ 3195 h 10376"/>
              <a:gd name="connsiteX67-9247" fmla="*/ 5062 w 10000"/>
              <a:gd name="connsiteY67-9248" fmla="*/ 2574 h 10376"/>
              <a:gd name="connsiteX68-9249" fmla="*/ 6198 w 10000"/>
              <a:gd name="connsiteY68-9250" fmla="*/ 739 h 10376"/>
              <a:gd name="connsiteX69-9251" fmla="*/ 6412 w 10000"/>
              <a:gd name="connsiteY69-9252" fmla="*/ 107 h 10376"/>
              <a:gd name="connsiteX0-9253" fmla="*/ 6428 w 10000"/>
              <a:gd name="connsiteY0-9254" fmla="*/ 28 h 10469"/>
              <a:gd name="connsiteX1-9255" fmla="*/ 6040 w 10000"/>
              <a:gd name="connsiteY1-9256" fmla="*/ 288 h 10469"/>
              <a:gd name="connsiteX2-9257" fmla="*/ 4865 w 10000"/>
              <a:gd name="connsiteY2-9258" fmla="*/ 2259 h 10469"/>
              <a:gd name="connsiteX3-9259" fmla="*/ 4272 w 10000"/>
              <a:gd name="connsiteY3-9260" fmla="*/ 2782 h 10469"/>
              <a:gd name="connsiteX4-9261" fmla="*/ 3341 w 10000"/>
              <a:gd name="connsiteY4-9262" fmla="*/ 1375 h 10469"/>
              <a:gd name="connsiteX5-9263" fmla="*/ 3052 w 10000"/>
              <a:gd name="connsiteY5-9264" fmla="*/ 1010 h 10469"/>
              <a:gd name="connsiteX6-9265" fmla="*/ 3053 w 10000"/>
              <a:gd name="connsiteY6-9266" fmla="*/ 966 h 10469"/>
              <a:gd name="connsiteX7-9267" fmla="*/ 2933 w 10000"/>
              <a:gd name="connsiteY7-9268" fmla="*/ 1110 h 10469"/>
              <a:gd name="connsiteX8-9269" fmla="*/ 3664 w 10000"/>
              <a:gd name="connsiteY8-9270" fmla="*/ 2201 h 10469"/>
              <a:gd name="connsiteX9-9271" fmla="*/ 4246 w 10000"/>
              <a:gd name="connsiteY9-9272" fmla="*/ 3907 h 10469"/>
              <a:gd name="connsiteX10-9273" fmla="*/ 4092 w 10000"/>
              <a:gd name="connsiteY10-9274" fmla="*/ 4447 h 10469"/>
              <a:gd name="connsiteX11-9275" fmla="*/ 3718 w 10000"/>
              <a:gd name="connsiteY11-9276" fmla="*/ 4278 h 10469"/>
              <a:gd name="connsiteX12-9277" fmla="*/ 2403 w 10000"/>
              <a:gd name="connsiteY12-9278" fmla="*/ 3495 h 10469"/>
              <a:gd name="connsiteX13-9279" fmla="*/ 895 w 10000"/>
              <a:gd name="connsiteY13-9280" fmla="*/ 2927 h 10469"/>
              <a:gd name="connsiteX14-9281" fmla="*/ 703 w 10000"/>
              <a:gd name="connsiteY14-9282" fmla="*/ 2833 h 10469"/>
              <a:gd name="connsiteX15-9283" fmla="*/ 629 w 10000"/>
              <a:gd name="connsiteY15-9284" fmla="*/ 3032 h 10469"/>
              <a:gd name="connsiteX16-9285" fmla="*/ 661 w 10000"/>
              <a:gd name="connsiteY16-9286" fmla="*/ 3025 h 10469"/>
              <a:gd name="connsiteX17-9287" fmla="*/ 2618 w 10000"/>
              <a:gd name="connsiteY17-9288" fmla="*/ 3814 h 10469"/>
              <a:gd name="connsiteX18-9289" fmla="*/ 3826 w 10000"/>
              <a:gd name="connsiteY18-9290" fmla="*/ 4840 h 10469"/>
              <a:gd name="connsiteX19-9291" fmla="*/ 3997 w 10000"/>
              <a:gd name="connsiteY19-9292" fmla="*/ 5393 h 10469"/>
              <a:gd name="connsiteX20-9293" fmla="*/ 3863 w 10000"/>
              <a:gd name="connsiteY20-9294" fmla="*/ 6508 h 10469"/>
              <a:gd name="connsiteX21-9295" fmla="*/ 3572 w 10000"/>
              <a:gd name="connsiteY21-9296" fmla="*/ 6445 h 10469"/>
              <a:gd name="connsiteX22-9297" fmla="*/ 671 w 10000"/>
              <a:gd name="connsiteY22-9298" fmla="*/ 5958 h 10469"/>
              <a:gd name="connsiteX23-9299" fmla="*/ 20 w 10000"/>
              <a:gd name="connsiteY23-9300" fmla="*/ 5899 h 10469"/>
              <a:gd name="connsiteX24-9301" fmla="*/ 20 w 10000"/>
              <a:gd name="connsiteY24-9302" fmla="*/ 5907 h 10469"/>
              <a:gd name="connsiteX25-9303" fmla="*/ 0 w 10000"/>
              <a:gd name="connsiteY25-9304" fmla="*/ 6167 h 10469"/>
              <a:gd name="connsiteX26-9305" fmla="*/ 383 w 10000"/>
              <a:gd name="connsiteY26-9306" fmla="*/ 6171 h 10469"/>
              <a:gd name="connsiteX27-9307" fmla="*/ 3654 w 10000"/>
              <a:gd name="connsiteY27-9308" fmla="*/ 6953 h 10469"/>
              <a:gd name="connsiteX28-9309" fmla="*/ 3897 w 10000"/>
              <a:gd name="connsiteY28-9310" fmla="*/ 7353 h 10469"/>
              <a:gd name="connsiteX29-9311" fmla="*/ 3753 w 10000"/>
              <a:gd name="connsiteY29-9312" fmla="*/ 9124 h 10469"/>
              <a:gd name="connsiteX30-9313" fmla="*/ 3594 w 10000"/>
              <a:gd name="connsiteY30-9314" fmla="*/ 9559 h 10469"/>
              <a:gd name="connsiteX31-9315" fmla="*/ 2618 w 10000"/>
              <a:gd name="connsiteY31-9316" fmla="*/ 10023 h 10469"/>
              <a:gd name="connsiteX32-9317" fmla="*/ 1966 w 10000"/>
              <a:gd name="connsiteY32-9318" fmla="*/ 10125 h 10469"/>
              <a:gd name="connsiteX33-9319" fmla="*/ 1519 w 10000"/>
              <a:gd name="connsiteY33-9320" fmla="*/ 10210 h 10469"/>
              <a:gd name="connsiteX34-9321" fmla="*/ 2899 w 10000"/>
              <a:gd name="connsiteY34-9322" fmla="*/ 10447 h 10469"/>
              <a:gd name="connsiteX35-9323" fmla="*/ 6656 w 10000"/>
              <a:gd name="connsiteY35-9324" fmla="*/ 10400 h 10469"/>
              <a:gd name="connsiteX36-9325" fmla="*/ 7293 w 10000"/>
              <a:gd name="connsiteY36-9326" fmla="*/ 10301 h 10469"/>
              <a:gd name="connsiteX37-9327" fmla="*/ 7435 w 10000"/>
              <a:gd name="connsiteY37-9328" fmla="*/ 10249 h 10469"/>
              <a:gd name="connsiteX38-9329" fmla="*/ 7328 w 10000"/>
              <a:gd name="connsiteY38-9330" fmla="*/ 10198 h 10469"/>
              <a:gd name="connsiteX39-9331" fmla="*/ 6676 w 10000"/>
              <a:gd name="connsiteY39-9332" fmla="*/ 10086 h 10469"/>
              <a:gd name="connsiteX40-9333" fmla="*/ 5392 w 10000"/>
              <a:gd name="connsiteY40-9334" fmla="*/ 9652 h 10469"/>
              <a:gd name="connsiteX41-9335" fmla="*/ 5222 w 10000"/>
              <a:gd name="connsiteY41-9336" fmla="*/ 9220 h 10469"/>
              <a:gd name="connsiteX42-9337" fmla="*/ 5183 w 10000"/>
              <a:gd name="connsiteY42-9338" fmla="*/ 7799 h 10469"/>
              <a:gd name="connsiteX43-9339" fmla="*/ 5192 w 10000"/>
              <a:gd name="connsiteY43-9340" fmla="*/ 7241 h 10469"/>
              <a:gd name="connsiteX44-9341" fmla="*/ 5356 w 10000"/>
              <a:gd name="connsiteY44-9342" fmla="*/ 7079 h 10469"/>
              <a:gd name="connsiteX45-9343" fmla="*/ 7720 w 10000"/>
              <a:gd name="connsiteY45-9344" fmla="*/ 6321 h 10469"/>
              <a:gd name="connsiteX46-9345" fmla="*/ 9982 w 10000"/>
              <a:gd name="connsiteY46-9346" fmla="*/ 6117 h 10469"/>
              <a:gd name="connsiteX47-9347" fmla="*/ 10000 w 10000"/>
              <a:gd name="connsiteY47-9348" fmla="*/ 6130 h 10469"/>
              <a:gd name="connsiteX48-9349" fmla="*/ 9985 w 10000"/>
              <a:gd name="connsiteY48-9350" fmla="*/ 5917 h 10469"/>
              <a:gd name="connsiteX49-9351" fmla="*/ 9988 w 10000"/>
              <a:gd name="connsiteY49-9352" fmla="*/ 5830 h 10469"/>
              <a:gd name="connsiteX50-9353" fmla="*/ 9941 w 10000"/>
              <a:gd name="connsiteY50-9354" fmla="*/ 5902 h 10469"/>
              <a:gd name="connsiteX51-9355" fmla="*/ 9553 w 10000"/>
              <a:gd name="connsiteY51-9356" fmla="*/ 5933 h 10469"/>
              <a:gd name="connsiteX52-9357" fmla="*/ 6000 w 10000"/>
              <a:gd name="connsiteY52-9358" fmla="*/ 6338 h 10469"/>
              <a:gd name="connsiteX53-9359" fmla="*/ 5138 w 10000"/>
              <a:gd name="connsiteY53-9360" fmla="*/ 6449 h 10469"/>
              <a:gd name="connsiteX54-9361" fmla="*/ 4956 w 10000"/>
              <a:gd name="connsiteY54-9362" fmla="*/ 5234 h 10469"/>
              <a:gd name="connsiteX55-9363" fmla="*/ 5535 w 10000"/>
              <a:gd name="connsiteY55-9364" fmla="*/ 4529 h 10469"/>
              <a:gd name="connsiteX56-9365" fmla="*/ 8583 w 10000"/>
              <a:gd name="connsiteY56-9366" fmla="*/ 3486 h 10469"/>
              <a:gd name="connsiteX57-9367" fmla="*/ 9138 w 10000"/>
              <a:gd name="connsiteY57-9368" fmla="*/ 3400 h 10469"/>
              <a:gd name="connsiteX58-9369" fmla="*/ 9040 w 10000"/>
              <a:gd name="connsiteY58-9370" fmla="*/ 3248 h 10469"/>
              <a:gd name="connsiteX59-9371" fmla="*/ 9020 w 10000"/>
              <a:gd name="connsiteY59-9372" fmla="*/ 3275 h 10469"/>
              <a:gd name="connsiteX60-9373" fmla="*/ 8390 w 10000"/>
              <a:gd name="connsiteY60-9374" fmla="*/ 3380 h 10469"/>
              <a:gd name="connsiteX61-9375" fmla="*/ 6398 w 10000"/>
              <a:gd name="connsiteY61-9376" fmla="*/ 3801 h 10469"/>
              <a:gd name="connsiteX62-9377" fmla="*/ 5514 w 10000"/>
              <a:gd name="connsiteY62-9378" fmla="*/ 4173 h 10469"/>
              <a:gd name="connsiteX63-9379" fmla="*/ 4879 w 10000"/>
              <a:gd name="connsiteY63-9380" fmla="*/ 4352 h 10469"/>
              <a:gd name="connsiteX64-9381" fmla="*/ 4830 w 10000"/>
              <a:gd name="connsiteY64-9382" fmla="*/ 4103 h 10469"/>
              <a:gd name="connsiteX65-9383" fmla="*/ 4735 w 10000"/>
              <a:gd name="connsiteY65-9384" fmla="*/ 3573 h 10469"/>
              <a:gd name="connsiteX66-9385" fmla="*/ 4695 w 10000"/>
              <a:gd name="connsiteY66-9386" fmla="*/ 3288 h 10469"/>
              <a:gd name="connsiteX67-9387" fmla="*/ 5062 w 10000"/>
              <a:gd name="connsiteY67-9388" fmla="*/ 2667 h 10469"/>
              <a:gd name="connsiteX68-9389" fmla="*/ 6198 w 10000"/>
              <a:gd name="connsiteY68-9390" fmla="*/ 832 h 10469"/>
              <a:gd name="connsiteX69-9391" fmla="*/ 6428 w 10000"/>
              <a:gd name="connsiteY69-9392" fmla="*/ 28 h 10469"/>
              <a:gd name="connsiteX0-9393" fmla="*/ 6428 w 10000"/>
              <a:gd name="connsiteY0-9394" fmla="*/ 51 h 10492"/>
              <a:gd name="connsiteX1-9395" fmla="*/ 6149 w 10000"/>
              <a:gd name="connsiteY1-9396" fmla="*/ 245 h 10492"/>
              <a:gd name="connsiteX2-9397" fmla="*/ 4865 w 10000"/>
              <a:gd name="connsiteY2-9398" fmla="*/ 2282 h 10492"/>
              <a:gd name="connsiteX3-9399" fmla="*/ 4272 w 10000"/>
              <a:gd name="connsiteY3-9400" fmla="*/ 2805 h 10492"/>
              <a:gd name="connsiteX4-9401" fmla="*/ 3341 w 10000"/>
              <a:gd name="connsiteY4-9402" fmla="*/ 1398 h 10492"/>
              <a:gd name="connsiteX5-9403" fmla="*/ 3052 w 10000"/>
              <a:gd name="connsiteY5-9404" fmla="*/ 1033 h 10492"/>
              <a:gd name="connsiteX6-9405" fmla="*/ 3053 w 10000"/>
              <a:gd name="connsiteY6-9406" fmla="*/ 989 h 10492"/>
              <a:gd name="connsiteX7-9407" fmla="*/ 2933 w 10000"/>
              <a:gd name="connsiteY7-9408" fmla="*/ 1133 h 10492"/>
              <a:gd name="connsiteX8-9409" fmla="*/ 3664 w 10000"/>
              <a:gd name="connsiteY8-9410" fmla="*/ 2224 h 10492"/>
              <a:gd name="connsiteX9-9411" fmla="*/ 4246 w 10000"/>
              <a:gd name="connsiteY9-9412" fmla="*/ 3930 h 10492"/>
              <a:gd name="connsiteX10-9413" fmla="*/ 4092 w 10000"/>
              <a:gd name="connsiteY10-9414" fmla="*/ 4470 h 10492"/>
              <a:gd name="connsiteX11-9415" fmla="*/ 3718 w 10000"/>
              <a:gd name="connsiteY11-9416" fmla="*/ 4301 h 10492"/>
              <a:gd name="connsiteX12-9417" fmla="*/ 2403 w 10000"/>
              <a:gd name="connsiteY12-9418" fmla="*/ 3518 h 10492"/>
              <a:gd name="connsiteX13-9419" fmla="*/ 895 w 10000"/>
              <a:gd name="connsiteY13-9420" fmla="*/ 2950 h 10492"/>
              <a:gd name="connsiteX14-9421" fmla="*/ 703 w 10000"/>
              <a:gd name="connsiteY14-9422" fmla="*/ 2856 h 10492"/>
              <a:gd name="connsiteX15-9423" fmla="*/ 629 w 10000"/>
              <a:gd name="connsiteY15-9424" fmla="*/ 3055 h 10492"/>
              <a:gd name="connsiteX16-9425" fmla="*/ 661 w 10000"/>
              <a:gd name="connsiteY16-9426" fmla="*/ 3048 h 10492"/>
              <a:gd name="connsiteX17-9427" fmla="*/ 2618 w 10000"/>
              <a:gd name="connsiteY17-9428" fmla="*/ 3837 h 10492"/>
              <a:gd name="connsiteX18-9429" fmla="*/ 3826 w 10000"/>
              <a:gd name="connsiteY18-9430" fmla="*/ 4863 h 10492"/>
              <a:gd name="connsiteX19-9431" fmla="*/ 3997 w 10000"/>
              <a:gd name="connsiteY19-9432" fmla="*/ 5416 h 10492"/>
              <a:gd name="connsiteX20-9433" fmla="*/ 3863 w 10000"/>
              <a:gd name="connsiteY20-9434" fmla="*/ 6531 h 10492"/>
              <a:gd name="connsiteX21-9435" fmla="*/ 3572 w 10000"/>
              <a:gd name="connsiteY21-9436" fmla="*/ 6468 h 10492"/>
              <a:gd name="connsiteX22-9437" fmla="*/ 671 w 10000"/>
              <a:gd name="connsiteY22-9438" fmla="*/ 5981 h 10492"/>
              <a:gd name="connsiteX23-9439" fmla="*/ 20 w 10000"/>
              <a:gd name="connsiteY23-9440" fmla="*/ 5922 h 10492"/>
              <a:gd name="connsiteX24-9441" fmla="*/ 20 w 10000"/>
              <a:gd name="connsiteY24-9442" fmla="*/ 5930 h 10492"/>
              <a:gd name="connsiteX25-9443" fmla="*/ 0 w 10000"/>
              <a:gd name="connsiteY25-9444" fmla="*/ 6190 h 10492"/>
              <a:gd name="connsiteX26-9445" fmla="*/ 383 w 10000"/>
              <a:gd name="connsiteY26-9446" fmla="*/ 6194 h 10492"/>
              <a:gd name="connsiteX27-9447" fmla="*/ 3654 w 10000"/>
              <a:gd name="connsiteY27-9448" fmla="*/ 6976 h 10492"/>
              <a:gd name="connsiteX28-9449" fmla="*/ 3897 w 10000"/>
              <a:gd name="connsiteY28-9450" fmla="*/ 7376 h 10492"/>
              <a:gd name="connsiteX29-9451" fmla="*/ 3753 w 10000"/>
              <a:gd name="connsiteY29-9452" fmla="*/ 9147 h 10492"/>
              <a:gd name="connsiteX30-9453" fmla="*/ 3594 w 10000"/>
              <a:gd name="connsiteY30-9454" fmla="*/ 9582 h 10492"/>
              <a:gd name="connsiteX31-9455" fmla="*/ 2618 w 10000"/>
              <a:gd name="connsiteY31-9456" fmla="*/ 10046 h 10492"/>
              <a:gd name="connsiteX32-9457" fmla="*/ 1966 w 10000"/>
              <a:gd name="connsiteY32-9458" fmla="*/ 10148 h 10492"/>
              <a:gd name="connsiteX33-9459" fmla="*/ 1519 w 10000"/>
              <a:gd name="connsiteY33-9460" fmla="*/ 10233 h 10492"/>
              <a:gd name="connsiteX34-9461" fmla="*/ 2899 w 10000"/>
              <a:gd name="connsiteY34-9462" fmla="*/ 10470 h 10492"/>
              <a:gd name="connsiteX35-9463" fmla="*/ 6656 w 10000"/>
              <a:gd name="connsiteY35-9464" fmla="*/ 10423 h 10492"/>
              <a:gd name="connsiteX36-9465" fmla="*/ 7293 w 10000"/>
              <a:gd name="connsiteY36-9466" fmla="*/ 10324 h 10492"/>
              <a:gd name="connsiteX37-9467" fmla="*/ 7435 w 10000"/>
              <a:gd name="connsiteY37-9468" fmla="*/ 10272 h 10492"/>
              <a:gd name="connsiteX38-9469" fmla="*/ 7328 w 10000"/>
              <a:gd name="connsiteY38-9470" fmla="*/ 10221 h 10492"/>
              <a:gd name="connsiteX39-9471" fmla="*/ 6676 w 10000"/>
              <a:gd name="connsiteY39-9472" fmla="*/ 10109 h 10492"/>
              <a:gd name="connsiteX40-9473" fmla="*/ 5392 w 10000"/>
              <a:gd name="connsiteY40-9474" fmla="*/ 9675 h 10492"/>
              <a:gd name="connsiteX41-9475" fmla="*/ 5222 w 10000"/>
              <a:gd name="connsiteY41-9476" fmla="*/ 9243 h 10492"/>
              <a:gd name="connsiteX42-9477" fmla="*/ 5183 w 10000"/>
              <a:gd name="connsiteY42-9478" fmla="*/ 7822 h 10492"/>
              <a:gd name="connsiteX43-9479" fmla="*/ 5192 w 10000"/>
              <a:gd name="connsiteY43-9480" fmla="*/ 7264 h 10492"/>
              <a:gd name="connsiteX44-9481" fmla="*/ 5356 w 10000"/>
              <a:gd name="connsiteY44-9482" fmla="*/ 7102 h 10492"/>
              <a:gd name="connsiteX45-9483" fmla="*/ 7720 w 10000"/>
              <a:gd name="connsiteY45-9484" fmla="*/ 6344 h 10492"/>
              <a:gd name="connsiteX46-9485" fmla="*/ 9982 w 10000"/>
              <a:gd name="connsiteY46-9486" fmla="*/ 6140 h 10492"/>
              <a:gd name="connsiteX47-9487" fmla="*/ 10000 w 10000"/>
              <a:gd name="connsiteY47-9488" fmla="*/ 6153 h 10492"/>
              <a:gd name="connsiteX48-9489" fmla="*/ 9985 w 10000"/>
              <a:gd name="connsiteY48-9490" fmla="*/ 5940 h 10492"/>
              <a:gd name="connsiteX49-9491" fmla="*/ 9988 w 10000"/>
              <a:gd name="connsiteY49-9492" fmla="*/ 5853 h 10492"/>
              <a:gd name="connsiteX50-9493" fmla="*/ 9941 w 10000"/>
              <a:gd name="connsiteY50-9494" fmla="*/ 5925 h 10492"/>
              <a:gd name="connsiteX51-9495" fmla="*/ 9553 w 10000"/>
              <a:gd name="connsiteY51-9496" fmla="*/ 5956 h 10492"/>
              <a:gd name="connsiteX52-9497" fmla="*/ 6000 w 10000"/>
              <a:gd name="connsiteY52-9498" fmla="*/ 6361 h 10492"/>
              <a:gd name="connsiteX53-9499" fmla="*/ 5138 w 10000"/>
              <a:gd name="connsiteY53-9500" fmla="*/ 6472 h 10492"/>
              <a:gd name="connsiteX54-9501" fmla="*/ 4956 w 10000"/>
              <a:gd name="connsiteY54-9502" fmla="*/ 5257 h 10492"/>
              <a:gd name="connsiteX55-9503" fmla="*/ 5535 w 10000"/>
              <a:gd name="connsiteY55-9504" fmla="*/ 4552 h 10492"/>
              <a:gd name="connsiteX56-9505" fmla="*/ 8583 w 10000"/>
              <a:gd name="connsiteY56-9506" fmla="*/ 3509 h 10492"/>
              <a:gd name="connsiteX57-9507" fmla="*/ 9138 w 10000"/>
              <a:gd name="connsiteY57-9508" fmla="*/ 3423 h 10492"/>
              <a:gd name="connsiteX58-9509" fmla="*/ 9040 w 10000"/>
              <a:gd name="connsiteY58-9510" fmla="*/ 3271 h 10492"/>
              <a:gd name="connsiteX59-9511" fmla="*/ 9020 w 10000"/>
              <a:gd name="connsiteY59-9512" fmla="*/ 3298 h 10492"/>
              <a:gd name="connsiteX60-9513" fmla="*/ 8390 w 10000"/>
              <a:gd name="connsiteY60-9514" fmla="*/ 3403 h 10492"/>
              <a:gd name="connsiteX61-9515" fmla="*/ 6398 w 10000"/>
              <a:gd name="connsiteY61-9516" fmla="*/ 3824 h 10492"/>
              <a:gd name="connsiteX62-9517" fmla="*/ 5514 w 10000"/>
              <a:gd name="connsiteY62-9518" fmla="*/ 4196 h 10492"/>
              <a:gd name="connsiteX63-9519" fmla="*/ 4879 w 10000"/>
              <a:gd name="connsiteY63-9520" fmla="*/ 4375 h 10492"/>
              <a:gd name="connsiteX64-9521" fmla="*/ 4830 w 10000"/>
              <a:gd name="connsiteY64-9522" fmla="*/ 4126 h 10492"/>
              <a:gd name="connsiteX65-9523" fmla="*/ 4735 w 10000"/>
              <a:gd name="connsiteY65-9524" fmla="*/ 3596 h 10492"/>
              <a:gd name="connsiteX66-9525" fmla="*/ 4695 w 10000"/>
              <a:gd name="connsiteY66-9526" fmla="*/ 3311 h 10492"/>
              <a:gd name="connsiteX67-9527" fmla="*/ 5062 w 10000"/>
              <a:gd name="connsiteY67-9528" fmla="*/ 2690 h 10492"/>
              <a:gd name="connsiteX68-9529" fmla="*/ 6198 w 10000"/>
              <a:gd name="connsiteY68-9530" fmla="*/ 855 h 10492"/>
              <a:gd name="connsiteX69-9531" fmla="*/ 6428 w 10000"/>
              <a:gd name="connsiteY69-9532" fmla="*/ 51 h 10492"/>
              <a:gd name="connsiteX0-9533" fmla="*/ 6428 w 10000"/>
              <a:gd name="connsiteY0-9534" fmla="*/ 51 h 10492"/>
              <a:gd name="connsiteX1-9535" fmla="*/ 6149 w 10000"/>
              <a:gd name="connsiteY1-9536" fmla="*/ 245 h 10492"/>
              <a:gd name="connsiteX2-9537" fmla="*/ 4865 w 10000"/>
              <a:gd name="connsiteY2-9538" fmla="*/ 2282 h 10492"/>
              <a:gd name="connsiteX3-9539" fmla="*/ 4272 w 10000"/>
              <a:gd name="connsiteY3-9540" fmla="*/ 2805 h 10492"/>
              <a:gd name="connsiteX4-9541" fmla="*/ 3341 w 10000"/>
              <a:gd name="connsiteY4-9542" fmla="*/ 1398 h 10492"/>
              <a:gd name="connsiteX5-9543" fmla="*/ 3052 w 10000"/>
              <a:gd name="connsiteY5-9544" fmla="*/ 1033 h 10492"/>
              <a:gd name="connsiteX6-9545" fmla="*/ 3053 w 10000"/>
              <a:gd name="connsiteY6-9546" fmla="*/ 989 h 10492"/>
              <a:gd name="connsiteX7-9547" fmla="*/ 2933 w 10000"/>
              <a:gd name="connsiteY7-9548" fmla="*/ 1133 h 10492"/>
              <a:gd name="connsiteX8-9549" fmla="*/ 3664 w 10000"/>
              <a:gd name="connsiteY8-9550" fmla="*/ 2224 h 10492"/>
              <a:gd name="connsiteX9-9551" fmla="*/ 4246 w 10000"/>
              <a:gd name="connsiteY9-9552" fmla="*/ 3930 h 10492"/>
              <a:gd name="connsiteX10-9553" fmla="*/ 4092 w 10000"/>
              <a:gd name="connsiteY10-9554" fmla="*/ 4470 h 10492"/>
              <a:gd name="connsiteX11-9555" fmla="*/ 3718 w 10000"/>
              <a:gd name="connsiteY11-9556" fmla="*/ 4301 h 10492"/>
              <a:gd name="connsiteX12-9557" fmla="*/ 2403 w 10000"/>
              <a:gd name="connsiteY12-9558" fmla="*/ 3518 h 10492"/>
              <a:gd name="connsiteX13-9559" fmla="*/ 895 w 10000"/>
              <a:gd name="connsiteY13-9560" fmla="*/ 2950 h 10492"/>
              <a:gd name="connsiteX14-9561" fmla="*/ 703 w 10000"/>
              <a:gd name="connsiteY14-9562" fmla="*/ 2856 h 10492"/>
              <a:gd name="connsiteX15-9563" fmla="*/ 629 w 10000"/>
              <a:gd name="connsiteY15-9564" fmla="*/ 3055 h 10492"/>
              <a:gd name="connsiteX16-9565" fmla="*/ 661 w 10000"/>
              <a:gd name="connsiteY16-9566" fmla="*/ 3048 h 10492"/>
              <a:gd name="connsiteX17-9567" fmla="*/ 2618 w 10000"/>
              <a:gd name="connsiteY17-9568" fmla="*/ 3837 h 10492"/>
              <a:gd name="connsiteX18-9569" fmla="*/ 3826 w 10000"/>
              <a:gd name="connsiteY18-9570" fmla="*/ 4863 h 10492"/>
              <a:gd name="connsiteX19-9571" fmla="*/ 3997 w 10000"/>
              <a:gd name="connsiteY19-9572" fmla="*/ 5416 h 10492"/>
              <a:gd name="connsiteX20-9573" fmla="*/ 3863 w 10000"/>
              <a:gd name="connsiteY20-9574" fmla="*/ 6531 h 10492"/>
              <a:gd name="connsiteX21-9575" fmla="*/ 3572 w 10000"/>
              <a:gd name="connsiteY21-9576" fmla="*/ 6468 h 10492"/>
              <a:gd name="connsiteX22-9577" fmla="*/ 671 w 10000"/>
              <a:gd name="connsiteY22-9578" fmla="*/ 5981 h 10492"/>
              <a:gd name="connsiteX23-9579" fmla="*/ 20 w 10000"/>
              <a:gd name="connsiteY23-9580" fmla="*/ 5922 h 10492"/>
              <a:gd name="connsiteX24-9581" fmla="*/ 20 w 10000"/>
              <a:gd name="connsiteY24-9582" fmla="*/ 5930 h 10492"/>
              <a:gd name="connsiteX25-9583" fmla="*/ 0 w 10000"/>
              <a:gd name="connsiteY25-9584" fmla="*/ 6190 h 10492"/>
              <a:gd name="connsiteX26-9585" fmla="*/ 383 w 10000"/>
              <a:gd name="connsiteY26-9586" fmla="*/ 6194 h 10492"/>
              <a:gd name="connsiteX27-9587" fmla="*/ 3654 w 10000"/>
              <a:gd name="connsiteY27-9588" fmla="*/ 6976 h 10492"/>
              <a:gd name="connsiteX28-9589" fmla="*/ 3897 w 10000"/>
              <a:gd name="connsiteY28-9590" fmla="*/ 7376 h 10492"/>
              <a:gd name="connsiteX29-9591" fmla="*/ 3753 w 10000"/>
              <a:gd name="connsiteY29-9592" fmla="*/ 9147 h 10492"/>
              <a:gd name="connsiteX30-9593" fmla="*/ 3594 w 10000"/>
              <a:gd name="connsiteY30-9594" fmla="*/ 9582 h 10492"/>
              <a:gd name="connsiteX31-9595" fmla="*/ 2618 w 10000"/>
              <a:gd name="connsiteY31-9596" fmla="*/ 10046 h 10492"/>
              <a:gd name="connsiteX32-9597" fmla="*/ 1966 w 10000"/>
              <a:gd name="connsiteY32-9598" fmla="*/ 10148 h 10492"/>
              <a:gd name="connsiteX33-9599" fmla="*/ 1519 w 10000"/>
              <a:gd name="connsiteY33-9600" fmla="*/ 10233 h 10492"/>
              <a:gd name="connsiteX34-9601" fmla="*/ 2899 w 10000"/>
              <a:gd name="connsiteY34-9602" fmla="*/ 10470 h 10492"/>
              <a:gd name="connsiteX35-9603" fmla="*/ 6656 w 10000"/>
              <a:gd name="connsiteY35-9604" fmla="*/ 10423 h 10492"/>
              <a:gd name="connsiteX36-9605" fmla="*/ 7293 w 10000"/>
              <a:gd name="connsiteY36-9606" fmla="*/ 10324 h 10492"/>
              <a:gd name="connsiteX37-9607" fmla="*/ 7435 w 10000"/>
              <a:gd name="connsiteY37-9608" fmla="*/ 10272 h 10492"/>
              <a:gd name="connsiteX38-9609" fmla="*/ 7328 w 10000"/>
              <a:gd name="connsiteY38-9610" fmla="*/ 10221 h 10492"/>
              <a:gd name="connsiteX39-9611" fmla="*/ 6676 w 10000"/>
              <a:gd name="connsiteY39-9612" fmla="*/ 10109 h 10492"/>
              <a:gd name="connsiteX40-9613" fmla="*/ 5392 w 10000"/>
              <a:gd name="connsiteY40-9614" fmla="*/ 9675 h 10492"/>
              <a:gd name="connsiteX41-9615" fmla="*/ 5222 w 10000"/>
              <a:gd name="connsiteY41-9616" fmla="*/ 9243 h 10492"/>
              <a:gd name="connsiteX42-9617" fmla="*/ 5183 w 10000"/>
              <a:gd name="connsiteY42-9618" fmla="*/ 7822 h 10492"/>
              <a:gd name="connsiteX43-9619" fmla="*/ 5192 w 10000"/>
              <a:gd name="connsiteY43-9620" fmla="*/ 7264 h 10492"/>
              <a:gd name="connsiteX44-9621" fmla="*/ 5356 w 10000"/>
              <a:gd name="connsiteY44-9622" fmla="*/ 7102 h 10492"/>
              <a:gd name="connsiteX45-9623" fmla="*/ 7720 w 10000"/>
              <a:gd name="connsiteY45-9624" fmla="*/ 6344 h 10492"/>
              <a:gd name="connsiteX46-9625" fmla="*/ 9982 w 10000"/>
              <a:gd name="connsiteY46-9626" fmla="*/ 6140 h 10492"/>
              <a:gd name="connsiteX47-9627" fmla="*/ 10000 w 10000"/>
              <a:gd name="connsiteY47-9628" fmla="*/ 6153 h 10492"/>
              <a:gd name="connsiteX48-9629" fmla="*/ 9985 w 10000"/>
              <a:gd name="connsiteY48-9630" fmla="*/ 5940 h 10492"/>
              <a:gd name="connsiteX49-9631" fmla="*/ 9988 w 10000"/>
              <a:gd name="connsiteY49-9632" fmla="*/ 5853 h 10492"/>
              <a:gd name="connsiteX50-9633" fmla="*/ 9941 w 10000"/>
              <a:gd name="connsiteY50-9634" fmla="*/ 5925 h 10492"/>
              <a:gd name="connsiteX51-9635" fmla="*/ 9553 w 10000"/>
              <a:gd name="connsiteY51-9636" fmla="*/ 5956 h 10492"/>
              <a:gd name="connsiteX52-9637" fmla="*/ 6000 w 10000"/>
              <a:gd name="connsiteY52-9638" fmla="*/ 6361 h 10492"/>
              <a:gd name="connsiteX53-9639" fmla="*/ 5138 w 10000"/>
              <a:gd name="connsiteY53-9640" fmla="*/ 6472 h 10492"/>
              <a:gd name="connsiteX54-9641" fmla="*/ 4956 w 10000"/>
              <a:gd name="connsiteY54-9642" fmla="*/ 5257 h 10492"/>
              <a:gd name="connsiteX55-9643" fmla="*/ 5535 w 10000"/>
              <a:gd name="connsiteY55-9644" fmla="*/ 4552 h 10492"/>
              <a:gd name="connsiteX56-9645" fmla="*/ 8583 w 10000"/>
              <a:gd name="connsiteY56-9646" fmla="*/ 3509 h 10492"/>
              <a:gd name="connsiteX57-9647" fmla="*/ 9138 w 10000"/>
              <a:gd name="connsiteY57-9648" fmla="*/ 3423 h 10492"/>
              <a:gd name="connsiteX58-9649" fmla="*/ 9040 w 10000"/>
              <a:gd name="connsiteY58-9650" fmla="*/ 3271 h 10492"/>
              <a:gd name="connsiteX59-9651" fmla="*/ 9020 w 10000"/>
              <a:gd name="connsiteY59-9652" fmla="*/ 3298 h 10492"/>
              <a:gd name="connsiteX60-9653" fmla="*/ 8390 w 10000"/>
              <a:gd name="connsiteY60-9654" fmla="*/ 3403 h 10492"/>
              <a:gd name="connsiteX61-9655" fmla="*/ 6398 w 10000"/>
              <a:gd name="connsiteY61-9656" fmla="*/ 3824 h 10492"/>
              <a:gd name="connsiteX62-9657" fmla="*/ 5514 w 10000"/>
              <a:gd name="connsiteY62-9658" fmla="*/ 4196 h 10492"/>
              <a:gd name="connsiteX63-9659" fmla="*/ 4879 w 10000"/>
              <a:gd name="connsiteY63-9660" fmla="*/ 4375 h 10492"/>
              <a:gd name="connsiteX64-9661" fmla="*/ 4830 w 10000"/>
              <a:gd name="connsiteY64-9662" fmla="*/ 4126 h 10492"/>
              <a:gd name="connsiteX65-9663" fmla="*/ 4735 w 10000"/>
              <a:gd name="connsiteY65-9664" fmla="*/ 3596 h 10492"/>
              <a:gd name="connsiteX66-9665" fmla="*/ 4695 w 10000"/>
              <a:gd name="connsiteY66-9666" fmla="*/ 3311 h 10492"/>
              <a:gd name="connsiteX67-9667" fmla="*/ 5062 w 10000"/>
              <a:gd name="connsiteY67-9668" fmla="*/ 2690 h 10492"/>
              <a:gd name="connsiteX68-9669" fmla="*/ 6198 w 10000"/>
              <a:gd name="connsiteY68-9670" fmla="*/ 855 h 10492"/>
              <a:gd name="connsiteX69-9671" fmla="*/ 6428 w 10000"/>
              <a:gd name="connsiteY69-9672" fmla="*/ 51 h 10492"/>
              <a:gd name="connsiteX0-9673" fmla="*/ 6428 w 10000"/>
              <a:gd name="connsiteY0-9674" fmla="*/ 47 h 10488"/>
              <a:gd name="connsiteX1-9675" fmla="*/ 6227 w 10000"/>
              <a:gd name="connsiteY1-9676" fmla="*/ 254 h 10488"/>
              <a:gd name="connsiteX2-9677" fmla="*/ 4865 w 10000"/>
              <a:gd name="connsiteY2-9678" fmla="*/ 2278 h 10488"/>
              <a:gd name="connsiteX3-9679" fmla="*/ 4272 w 10000"/>
              <a:gd name="connsiteY3-9680" fmla="*/ 2801 h 10488"/>
              <a:gd name="connsiteX4-9681" fmla="*/ 3341 w 10000"/>
              <a:gd name="connsiteY4-9682" fmla="*/ 1394 h 10488"/>
              <a:gd name="connsiteX5-9683" fmla="*/ 3052 w 10000"/>
              <a:gd name="connsiteY5-9684" fmla="*/ 1029 h 10488"/>
              <a:gd name="connsiteX6-9685" fmla="*/ 3053 w 10000"/>
              <a:gd name="connsiteY6-9686" fmla="*/ 985 h 10488"/>
              <a:gd name="connsiteX7-9687" fmla="*/ 2933 w 10000"/>
              <a:gd name="connsiteY7-9688" fmla="*/ 1129 h 10488"/>
              <a:gd name="connsiteX8-9689" fmla="*/ 3664 w 10000"/>
              <a:gd name="connsiteY8-9690" fmla="*/ 2220 h 10488"/>
              <a:gd name="connsiteX9-9691" fmla="*/ 4246 w 10000"/>
              <a:gd name="connsiteY9-9692" fmla="*/ 3926 h 10488"/>
              <a:gd name="connsiteX10-9693" fmla="*/ 4092 w 10000"/>
              <a:gd name="connsiteY10-9694" fmla="*/ 4466 h 10488"/>
              <a:gd name="connsiteX11-9695" fmla="*/ 3718 w 10000"/>
              <a:gd name="connsiteY11-9696" fmla="*/ 4297 h 10488"/>
              <a:gd name="connsiteX12-9697" fmla="*/ 2403 w 10000"/>
              <a:gd name="connsiteY12-9698" fmla="*/ 3514 h 10488"/>
              <a:gd name="connsiteX13-9699" fmla="*/ 895 w 10000"/>
              <a:gd name="connsiteY13-9700" fmla="*/ 2946 h 10488"/>
              <a:gd name="connsiteX14-9701" fmla="*/ 703 w 10000"/>
              <a:gd name="connsiteY14-9702" fmla="*/ 2852 h 10488"/>
              <a:gd name="connsiteX15-9703" fmla="*/ 629 w 10000"/>
              <a:gd name="connsiteY15-9704" fmla="*/ 3051 h 10488"/>
              <a:gd name="connsiteX16-9705" fmla="*/ 661 w 10000"/>
              <a:gd name="connsiteY16-9706" fmla="*/ 3044 h 10488"/>
              <a:gd name="connsiteX17-9707" fmla="*/ 2618 w 10000"/>
              <a:gd name="connsiteY17-9708" fmla="*/ 3833 h 10488"/>
              <a:gd name="connsiteX18-9709" fmla="*/ 3826 w 10000"/>
              <a:gd name="connsiteY18-9710" fmla="*/ 4859 h 10488"/>
              <a:gd name="connsiteX19-9711" fmla="*/ 3997 w 10000"/>
              <a:gd name="connsiteY19-9712" fmla="*/ 5412 h 10488"/>
              <a:gd name="connsiteX20-9713" fmla="*/ 3863 w 10000"/>
              <a:gd name="connsiteY20-9714" fmla="*/ 6527 h 10488"/>
              <a:gd name="connsiteX21-9715" fmla="*/ 3572 w 10000"/>
              <a:gd name="connsiteY21-9716" fmla="*/ 6464 h 10488"/>
              <a:gd name="connsiteX22-9717" fmla="*/ 671 w 10000"/>
              <a:gd name="connsiteY22-9718" fmla="*/ 5977 h 10488"/>
              <a:gd name="connsiteX23-9719" fmla="*/ 20 w 10000"/>
              <a:gd name="connsiteY23-9720" fmla="*/ 5918 h 10488"/>
              <a:gd name="connsiteX24-9721" fmla="*/ 20 w 10000"/>
              <a:gd name="connsiteY24-9722" fmla="*/ 5926 h 10488"/>
              <a:gd name="connsiteX25-9723" fmla="*/ 0 w 10000"/>
              <a:gd name="connsiteY25-9724" fmla="*/ 6186 h 10488"/>
              <a:gd name="connsiteX26-9725" fmla="*/ 383 w 10000"/>
              <a:gd name="connsiteY26-9726" fmla="*/ 6190 h 10488"/>
              <a:gd name="connsiteX27-9727" fmla="*/ 3654 w 10000"/>
              <a:gd name="connsiteY27-9728" fmla="*/ 6972 h 10488"/>
              <a:gd name="connsiteX28-9729" fmla="*/ 3897 w 10000"/>
              <a:gd name="connsiteY28-9730" fmla="*/ 7372 h 10488"/>
              <a:gd name="connsiteX29-9731" fmla="*/ 3753 w 10000"/>
              <a:gd name="connsiteY29-9732" fmla="*/ 9143 h 10488"/>
              <a:gd name="connsiteX30-9733" fmla="*/ 3594 w 10000"/>
              <a:gd name="connsiteY30-9734" fmla="*/ 9578 h 10488"/>
              <a:gd name="connsiteX31-9735" fmla="*/ 2618 w 10000"/>
              <a:gd name="connsiteY31-9736" fmla="*/ 10042 h 10488"/>
              <a:gd name="connsiteX32-9737" fmla="*/ 1966 w 10000"/>
              <a:gd name="connsiteY32-9738" fmla="*/ 10144 h 10488"/>
              <a:gd name="connsiteX33-9739" fmla="*/ 1519 w 10000"/>
              <a:gd name="connsiteY33-9740" fmla="*/ 10229 h 10488"/>
              <a:gd name="connsiteX34-9741" fmla="*/ 2899 w 10000"/>
              <a:gd name="connsiteY34-9742" fmla="*/ 10466 h 10488"/>
              <a:gd name="connsiteX35-9743" fmla="*/ 6656 w 10000"/>
              <a:gd name="connsiteY35-9744" fmla="*/ 10419 h 10488"/>
              <a:gd name="connsiteX36-9745" fmla="*/ 7293 w 10000"/>
              <a:gd name="connsiteY36-9746" fmla="*/ 10320 h 10488"/>
              <a:gd name="connsiteX37-9747" fmla="*/ 7435 w 10000"/>
              <a:gd name="connsiteY37-9748" fmla="*/ 10268 h 10488"/>
              <a:gd name="connsiteX38-9749" fmla="*/ 7328 w 10000"/>
              <a:gd name="connsiteY38-9750" fmla="*/ 10217 h 10488"/>
              <a:gd name="connsiteX39-9751" fmla="*/ 6676 w 10000"/>
              <a:gd name="connsiteY39-9752" fmla="*/ 10105 h 10488"/>
              <a:gd name="connsiteX40-9753" fmla="*/ 5392 w 10000"/>
              <a:gd name="connsiteY40-9754" fmla="*/ 9671 h 10488"/>
              <a:gd name="connsiteX41-9755" fmla="*/ 5222 w 10000"/>
              <a:gd name="connsiteY41-9756" fmla="*/ 9239 h 10488"/>
              <a:gd name="connsiteX42-9757" fmla="*/ 5183 w 10000"/>
              <a:gd name="connsiteY42-9758" fmla="*/ 7818 h 10488"/>
              <a:gd name="connsiteX43-9759" fmla="*/ 5192 w 10000"/>
              <a:gd name="connsiteY43-9760" fmla="*/ 7260 h 10488"/>
              <a:gd name="connsiteX44-9761" fmla="*/ 5356 w 10000"/>
              <a:gd name="connsiteY44-9762" fmla="*/ 7098 h 10488"/>
              <a:gd name="connsiteX45-9763" fmla="*/ 7720 w 10000"/>
              <a:gd name="connsiteY45-9764" fmla="*/ 6340 h 10488"/>
              <a:gd name="connsiteX46-9765" fmla="*/ 9982 w 10000"/>
              <a:gd name="connsiteY46-9766" fmla="*/ 6136 h 10488"/>
              <a:gd name="connsiteX47-9767" fmla="*/ 10000 w 10000"/>
              <a:gd name="connsiteY47-9768" fmla="*/ 6149 h 10488"/>
              <a:gd name="connsiteX48-9769" fmla="*/ 9985 w 10000"/>
              <a:gd name="connsiteY48-9770" fmla="*/ 5936 h 10488"/>
              <a:gd name="connsiteX49-9771" fmla="*/ 9988 w 10000"/>
              <a:gd name="connsiteY49-9772" fmla="*/ 5849 h 10488"/>
              <a:gd name="connsiteX50-9773" fmla="*/ 9941 w 10000"/>
              <a:gd name="connsiteY50-9774" fmla="*/ 5921 h 10488"/>
              <a:gd name="connsiteX51-9775" fmla="*/ 9553 w 10000"/>
              <a:gd name="connsiteY51-9776" fmla="*/ 5952 h 10488"/>
              <a:gd name="connsiteX52-9777" fmla="*/ 6000 w 10000"/>
              <a:gd name="connsiteY52-9778" fmla="*/ 6357 h 10488"/>
              <a:gd name="connsiteX53-9779" fmla="*/ 5138 w 10000"/>
              <a:gd name="connsiteY53-9780" fmla="*/ 6468 h 10488"/>
              <a:gd name="connsiteX54-9781" fmla="*/ 4956 w 10000"/>
              <a:gd name="connsiteY54-9782" fmla="*/ 5253 h 10488"/>
              <a:gd name="connsiteX55-9783" fmla="*/ 5535 w 10000"/>
              <a:gd name="connsiteY55-9784" fmla="*/ 4548 h 10488"/>
              <a:gd name="connsiteX56-9785" fmla="*/ 8583 w 10000"/>
              <a:gd name="connsiteY56-9786" fmla="*/ 3505 h 10488"/>
              <a:gd name="connsiteX57-9787" fmla="*/ 9138 w 10000"/>
              <a:gd name="connsiteY57-9788" fmla="*/ 3419 h 10488"/>
              <a:gd name="connsiteX58-9789" fmla="*/ 9040 w 10000"/>
              <a:gd name="connsiteY58-9790" fmla="*/ 3267 h 10488"/>
              <a:gd name="connsiteX59-9791" fmla="*/ 9020 w 10000"/>
              <a:gd name="connsiteY59-9792" fmla="*/ 3294 h 10488"/>
              <a:gd name="connsiteX60-9793" fmla="*/ 8390 w 10000"/>
              <a:gd name="connsiteY60-9794" fmla="*/ 3399 h 10488"/>
              <a:gd name="connsiteX61-9795" fmla="*/ 6398 w 10000"/>
              <a:gd name="connsiteY61-9796" fmla="*/ 3820 h 10488"/>
              <a:gd name="connsiteX62-9797" fmla="*/ 5514 w 10000"/>
              <a:gd name="connsiteY62-9798" fmla="*/ 4192 h 10488"/>
              <a:gd name="connsiteX63-9799" fmla="*/ 4879 w 10000"/>
              <a:gd name="connsiteY63-9800" fmla="*/ 4371 h 10488"/>
              <a:gd name="connsiteX64-9801" fmla="*/ 4830 w 10000"/>
              <a:gd name="connsiteY64-9802" fmla="*/ 4122 h 10488"/>
              <a:gd name="connsiteX65-9803" fmla="*/ 4735 w 10000"/>
              <a:gd name="connsiteY65-9804" fmla="*/ 3592 h 10488"/>
              <a:gd name="connsiteX66-9805" fmla="*/ 4695 w 10000"/>
              <a:gd name="connsiteY66-9806" fmla="*/ 3307 h 10488"/>
              <a:gd name="connsiteX67-9807" fmla="*/ 5062 w 10000"/>
              <a:gd name="connsiteY67-9808" fmla="*/ 2686 h 10488"/>
              <a:gd name="connsiteX68-9809" fmla="*/ 6198 w 10000"/>
              <a:gd name="connsiteY68-9810" fmla="*/ 851 h 10488"/>
              <a:gd name="connsiteX69-9811" fmla="*/ 6428 w 10000"/>
              <a:gd name="connsiteY69-9812" fmla="*/ 47 h 10488"/>
              <a:gd name="connsiteX0-9813" fmla="*/ 6428 w 10000"/>
              <a:gd name="connsiteY0-9814" fmla="*/ 47 h 10488"/>
              <a:gd name="connsiteX1-9815" fmla="*/ 6227 w 10000"/>
              <a:gd name="connsiteY1-9816" fmla="*/ 254 h 10488"/>
              <a:gd name="connsiteX2-9817" fmla="*/ 6013 w 10000"/>
              <a:gd name="connsiteY2-9818" fmla="*/ 538 h 10488"/>
              <a:gd name="connsiteX3-9819" fmla="*/ 4865 w 10000"/>
              <a:gd name="connsiteY3-9820" fmla="*/ 2278 h 10488"/>
              <a:gd name="connsiteX4-9821" fmla="*/ 4272 w 10000"/>
              <a:gd name="connsiteY4-9822" fmla="*/ 2801 h 10488"/>
              <a:gd name="connsiteX5-9823" fmla="*/ 3341 w 10000"/>
              <a:gd name="connsiteY5-9824" fmla="*/ 1394 h 10488"/>
              <a:gd name="connsiteX6-9825" fmla="*/ 3052 w 10000"/>
              <a:gd name="connsiteY6-9826" fmla="*/ 1029 h 10488"/>
              <a:gd name="connsiteX7-9827" fmla="*/ 3053 w 10000"/>
              <a:gd name="connsiteY7-9828" fmla="*/ 985 h 10488"/>
              <a:gd name="connsiteX8-9829" fmla="*/ 2933 w 10000"/>
              <a:gd name="connsiteY8-9830" fmla="*/ 1129 h 10488"/>
              <a:gd name="connsiteX9-9831" fmla="*/ 3664 w 10000"/>
              <a:gd name="connsiteY9-9832" fmla="*/ 2220 h 10488"/>
              <a:gd name="connsiteX10-9833" fmla="*/ 4246 w 10000"/>
              <a:gd name="connsiteY10-9834" fmla="*/ 3926 h 10488"/>
              <a:gd name="connsiteX11-9835" fmla="*/ 4092 w 10000"/>
              <a:gd name="connsiteY11-9836" fmla="*/ 4466 h 10488"/>
              <a:gd name="connsiteX12-9837" fmla="*/ 3718 w 10000"/>
              <a:gd name="connsiteY12-9838" fmla="*/ 4297 h 10488"/>
              <a:gd name="connsiteX13-9839" fmla="*/ 2403 w 10000"/>
              <a:gd name="connsiteY13-9840" fmla="*/ 3514 h 10488"/>
              <a:gd name="connsiteX14-9841" fmla="*/ 895 w 10000"/>
              <a:gd name="connsiteY14-9842" fmla="*/ 2946 h 10488"/>
              <a:gd name="connsiteX15-9843" fmla="*/ 703 w 10000"/>
              <a:gd name="connsiteY15-9844" fmla="*/ 2852 h 10488"/>
              <a:gd name="connsiteX16-9845" fmla="*/ 629 w 10000"/>
              <a:gd name="connsiteY16-9846" fmla="*/ 3051 h 10488"/>
              <a:gd name="connsiteX17-9847" fmla="*/ 661 w 10000"/>
              <a:gd name="connsiteY17-9848" fmla="*/ 3044 h 10488"/>
              <a:gd name="connsiteX18-9849" fmla="*/ 2618 w 10000"/>
              <a:gd name="connsiteY18-9850" fmla="*/ 3833 h 10488"/>
              <a:gd name="connsiteX19-9851" fmla="*/ 3826 w 10000"/>
              <a:gd name="connsiteY19-9852" fmla="*/ 4859 h 10488"/>
              <a:gd name="connsiteX20-9853" fmla="*/ 3997 w 10000"/>
              <a:gd name="connsiteY20-9854" fmla="*/ 5412 h 10488"/>
              <a:gd name="connsiteX21-9855" fmla="*/ 3863 w 10000"/>
              <a:gd name="connsiteY21-9856" fmla="*/ 6527 h 10488"/>
              <a:gd name="connsiteX22-9857" fmla="*/ 3572 w 10000"/>
              <a:gd name="connsiteY22-9858" fmla="*/ 6464 h 10488"/>
              <a:gd name="connsiteX23-9859" fmla="*/ 671 w 10000"/>
              <a:gd name="connsiteY23-9860" fmla="*/ 5977 h 10488"/>
              <a:gd name="connsiteX24-9861" fmla="*/ 20 w 10000"/>
              <a:gd name="connsiteY24-9862" fmla="*/ 5918 h 10488"/>
              <a:gd name="connsiteX25-9863" fmla="*/ 20 w 10000"/>
              <a:gd name="connsiteY25-9864" fmla="*/ 5926 h 10488"/>
              <a:gd name="connsiteX26-9865" fmla="*/ 0 w 10000"/>
              <a:gd name="connsiteY26-9866" fmla="*/ 6186 h 10488"/>
              <a:gd name="connsiteX27-9867" fmla="*/ 383 w 10000"/>
              <a:gd name="connsiteY27-9868" fmla="*/ 6190 h 10488"/>
              <a:gd name="connsiteX28-9869" fmla="*/ 3654 w 10000"/>
              <a:gd name="connsiteY28-9870" fmla="*/ 6972 h 10488"/>
              <a:gd name="connsiteX29-9871" fmla="*/ 3897 w 10000"/>
              <a:gd name="connsiteY29-9872" fmla="*/ 7372 h 10488"/>
              <a:gd name="connsiteX30-9873" fmla="*/ 3753 w 10000"/>
              <a:gd name="connsiteY30-9874" fmla="*/ 9143 h 10488"/>
              <a:gd name="connsiteX31-9875" fmla="*/ 3594 w 10000"/>
              <a:gd name="connsiteY31-9876" fmla="*/ 9578 h 10488"/>
              <a:gd name="connsiteX32-9877" fmla="*/ 2618 w 10000"/>
              <a:gd name="connsiteY32-9878" fmla="*/ 10042 h 10488"/>
              <a:gd name="connsiteX33-9879" fmla="*/ 1966 w 10000"/>
              <a:gd name="connsiteY33-9880" fmla="*/ 10144 h 10488"/>
              <a:gd name="connsiteX34-9881" fmla="*/ 1519 w 10000"/>
              <a:gd name="connsiteY34-9882" fmla="*/ 10229 h 10488"/>
              <a:gd name="connsiteX35-9883" fmla="*/ 2899 w 10000"/>
              <a:gd name="connsiteY35-9884" fmla="*/ 10466 h 10488"/>
              <a:gd name="connsiteX36-9885" fmla="*/ 6656 w 10000"/>
              <a:gd name="connsiteY36-9886" fmla="*/ 10419 h 10488"/>
              <a:gd name="connsiteX37-9887" fmla="*/ 7293 w 10000"/>
              <a:gd name="connsiteY37-9888" fmla="*/ 10320 h 10488"/>
              <a:gd name="connsiteX38-9889" fmla="*/ 7435 w 10000"/>
              <a:gd name="connsiteY38-9890" fmla="*/ 10268 h 10488"/>
              <a:gd name="connsiteX39-9891" fmla="*/ 7328 w 10000"/>
              <a:gd name="connsiteY39-9892" fmla="*/ 10217 h 10488"/>
              <a:gd name="connsiteX40-9893" fmla="*/ 6676 w 10000"/>
              <a:gd name="connsiteY40-9894" fmla="*/ 10105 h 10488"/>
              <a:gd name="connsiteX41-9895" fmla="*/ 5392 w 10000"/>
              <a:gd name="connsiteY41-9896" fmla="*/ 9671 h 10488"/>
              <a:gd name="connsiteX42-9897" fmla="*/ 5222 w 10000"/>
              <a:gd name="connsiteY42-9898" fmla="*/ 9239 h 10488"/>
              <a:gd name="connsiteX43-9899" fmla="*/ 5183 w 10000"/>
              <a:gd name="connsiteY43-9900" fmla="*/ 7818 h 10488"/>
              <a:gd name="connsiteX44-9901" fmla="*/ 5192 w 10000"/>
              <a:gd name="connsiteY44-9902" fmla="*/ 7260 h 10488"/>
              <a:gd name="connsiteX45-9903" fmla="*/ 5356 w 10000"/>
              <a:gd name="connsiteY45-9904" fmla="*/ 7098 h 10488"/>
              <a:gd name="connsiteX46-9905" fmla="*/ 7720 w 10000"/>
              <a:gd name="connsiteY46-9906" fmla="*/ 6340 h 10488"/>
              <a:gd name="connsiteX47-9907" fmla="*/ 9982 w 10000"/>
              <a:gd name="connsiteY47-9908" fmla="*/ 6136 h 10488"/>
              <a:gd name="connsiteX48-9909" fmla="*/ 10000 w 10000"/>
              <a:gd name="connsiteY48-9910" fmla="*/ 6149 h 10488"/>
              <a:gd name="connsiteX49-9911" fmla="*/ 9985 w 10000"/>
              <a:gd name="connsiteY49-9912" fmla="*/ 5936 h 10488"/>
              <a:gd name="connsiteX50-9913" fmla="*/ 9988 w 10000"/>
              <a:gd name="connsiteY50-9914" fmla="*/ 5849 h 10488"/>
              <a:gd name="connsiteX51-9915" fmla="*/ 9941 w 10000"/>
              <a:gd name="connsiteY51-9916" fmla="*/ 5921 h 10488"/>
              <a:gd name="connsiteX52-9917" fmla="*/ 9553 w 10000"/>
              <a:gd name="connsiteY52-9918" fmla="*/ 5952 h 10488"/>
              <a:gd name="connsiteX53-9919" fmla="*/ 6000 w 10000"/>
              <a:gd name="connsiteY53-9920" fmla="*/ 6357 h 10488"/>
              <a:gd name="connsiteX54-9921" fmla="*/ 5138 w 10000"/>
              <a:gd name="connsiteY54-9922" fmla="*/ 6468 h 10488"/>
              <a:gd name="connsiteX55-9923" fmla="*/ 4956 w 10000"/>
              <a:gd name="connsiteY55-9924" fmla="*/ 5253 h 10488"/>
              <a:gd name="connsiteX56-9925" fmla="*/ 5535 w 10000"/>
              <a:gd name="connsiteY56-9926" fmla="*/ 4548 h 10488"/>
              <a:gd name="connsiteX57-9927" fmla="*/ 8583 w 10000"/>
              <a:gd name="connsiteY57-9928" fmla="*/ 3505 h 10488"/>
              <a:gd name="connsiteX58-9929" fmla="*/ 9138 w 10000"/>
              <a:gd name="connsiteY58-9930" fmla="*/ 3419 h 10488"/>
              <a:gd name="connsiteX59-9931" fmla="*/ 9040 w 10000"/>
              <a:gd name="connsiteY59-9932" fmla="*/ 3267 h 10488"/>
              <a:gd name="connsiteX60-9933" fmla="*/ 9020 w 10000"/>
              <a:gd name="connsiteY60-9934" fmla="*/ 3294 h 10488"/>
              <a:gd name="connsiteX61-9935" fmla="*/ 8390 w 10000"/>
              <a:gd name="connsiteY61-9936" fmla="*/ 3399 h 10488"/>
              <a:gd name="connsiteX62-9937" fmla="*/ 6398 w 10000"/>
              <a:gd name="connsiteY62-9938" fmla="*/ 3820 h 10488"/>
              <a:gd name="connsiteX63-9939" fmla="*/ 5514 w 10000"/>
              <a:gd name="connsiteY63-9940" fmla="*/ 4192 h 10488"/>
              <a:gd name="connsiteX64-9941" fmla="*/ 4879 w 10000"/>
              <a:gd name="connsiteY64-9942" fmla="*/ 4371 h 10488"/>
              <a:gd name="connsiteX65-9943" fmla="*/ 4830 w 10000"/>
              <a:gd name="connsiteY65-9944" fmla="*/ 4122 h 10488"/>
              <a:gd name="connsiteX66-9945" fmla="*/ 4735 w 10000"/>
              <a:gd name="connsiteY66-9946" fmla="*/ 3592 h 10488"/>
              <a:gd name="connsiteX67-9947" fmla="*/ 4695 w 10000"/>
              <a:gd name="connsiteY67-9948" fmla="*/ 3307 h 10488"/>
              <a:gd name="connsiteX68-9949" fmla="*/ 5062 w 10000"/>
              <a:gd name="connsiteY68-9950" fmla="*/ 2686 h 10488"/>
              <a:gd name="connsiteX69-9951" fmla="*/ 6198 w 10000"/>
              <a:gd name="connsiteY69-9952" fmla="*/ 851 h 10488"/>
              <a:gd name="connsiteX70-9953" fmla="*/ 6428 w 10000"/>
              <a:gd name="connsiteY70-9954" fmla="*/ 47 h 10488"/>
              <a:gd name="connsiteX0-9955" fmla="*/ 6584 w 10000"/>
              <a:gd name="connsiteY0-9956" fmla="*/ 41 h 10495"/>
              <a:gd name="connsiteX1-9957" fmla="*/ 6227 w 10000"/>
              <a:gd name="connsiteY1-9958" fmla="*/ 261 h 10495"/>
              <a:gd name="connsiteX2-9959" fmla="*/ 6013 w 10000"/>
              <a:gd name="connsiteY2-9960" fmla="*/ 545 h 10495"/>
              <a:gd name="connsiteX3-9961" fmla="*/ 4865 w 10000"/>
              <a:gd name="connsiteY3-9962" fmla="*/ 2285 h 10495"/>
              <a:gd name="connsiteX4-9963" fmla="*/ 4272 w 10000"/>
              <a:gd name="connsiteY4-9964" fmla="*/ 2808 h 10495"/>
              <a:gd name="connsiteX5-9965" fmla="*/ 3341 w 10000"/>
              <a:gd name="connsiteY5-9966" fmla="*/ 1401 h 10495"/>
              <a:gd name="connsiteX6-9967" fmla="*/ 3052 w 10000"/>
              <a:gd name="connsiteY6-9968" fmla="*/ 1036 h 10495"/>
              <a:gd name="connsiteX7-9969" fmla="*/ 3053 w 10000"/>
              <a:gd name="connsiteY7-9970" fmla="*/ 992 h 10495"/>
              <a:gd name="connsiteX8-9971" fmla="*/ 2933 w 10000"/>
              <a:gd name="connsiteY8-9972" fmla="*/ 1136 h 10495"/>
              <a:gd name="connsiteX9-9973" fmla="*/ 3664 w 10000"/>
              <a:gd name="connsiteY9-9974" fmla="*/ 2227 h 10495"/>
              <a:gd name="connsiteX10-9975" fmla="*/ 4246 w 10000"/>
              <a:gd name="connsiteY10-9976" fmla="*/ 3933 h 10495"/>
              <a:gd name="connsiteX11-9977" fmla="*/ 4092 w 10000"/>
              <a:gd name="connsiteY11-9978" fmla="*/ 4473 h 10495"/>
              <a:gd name="connsiteX12-9979" fmla="*/ 3718 w 10000"/>
              <a:gd name="connsiteY12-9980" fmla="*/ 4304 h 10495"/>
              <a:gd name="connsiteX13-9981" fmla="*/ 2403 w 10000"/>
              <a:gd name="connsiteY13-9982" fmla="*/ 3521 h 10495"/>
              <a:gd name="connsiteX14-9983" fmla="*/ 895 w 10000"/>
              <a:gd name="connsiteY14-9984" fmla="*/ 2953 h 10495"/>
              <a:gd name="connsiteX15-9985" fmla="*/ 703 w 10000"/>
              <a:gd name="connsiteY15-9986" fmla="*/ 2859 h 10495"/>
              <a:gd name="connsiteX16-9987" fmla="*/ 629 w 10000"/>
              <a:gd name="connsiteY16-9988" fmla="*/ 3058 h 10495"/>
              <a:gd name="connsiteX17-9989" fmla="*/ 661 w 10000"/>
              <a:gd name="connsiteY17-9990" fmla="*/ 3051 h 10495"/>
              <a:gd name="connsiteX18-9991" fmla="*/ 2618 w 10000"/>
              <a:gd name="connsiteY18-9992" fmla="*/ 3840 h 10495"/>
              <a:gd name="connsiteX19-9993" fmla="*/ 3826 w 10000"/>
              <a:gd name="connsiteY19-9994" fmla="*/ 4866 h 10495"/>
              <a:gd name="connsiteX20-9995" fmla="*/ 3997 w 10000"/>
              <a:gd name="connsiteY20-9996" fmla="*/ 5419 h 10495"/>
              <a:gd name="connsiteX21-9997" fmla="*/ 3863 w 10000"/>
              <a:gd name="connsiteY21-9998" fmla="*/ 6534 h 10495"/>
              <a:gd name="connsiteX22-9999" fmla="*/ 3572 w 10000"/>
              <a:gd name="connsiteY22-10000" fmla="*/ 6471 h 10495"/>
              <a:gd name="connsiteX23-10001" fmla="*/ 671 w 10000"/>
              <a:gd name="connsiteY23-10002" fmla="*/ 5984 h 10495"/>
              <a:gd name="connsiteX24-10003" fmla="*/ 20 w 10000"/>
              <a:gd name="connsiteY24-10004" fmla="*/ 5925 h 10495"/>
              <a:gd name="connsiteX25-10005" fmla="*/ 20 w 10000"/>
              <a:gd name="connsiteY25-10006" fmla="*/ 5933 h 10495"/>
              <a:gd name="connsiteX26-10007" fmla="*/ 0 w 10000"/>
              <a:gd name="connsiteY26-10008" fmla="*/ 6193 h 10495"/>
              <a:gd name="connsiteX27-10009" fmla="*/ 383 w 10000"/>
              <a:gd name="connsiteY27-10010" fmla="*/ 6197 h 10495"/>
              <a:gd name="connsiteX28-10011" fmla="*/ 3654 w 10000"/>
              <a:gd name="connsiteY28-10012" fmla="*/ 6979 h 10495"/>
              <a:gd name="connsiteX29-10013" fmla="*/ 3897 w 10000"/>
              <a:gd name="connsiteY29-10014" fmla="*/ 7379 h 10495"/>
              <a:gd name="connsiteX30-10015" fmla="*/ 3753 w 10000"/>
              <a:gd name="connsiteY30-10016" fmla="*/ 9150 h 10495"/>
              <a:gd name="connsiteX31-10017" fmla="*/ 3594 w 10000"/>
              <a:gd name="connsiteY31-10018" fmla="*/ 9585 h 10495"/>
              <a:gd name="connsiteX32-10019" fmla="*/ 2618 w 10000"/>
              <a:gd name="connsiteY32-10020" fmla="*/ 10049 h 10495"/>
              <a:gd name="connsiteX33-10021" fmla="*/ 1966 w 10000"/>
              <a:gd name="connsiteY33-10022" fmla="*/ 10151 h 10495"/>
              <a:gd name="connsiteX34-10023" fmla="*/ 1519 w 10000"/>
              <a:gd name="connsiteY34-10024" fmla="*/ 10236 h 10495"/>
              <a:gd name="connsiteX35-10025" fmla="*/ 2899 w 10000"/>
              <a:gd name="connsiteY35-10026" fmla="*/ 10473 h 10495"/>
              <a:gd name="connsiteX36-10027" fmla="*/ 6656 w 10000"/>
              <a:gd name="connsiteY36-10028" fmla="*/ 10426 h 10495"/>
              <a:gd name="connsiteX37-10029" fmla="*/ 7293 w 10000"/>
              <a:gd name="connsiteY37-10030" fmla="*/ 10327 h 10495"/>
              <a:gd name="connsiteX38-10031" fmla="*/ 7435 w 10000"/>
              <a:gd name="connsiteY38-10032" fmla="*/ 10275 h 10495"/>
              <a:gd name="connsiteX39-10033" fmla="*/ 7328 w 10000"/>
              <a:gd name="connsiteY39-10034" fmla="*/ 10224 h 10495"/>
              <a:gd name="connsiteX40-10035" fmla="*/ 6676 w 10000"/>
              <a:gd name="connsiteY40-10036" fmla="*/ 10112 h 10495"/>
              <a:gd name="connsiteX41-10037" fmla="*/ 5392 w 10000"/>
              <a:gd name="connsiteY41-10038" fmla="*/ 9678 h 10495"/>
              <a:gd name="connsiteX42-10039" fmla="*/ 5222 w 10000"/>
              <a:gd name="connsiteY42-10040" fmla="*/ 9246 h 10495"/>
              <a:gd name="connsiteX43-10041" fmla="*/ 5183 w 10000"/>
              <a:gd name="connsiteY43-10042" fmla="*/ 7825 h 10495"/>
              <a:gd name="connsiteX44-10043" fmla="*/ 5192 w 10000"/>
              <a:gd name="connsiteY44-10044" fmla="*/ 7267 h 10495"/>
              <a:gd name="connsiteX45-10045" fmla="*/ 5356 w 10000"/>
              <a:gd name="connsiteY45-10046" fmla="*/ 7105 h 10495"/>
              <a:gd name="connsiteX46-10047" fmla="*/ 7720 w 10000"/>
              <a:gd name="connsiteY46-10048" fmla="*/ 6347 h 10495"/>
              <a:gd name="connsiteX47-10049" fmla="*/ 9982 w 10000"/>
              <a:gd name="connsiteY47-10050" fmla="*/ 6143 h 10495"/>
              <a:gd name="connsiteX48-10051" fmla="*/ 10000 w 10000"/>
              <a:gd name="connsiteY48-10052" fmla="*/ 6156 h 10495"/>
              <a:gd name="connsiteX49-10053" fmla="*/ 9985 w 10000"/>
              <a:gd name="connsiteY49-10054" fmla="*/ 5943 h 10495"/>
              <a:gd name="connsiteX50-10055" fmla="*/ 9988 w 10000"/>
              <a:gd name="connsiteY50-10056" fmla="*/ 5856 h 10495"/>
              <a:gd name="connsiteX51-10057" fmla="*/ 9941 w 10000"/>
              <a:gd name="connsiteY51-10058" fmla="*/ 5928 h 10495"/>
              <a:gd name="connsiteX52-10059" fmla="*/ 9553 w 10000"/>
              <a:gd name="connsiteY52-10060" fmla="*/ 5959 h 10495"/>
              <a:gd name="connsiteX53-10061" fmla="*/ 6000 w 10000"/>
              <a:gd name="connsiteY53-10062" fmla="*/ 6364 h 10495"/>
              <a:gd name="connsiteX54-10063" fmla="*/ 5138 w 10000"/>
              <a:gd name="connsiteY54-10064" fmla="*/ 6475 h 10495"/>
              <a:gd name="connsiteX55-10065" fmla="*/ 4956 w 10000"/>
              <a:gd name="connsiteY55-10066" fmla="*/ 5260 h 10495"/>
              <a:gd name="connsiteX56-10067" fmla="*/ 5535 w 10000"/>
              <a:gd name="connsiteY56-10068" fmla="*/ 4555 h 10495"/>
              <a:gd name="connsiteX57-10069" fmla="*/ 8583 w 10000"/>
              <a:gd name="connsiteY57-10070" fmla="*/ 3512 h 10495"/>
              <a:gd name="connsiteX58-10071" fmla="*/ 9138 w 10000"/>
              <a:gd name="connsiteY58-10072" fmla="*/ 3426 h 10495"/>
              <a:gd name="connsiteX59-10073" fmla="*/ 9040 w 10000"/>
              <a:gd name="connsiteY59-10074" fmla="*/ 3274 h 10495"/>
              <a:gd name="connsiteX60-10075" fmla="*/ 9020 w 10000"/>
              <a:gd name="connsiteY60-10076" fmla="*/ 3301 h 10495"/>
              <a:gd name="connsiteX61-10077" fmla="*/ 8390 w 10000"/>
              <a:gd name="connsiteY61-10078" fmla="*/ 3406 h 10495"/>
              <a:gd name="connsiteX62-10079" fmla="*/ 6398 w 10000"/>
              <a:gd name="connsiteY62-10080" fmla="*/ 3827 h 10495"/>
              <a:gd name="connsiteX63-10081" fmla="*/ 5514 w 10000"/>
              <a:gd name="connsiteY63-10082" fmla="*/ 4199 h 10495"/>
              <a:gd name="connsiteX64-10083" fmla="*/ 4879 w 10000"/>
              <a:gd name="connsiteY64-10084" fmla="*/ 4378 h 10495"/>
              <a:gd name="connsiteX65-10085" fmla="*/ 4830 w 10000"/>
              <a:gd name="connsiteY65-10086" fmla="*/ 4129 h 10495"/>
              <a:gd name="connsiteX66-10087" fmla="*/ 4735 w 10000"/>
              <a:gd name="connsiteY66-10088" fmla="*/ 3599 h 10495"/>
              <a:gd name="connsiteX67-10089" fmla="*/ 4695 w 10000"/>
              <a:gd name="connsiteY67-10090" fmla="*/ 3314 h 10495"/>
              <a:gd name="connsiteX68-10091" fmla="*/ 5062 w 10000"/>
              <a:gd name="connsiteY68-10092" fmla="*/ 2693 h 10495"/>
              <a:gd name="connsiteX69-10093" fmla="*/ 6198 w 10000"/>
              <a:gd name="connsiteY69-10094" fmla="*/ 858 h 10495"/>
              <a:gd name="connsiteX70-10095" fmla="*/ 6584 w 10000"/>
              <a:gd name="connsiteY70-10096" fmla="*/ 41 h 10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</a:cxnLst>
            <a:rect l="l" t="t" r="r" b="b"/>
            <a:pathLst>
              <a:path w="10000" h="10495">
                <a:moveTo>
                  <a:pt x="6584" y="41"/>
                </a:moveTo>
                <a:cubicBezTo>
                  <a:pt x="6190" y="4"/>
                  <a:pt x="6495" y="-95"/>
                  <a:pt x="6227" y="261"/>
                </a:cubicBezTo>
                <a:cubicBezTo>
                  <a:pt x="6166" y="349"/>
                  <a:pt x="6240" y="208"/>
                  <a:pt x="6013" y="545"/>
                </a:cubicBezTo>
                <a:cubicBezTo>
                  <a:pt x="5786" y="882"/>
                  <a:pt x="5163" y="1915"/>
                  <a:pt x="4865" y="2285"/>
                </a:cubicBezTo>
                <a:cubicBezTo>
                  <a:pt x="4634" y="2527"/>
                  <a:pt x="4526" y="2955"/>
                  <a:pt x="4272" y="2808"/>
                </a:cubicBezTo>
                <a:cubicBezTo>
                  <a:pt x="4018" y="2661"/>
                  <a:pt x="3595" y="1718"/>
                  <a:pt x="3341" y="1401"/>
                </a:cubicBezTo>
                <a:cubicBezTo>
                  <a:pt x="3199" y="1226"/>
                  <a:pt x="3068" y="1060"/>
                  <a:pt x="3052" y="1036"/>
                </a:cubicBezTo>
                <a:cubicBezTo>
                  <a:pt x="3047" y="1030"/>
                  <a:pt x="3048" y="1014"/>
                  <a:pt x="3053" y="992"/>
                </a:cubicBezTo>
                <a:cubicBezTo>
                  <a:pt x="3015" y="1042"/>
                  <a:pt x="2976" y="1091"/>
                  <a:pt x="2933" y="1136"/>
                </a:cubicBezTo>
                <a:cubicBezTo>
                  <a:pt x="3042" y="1214"/>
                  <a:pt x="3437" y="1806"/>
                  <a:pt x="3664" y="2227"/>
                </a:cubicBezTo>
                <a:cubicBezTo>
                  <a:pt x="3925" y="2711"/>
                  <a:pt x="4248" y="3659"/>
                  <a:pt x="4246" y="3933"/>
                </a:cubicBezTo>
                <a:cubicBezTo>
                  <a:pt x="4245" y="4148"/>
                  <a:pt x="4173" y="4401"/>
                  <a:pt x="4092" y="4473"/>
                </a:cubicBezTo>
                <a:cubicBezTo>
                  <a:pt x="4030" y="4527"/>
                  <a:pt x="3985" y="4507"/>
                  <a:pt x="3718" y="4304"/>
                </a:cubicBezTo>
                <a:cubicBezTo>
                  <a:pt x="3309" y="3996"/>
                  <a:pt x="2938" y="3776"/>
                  <a:pt x="2403" y="3521"/>
                </a:cubicBezTo>
                <a:cubicBezTo>
                  <a:pt x="1986" y="3323"/>
                  <a:pt x="1161" y="3011"/>
                  <a:pt x="895" y="2953"/>
                </a:cubicBezTo>
                <a:cubicBezTo>
                  <a:pt x="786" y="2926"/>
                  <a:pt x="728" y="2909"/>
                  <a:pt x="703" y="2859"/>
                </a:cubicBezTo>
                <a:cubicBezTo>
                  <a:pt x="683" y="2926"/>
                  <a:pt x="658" y="2994"/>
                  <a:pt x="629" y="3058"/>
                </a:cubicBezTo>
                <a:cubicBezTo>
                  <a:pt x="641" y="3053"/>
                  <a:pt x="651" y="3051"/>
                  <a:pt x="661" y="3051"/>
                </a:cubicBezTo>
                <a:cubicBezTo>
                  <a:pt x="919" y="3051"/>
                  <a:pt x="2014" y="3493"/>
                  <a:pt x="2618" y="3840"/>
                </a:cubicBezTo>
                <a:cubicBezTo>
                  <a:pt x="3013" y="4068"/>
                  <a:pt x="3627" y="4589"/>
                  <a:pt x="3826" y="4866"/>
                </a:cubicBezTo>
                <a:cubicBezTo>
                  <a:pt x="3945" y="5034"/>
                  <a:pt x="3974" y="5123"/>
                  <a:pt x="3997" y="5419"/>
                </a:cubicBezTo>
                <a:cubicBezTo>
                  <a:pt x="4027" y="5789"/>
                  <a:pt x="3942" y="6489"/>
                  <a:pt x="3863" y="6534"/>
                </a:cubicBezTo>
                <a:cubicBezTo>
                  <a:pt x="3838" y="6547"/>
                  <a:pt x="3708" y="6519"/>
                  <a:pt x="3572" y="6471"/>
                </a:cubicBezTo>
                <a:cubicBezTo>
                  <a:pt x="2963" y="6253"/>
                  <a:pt x="1889" y="6074"/>
                  <a:pt x="671" y="5984"/>
                </a:cubicBezTo>
                <a:cubicBezTo>
                  <a:pt x="392" y="5964"/>
                  <a:pt x="149" y="5941"/>
                  <a:pt x="20" y="5925"/>
                </a:cubicBezTo>
                <a:lnTo>
                  <a:pt x="20" y="5933"/>
                </a:lnTo>
                <a:cubicBezTo>
                  <a:pt x="20" y="6020"/>
                  <a:pt x="13" y="6108"/>
                  <a:pt x="0" y="6193"/>
                </a:cubicBezTo>
                <a:lnTo>
                  <a:pt x="383" y="6197"/>
                </a:lnTo>
                <a:cubicBezTo>
                  <a:pt x="1732" y="6210"/>
                  <a:pt x="3094" y="6537"/>
                  <a:pt x="3654" y="6979"/>
                </a:cubicBezTo>
                <a:cubicBezTo>
                  <a:pt x="3841" y="7125"/>
                  <a:pt x="3866" y="7169"/>
                  <a:pt x="3897" y="7379"/>
                </a:cubicBezTo>
                <a:cubicBezTo>
                  <a:pt x="3937" y="7658"/>
                  <a:pt x="3853" y="8681"/>
                  <a:pt x="3753" y="9150"/>
                </a:cubicBezTo>
                <a:cubicBezTo>
                  <a:pt x="3713" y="9332"/>
                  <a:pt x="3642" y="9528"/>
                  <a:pt x="3594" y="9585"/>
                </a:cubicBezTo>
                <a:cubicBezTo>
                  <a:pt x="3477" y="9725"/>
                  <a:pt x="2909" y="9994"/>
                  <a:pt x="2618" y="10049"/>
                </a:cubicBezTo>
                <a:cubicBezTo>
                  <a:pt x="2490" y="10072"/>
                  <a:pt x="2195" y="10119"/>
                  <a:pt x="1966" y="10151"/>
                </a:cubicBezTo>
                <a:cubicBezTo>
                  <a:pt x="1735" y="10187"/>
                  <a:pt x="1534" y="10224"/>
                  <a:pt x="1519" y="10236"/>
                </a:cubicBezTo>
                <a:cubicBezTo>
                  <a:pt x="1415" y="10330"/>
                  <a:pt x="1931" y="10418"/>
                  <a:pt x="2899" y="10473"/>
                </a:cubicBezTo>
                <a:cubicBezTo>
                  <a:pt x="3704" y="10518"/>
                  <a:pt x="6023" y="10490"/>
                  <a:pt x="6656" y="10426"/>
                </a:cubicBezTo>
                <a:cubicBezTo>
                  <a:pt x="6928" y="10400"/>
                  <a:pt x="7216" y="10355"/>
                  <a:pt x="7293" y="10327"/>
                </a:cubicBezTo>
                <a:lnTo>
                  <a:pt x="7435" y="10275"/>
                </a:lnTo>
                <a:cubicBezTo>
                  <a:pt x="7399" y="10257"/>
                  <a:pt x="7364" y="10240"/>
                  <a:pt x="7328" y="10224"/>
                </a:cubicBezTo>
                <a:cubicBezTo>
                  <a:pt x="7268" y="10195"/>
                  <a:pt x="6975" y="10144"/>
                  <a:pt x="6676" y="10112"/>
                </a:cubicBezTo>
                <a:cubicBezTo>
                  <a:pt x="6083" y="10046"/>
                  <a:pt x="5662" y="9904"/>
                  <a:pt x="5392" y="9678"/>
                </a:cubicBezTo>
                <a:cubicBezTo>
                  <a:pt x="5265" y="9575"/>
                  <a:pt x="5247" y="9524"/>
                  <a:pt x="5222" y="9246"/>
                </a:cubicBezTo>
                <a:cubicBezTo>
                  <a:pt x="5183" y="8813"/>
                  <a:pt x="5173" y="8478"/>
                  <a:pt x="5183" y="7825"/>
                </a:cubicBezTo>
                <a:cubicBezTo>
                  <a:pt x="5186" y="7640"/>
                  <a:pt x="5189" y="7453"/>
                  <a:pt x="5192" y="7267"/>
                </a:cubicBezTo>
                <a:lnTo>
                  <a:pt x="5356" y="7105"/>
                </a:lnTo>
                <a:cubicBezTo>
                  <a:pt x="5670" y="6796"/>
                  <a:pt x="6490" y="6533"/>
                  <a:pt x="7720" y="6347"/>
                </a:cubicBezTo>
                <a:cubicBezTo>
                  <a:pt x="8360" y="6249"/>
                  <a:pt x="9891" y="6112"/>
                  <a:pt x="9982" y="6143"/>
                </a:cubicBezTo>
                <a:cubicBezTo>
                  <a:pt x="9987" y="6145"/>
                  <a:pt x="9993" y="6151"/>
                  <a:pt x="10000" y="6156"/>
                </a:cubicBezTo>
                <a:cubicBezTo>
                  <a:pt x="9990" y="6088"/>
                  <a:pt x="9985" y="6015"/>
                  <a:pt x="9985" y="5943"/>
                </a:cubicBezTo>
                <a:cubicBezTo>
                  <a:pt x="9985" y="5914"/>
                  <a:pt x="9987" y="5884"/>
                  <a:pt x="9988" y="5856"/>
                </a:cubicBezTo>
                <a:cubicBezTo>
                  <a:pt x="9973" y="5893"/>
                  <a:pt x="9956" y="5920"/>
                  <a:pt x="9941" y="5928"/>
                </a:cubicBezTo>
                <a:cubicBezTo>
                  <a:pt x="9913" y="5944"/>
                  <a:pt x="9739" y="5959"/>
                  <a:pt x="9553" y="5959"/>
                </a:cubicBezTo>
                <a:cubicBezTo>
                  <a:pt x="8779" y="5961"/>
                  <a:pt x="7286" y="6132"/>
                  <a:pt x="6000" y="6364"/>
                </a:cubicBezTo>
                <a:cubicBezTo>
                  <a:pt x="5525" y="6449"/>
                  <a:pt x="5161" y="6496"/>
                  <a:pt x="5138" y="6475"/>
                </a:cubicBezTo>
                <a:cubicBezTo>
                  <a:pt x="5091" y="6434"/>
                  <a:pt x="4956" y="5532"/>
                  <a:pt x="4956" y="5260"/>
                </a:cubicBezTo>
                <a:cubicBezTo>
                  <a:pt x="4956" y="5045"/>
                  <a:pt x="5081" y="4893"/>
                  <a:pt x="5535" y="4555"/>
                </a:cubicBezTo>
                <a:cubicBezTo>
                  <a:pt x="6204" y="4058"/>
                  <a:pt x="7134" y="3739"/>
                  <a:pt x="8583" y="3512"/>
                </a:cubicBezTo>
                <a:lnTo>
                  <a:pt x="9138" y="3426"/>
                </a:lnTo>
                <a:cubicBezTo>
                  <a:pt x="9103" y="3376"/>
                  <a:pt x="9068" y="3327"/>
                  <a:pt x="9040" y="3274"/>
                </a:cubicBezTo>
                <a:cubicBezTo>
                  <a:pt x="9035" y="3288"/>
                  <a:pt x="9030" y="3297"/>
                  <a:pt x="9020" y="3301"/>
                </a:cubicBezTo>
                <a:cubicBezTo>
                  <a:pt x="8991" y="3318"/>
                  <a:pt x="8707" y="3364"/>
                  <a:pt x="8390" y="3406"/>
                </a:cubicBezTo>
                <a:cubicBezTo>
                  <a:pt x="7701" y="3495"/>
                  <a:pt x="6843" y="3679"/>
                  <a:pt x="6398" y="3827"/>
                </a:cubicBezTo>
                <a:cubicBezTo>
                  <a:pt x="6221" y="3886"/>
                  <a:pt x="5822" y="4054"/>
                  <a:pt x="5514" y="4199"/>
                </a:cubicBezTo>
                <a:cubicBezTo>
                  <a:pt x="4964" y="4456"/>
                  <a:pt x="4951" y="4460"/>
                  <a:pt x="4879" y="4378"/>
                </a:cubicBezTo>
                <a:cubicBezTo>
                  <a:pt x="4832" y="4322"/>
                  <a:pt x="4815" y="4240"/>
                  <a:pt x="4830" y="4129"/>
                </a:cubicBezTo>
                <a:cubicBezTo>
                  <a:pt x="4806" y="3999"/>
                  <a:pt x="4757" y="3734"/>
                  <a:pt x="4735" y="3599"/>
                </a:cubicBezTo>
                <a:cubicBezTo>
                  <a:pt x="4713" y="3463"/>
                  <a:pt x="4641" y="3465"/>
                  <a:pt x="4695" y="3314"/>
                </a:cubicBezTo>
                <a:cubicBezTo>
                  <a:pt x="4749" y="3163"/>
                  <a:pt x="4917" y="2833"/>
                  <a:pt x="5062" y="2693"/>
                </a:cubicBezTo>
                <a:cubicBezTo>
                  <a:pt x="5192" y="2323"/>
                  <a:pt x="6081" y="1130"/>
                  <a:pt x="6198" y="858"/>
                </a:cubicBezTo>
                <a:cubicBezTo>
                  <a:pt x="6356" y="492"/>
                  <a:pt x="6766" y="86"/>
                  <a:pt x="6584" y="41"/>
                </a:cubicBezTo>
                <a:close/>
              </a:path>
            </a:pathLst>
          </a:custGeom>
          <a:solidFill>
            <a:srgbClr val="82828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zh-CN" altLang="en-US" b="1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20963" y="3003550"/>
            <a:ext cx="674687" cy="674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MH_Other_2"/>
          <p:cNvSpPr>
            <a:spLocks noChangeArrowheads="1"/>
          </p:cNvSpPr>
          <p:nvPr/>
        </p:nvSpPr>
        <p:spPr bwMode="auto">
          <a:xfrm>
            <a:off x="2693713" y="3074002"/>
            <a:ext cx="533400" cy="534591"/>
          </a:xfrm>
          <a:prstGeom prst="ellipse">
            <a:avLst/>
          </a:prstGeom>
          <a:solidFill>
            <a:srgbClr val="DC4E67"/>
          </a:solidFill>
          <a:ln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txBody>
          <a:bodyPr lIns="68580" tIns="34290" rIns="68580" bIns="34290"/>
          <a:lstStyle>
            <a:lvl1pPr marL="233680" indent="-23368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 typeface="Arial" panose="020B0604020202020204" pitchFamily="34" charset="0"/>
              <a:buChar char="•"/>
              <a:defRPr/>
            </a:pPr>
            <a:endParaRPr lang="zh-TW" altLang="en-US" sz="24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MH_Other_9"/>
          <p:cNvSpPr/>
          <p:nvPr/>
        </p:nvSpPr>
        <p:spPr bwMode="auto">
          <a:xfrm>
            <a:off x="2789238" y="3197225"/>
            <a:ext cx="342900" cy="288925"/>
          </a:xfrm>
          <a:custGeom>
            <a:avLst/>
            <a:gdLst>
              <a:gd name="T0" fmla="*/ 204137 w 2300288"/>
              <a:gd name="T1" fmla="*/ 174827 h 1936750"/>
              <a:gd name="T2" fmla="*/ 218659 w 2300288"/>
              <a:gd name="T3" fmla="*/ 189293 h 1936750"/>
              <a:gd name="T4" fmla="*/ 219039 w 2300288"/>
              <a:gd name="T5" fmla="*/ 192091 h 1936750"/>
              <a:gd name="T6" fmla="*/ 207221 w 2300288"/>
              <a:gd name="T7" fmla="*/ 204992 h 1936750"/>
              <a:gd name="T8" fmla="*/ 212917 w 2300288"/>
              <a:gd name="T9" fmla="*/ 225055 h 1936750"/>
              <a:gd name="T10" fmla="*/ 216761 w 2300288"/>
              <a:gd name="T11" fmla="*/ 255078 h 1936750"/>
              <a:gd name="T12" fmla="*/ 188284 w 2300288"/>
              <a:gd name="T13" fmla="*/ 245687 h 1936750"/>
              <a:gd name="T14" fmla="*/ 192793 w 2300288"/>
              <a:gd name="T15" fmla="*/ 218177 h 1936750"/>
              <a:gd name="T16" fmla="*/ 186054 w 2300288"/>
              <a:gd name="T17" fmla="*/ 194036 h 1936750"/>
              <a:gd name="T18" fmla="*/ 185057 w 2300288"/>
              <a:gd name="T19" fmla="*/ 191285 h 1936750"/>
              <a:gd name="T20" fmla="*/ 186054 w 2300288"/>
              <a:gd name="T21" fmla="*/ 188581 h 1936750"/>
              <a:gd name="T22" fmla="*/ 200909 w 2300288"/>
              <a:gd name="T23" fmla="*/ 174494 h 1936750"/>
              <a:gd name="T24" fmla="*/ 254880 w 2300288"/>
              <a:gd name="T25" fmla="*/ 155708 h 1936750"/>
              <a:gd name="T26" fmla="*/ 286508 w 2300288"/>
              <a:gd name="T27" fmla="*/ 166750 h 1936750"/>
              <a:gd name="T28" fmla="*/ 317474 w 2300288"/>
              <a:gd name="T29" fmla="*/ 177460 h 1936750"/>
              <a:gd name="T30" fmla="*/ 325571 w 2300288"/>
              <a:gd name="T31" fmla="*/ 182105 h 1936750"/>
              <a:gd name="T32" fmla="*/ 330542 w 2300288"/>
              <a:gd name="T33" fmla="*/ 187886 h 1936750"/>
              <a:gd name="T34" fmla="*/ 336697 w 2300288"/>
              <a:gd name="T35" fmla="*/ 201156 h 1936750"/>
              <a:gd name="T36" fmla="*/ 340911 w 2300288"/>
              <a:gd name="T37" fmla="*/ 218785 h 1936750"/>
              <a:gd name="T38" fmla="*/ 342900 w 2300288"/>
              <a:gd name="T39" fmla="*/ 241011 h 1936750"/>
              <a:gd name="T40" fmla="*/ 341953 w 2300288"/>
              <a:gd name="T41" fmla="*/ 245940 h 1936750"/>
              <a:gd name="T42" fmla="*/ 337408 w 2300288"/>
              <a:gd name="T43" fmla="*/ 249683 h 1936750"/>
              <a:gd name="T44" fmla="*/ 320741 w 2300288"/>
              <a:gd name="T45" fmla="*/ 256034 h 1936750"/>
              <a:gd name="T46" fmla="*/ 292664 w 2300288"/>
              <a:gd name="T47" fmla="*/ 261199 h 1936750"/>
              <a:gd name="T48" fmla="*/ 252891 w 2300288"/>
              <a:gd name="T49" fmla="*/ 264327 h 1936750"/>
              <a:gd name="T50" fmla="*/ 170805 w 2300288"/>
              <a:gd name="T51" fmla="*/ 276603 h 1936750"/>
              <a:gd name="T52" fmla="*/ 17412 w 2300288"/>
              <a:gd name="T53" fmla="*/ 150738 h 1936750"/>
              <a:gd name="T54" fmla="*/ 207475 w 2300288"/>
              <a:gd name="T55" fmla="*/ 284 h 1936750"/>
              <a:gd name="T56" fmla="*/ 216574 w 2300288"/>
              <a:gd name="T57" fmla="*/ 2276 h 1936750"/>
              <a:gd name="T58" fmla="*/ 224963 w 2300288"/>
              <a:gd name="T59" fmla="*/ 5927 h 1936750"/>
              <a:gd name="T60" fmla="*/ 232640 w 2300288"/>
              <a:gd name="T61" fmla="*/ 11190 h 1936750"/>
              <a:gd name="T62" fmla="*/ 244346 w 2300288"/>
              <a:gd name="T63" fmla="*/ 24325 h 1936750"/>
              <a:gd name="T64" fmla="*/ 252498 w 2300288"/>
              <a:gd name="T65" fmla="*/ 42580 h 1936750"/>
              <a:gd name="T66" fmla="*/ 254583 w 2300288"/>
              <a:gd name="T67" fmla="*/ 54387 h 1936750"/>
              <a:gd name="T68" fmla="*/ 254631 w 2300288"/>
              <a:gd name="T69" fmla="*/ 66289 h 1936750"/>
              <a:gd name="T70" fmla="*/ 252498 w 2300288"/>
              <a:gd name="T71" fmla="*/ 80134 h 1936750"/>
              <a:gd name="T72" fmla="*/ 248327 w 2300288"/>
              <a:gd name="T73" fmla="*/ 94075 h 1936750"/>
              <a:gd name="T74" fmla="*/ 242308 w 2300288"/>
              <a:gd name="T75" fmla="*/ 107399 h 1936750"/>
              <a:gd name="T76" fmla="*/ 234773 w 2300288"/>
              <a:gd name="T77" fmla="*/ 119300 h 1936750"/>
              <a:gd name="T78" fmla="*/ 220318 w 2300288"/>
              <a:gd name="T79" fmla="*/ 156285 h 1936750"/>
              <a:gd name="T80" fmla="*/ 206337 w 2300288"/>
              <a:gd name="T81" fmla="*/ 168614 h 1936750"/>
              <a:gd name="T82" fmla="*/ 201740 w 2300288"/>
              <a:gd name="T83" fmla="*/ 170463 h 1936750"/>
              <a:gd name="T84" fmla="*/ 195579 w 2300288"/>
              <a:gd name="T85" fmla="*/ 167049 h 1936750"/>
              <a:gd name="T86" fmla="*/ 178849 w 2300288"/>
              <a:gd name="T87" fmla="*/ 151069 h 1936750"/>
              <a:gd name="T88" fmla="*/ 167096 w 2300288"/>
              <a:gd name="T89" fmla="*/ 116076 h 1936750"/>
              <a:gd name="T90" fmla="*/ 159940 w 2300288"/>
              <a:gd name="T91" fmla="*/ 103653 h 1936750"/>
              <a:gd name="T92" fmla="*/ 154442 w 2300288"/>
              <a:gd name="T93" fmla="*/ 90092 h 1936750"/>
              <a:gd name="T94" fmla="*/ 150793 w 2300288"/>
              <a:gd name="T95" fmla="*/ 76104 h 1936750"/>
              <a:gd name="T96" fmla="*/ 149323 w 2300288"/>
              <a:gd name="T97" fmla="*/ 62448 h 1936750"/>
              <a:gd name="T98" fmla="*/ 149892 w 2300288"/>
              <a:gd name="T99" fmla="*/ 51400 h 1936750"/>
              <a:gd name="T100" fmla="*/ 153447 w 2300288"/>
              <a:gd name="T101" fmla="*/ 36985 h 1936750"/>
              <a:gd name="T102" fmla="*/ 163020 w 2300288"/>
              <a:gd name="T103" fmla="*/ 19820 h 1936750"/>
              <a:gd name="T104" fmla="*/ 173636 w 2300288"/>
              <a:gd name="T105" fmla="*/ 9531 h 1936750"/>
              <a:gd name="T106" fmla="*/ 181551 w 2300288"/>
              <a:gd name="T107" fmla="*/ 4742 h 1936750"/>
              <a:gd name="T108" fmla="*/ 190176 w 2300288"/>
              <a:gd name="T109" fmla="*/ 1565 h 1936750"/>
              <a:gd name="T110" fmla="*/ 199370 w 2300288"/>
              <a:gd name="T111" fmla="*/ 47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/>
          <a:p>
            <a:pPr eaLnBrk="1" hangingPunct="1">
              <a:defRPr/>
            </a:pPr>
            <a:endParaRPr lang="zh-CN" altLang="en-US" b="1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1717675" y="3108322"/>
            <a:ext cx="906463" cy="438582"/>
            <a:chOff x="1669512" y="2891081"/>
            <a:chExt cx="906463" cy="439258"/>
          </a:xfrm>
        </p:grpSpPr>
        <p:sp>
          <p:nvSpPr>
            <p:cNvPr id="4147" name="直接连接符 281"/>
            <p:cNvSpPr>
              <a:spLocks noChangeShapeType="1"/>
            </p:cNvSpPr>
            <p:nvPr/>
          </p:nvSpPr>
          <p:spPr bwMode="auto">
            <a:xfrm>
              <a:off x="1669512" y="3263128"/>
              <a:ext cx="906463" cy="0"/>
            </a:xfrm>
            <a:prstGeom prst="line">
              <a:avLst/>
            </a:prstGeom>
            <a:noFill/>
            <a:ln w="9525">
              <a:solidFill>
                <a:srgbClr val="DC4E67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8580" tIns="34290" rIns="68580" bIns="34290"/>
            <a:lstStyle/>
            <a:p>
              <a:pPr eaLnBrk="1" hangingPunct="1"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148" name="文本框 26"/>
            <p:cNvSpPr txBox="1">
              <a:spLocks noChangeArrowheads="1"/>
            </p:cNvSpPr>
            <p:nvPr/>
          </p:nvSpPr>
          <p:spPr bwMode="auto">
            <a:xfrm>
              <a:off x="1674253" y="2891081"/>
              <a:ext cx="757259" cy="439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序列</a:t>
              </a:r>
            </a:p>
          </p:txBody>
        </p:sp>
      </p:grpSp>
      <p:sp>
        <p:nvSpPr>
          <p:cNvPr id="14" name="椭圆 13"/>
          <p:cNvSpPr/>
          <p:nvPr/>
        </p:nvSpPr>
        <p:spPr>
          <a:xfrm>
            <a:off x="2773363" y="2211388"/>
            <a:ext cx="674687" cy="6746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MH_Other_2"/>
          <p:cNvSpPr>
            <a:spLocks noChangeArrowheads="1"/>
          </p:cNvSpPr>
          <p:nvPr/>
        </p:nvSpPr>
        <p:spPr bwMode="auto">
          <a:xfrm>
            <a:off x="2846113" y="2281914"/>
            <a:ext cx="533400" cy="534591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txBody>
          <a:bodyPr lIns="68580" tIns="34290" rIns="68580" bIns="34290"/>
          <a:lstStyle>
            <a:lvl1pPr marL="233680" indent="-23368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 typeface="Arial" panose="020B0604020202020204" pitchFamily="34" charset="0"/>
              <a:buChar char="•"/>
              <a:defRPr/>
            </a:pPr>
            <a:endParaRPr lang="zh-TW" altLang="en-US" sz="24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6" name="MH_Other_9"/>
          <p:cNvSpPr/>
          <p:nvPr/>
        </p:nvSpPr>
        <p:spPr bwMode="auto">
          <a:xfrm>
            <a:off x="2941638" y="2405063"/>
            <a:ext cx="342900" cy="288925"/>
          </a:xfrm>
          <a:custGeom>
            <a:avLst/>
            <a:gdLst>
              <a:gd name="T0" fmla="*/ 204137 w 2300288"/>
              <a:gd name="T1" fmla="*/ 174827 h 1936750"/>
              <a:gd name="T2" fmla="*/ 218659 w 2300288"/>
              <a:gd name="T3" fmla="*/ 189293 h 1936750"/>
              <a:gd name="T4" fmla="*/ 219039 w 2300288"/>
              <a:gd name="T5" fmla="*/ 192091 h 1936750"/>
              <a:gd name="T6" fmla="*/ 207221 w 2300288"/>
              <a:gd name="T7" fmla="*/ 204992 h 1936750"/>
              <a:gd name="T8" fmla="*/ 212917 w 2300288"/>
              <a:gd name="T9" fmla="*/ 225055 h 1936750"/>
              <a:gd name="T10" fmla="*/ 216761 w 2300288"/>
              <a:gd name="T11" fmla="*/ 255078 h 1936750"/>
              <a:gd name="T12" fmla="*/ 188284 w 2300288"/>
              <a:gd name="T13" fmla="*/ 245687 h 1936750"/>
              <a:gd name="T14" fmla="*/ 192793 w 2300288"/>
              <a:gd name="T15" fmla="*/ 218177 h 1936750"/>
              <a:gd name="T16" fmla="*/ 186054 w 2300288"/>
              <a:gd name="T17" fmla="*/ 194036 h 1936750"/>
              <a:gd name="T18" fmla="*/ 185057 w 2300288"/>
              <a:gd name="T19" fmla="*/ 191285 h 1936750"/>
              <a:gd name="T20" fmla="*/ 186054 w 2300288"/>
              <a:gd name="T21" fmla="*/ 188581 h 1936750"/>
              <a:gd name="T22" fmla="*/ 200909 w 2300288"/>
              <a:gd name="T23" fmla="*/ 174494 h 1936750"/>
              <a:gd name="T24" fmla="*/ 254880 w 2300288"/>
              <a:gd name="T25" fmla="*/ 155708 h 1936750"/>
              <a:gd name="T26" fmla="*/ 286508 w 2300288"/>
              <a:gd name="T27" fmla="*/ 166750 h 1936750"/>
              <a:gd name="T28" fmla="*/ 317474 w 2300288"/>
              <a:gd name="T29" fmla="*/ 177460 h 1936750"/>
              <a:gd name="T30" fmla="*/ 325571 w 2300288"/>
              <a:gd name="T31" fmla="*/ 182105 h 1936750"/>
              <a:gd name="T32" fmla="*/ 330542 w 2300288"/>
              <a:gd name="T33" fmla="*/ 187886 h 1936750"/>
              <a:gd name="T34" fmla="*/ 336697 w 2300288"/>
              <a:gd name="T35" fmla="*/ 201156 h 1936750"/>
              <a:gd name="T36" fmla="*/ 340911 w 2300288"/>
              <a:gd name="T37" fmla="*/ 218785 h 1936750"/>
              <a:gd name="T38" fmla="*/ 342900 w 2300288"/>
              <a:gd name="T39" fmla="*/ 241011 h 1936750"/>
              <a:gd name="T40" fmla="*/ 341953 w 2300288"/>
              <a:gd name="T41" fmla="*/ 245940 h 1936750"/>
              <a:gd name="T42" fmla="*/ 337408 w 2300288"/>
              <a:gd name="T43" fmla="*/ 249683 h 1936750"/>
              <a:gd name="T44" fmla="*/ 320741 w 2300288"/>
              <a:gd name="T45" fmla="*/ 256034 h 1936750"/>
              <a:gd name="T46" fmla="*/ 292664 w 2300288"/>
              <a:gd name="T47" fmla="*/ 261199 h 1936750"/>
              <a:gd name="T48" fmla="*/ 252891 w 2300288"/>
              <a:gd name="T49" fmla="*/ 264327 h 1936750"/>
              <a:gd name="T50" fmla="*/ 170805 w 2300288"/>
              <a:gd name="T51" fmla="*/ 276603 h 1936750"/>
              <a:gd name="T52" fmla="*/ 17412 w 2300288"/>
              <a:gd name="T53" fmla="*/ 150738 h 1936750"/>
              <a:gd name="T54" fmla="*/ 207475 w 2300288"/>
              <a:gd name="T55" fmla="*/ 284 h 1936750"/>
              <a:gd name="T56" fmla="*/ 216574 w 2300288"/>
              <a:gd name="T57" fmla="*/ 2276 h 1936750"/>
              <a:gd name="T58" fmla="*/ 224963 w 2300288"/>
              <a:gd name="T59" fmla="*/ 5927 h 1936750"/>
              <a:gd name="T60" fmla="*/ 232640 w 2300288"/>
              <a:gd name="T61" fmla="*/ 11190 h 1936750"/>
              <a:gd name="T62" fmla="*/ 244346 w 2300288"/>
              <a:gd name="T63" fmla="*/ 24325 h 1936750"/>
              <a:gd name="T64" fmla="*/ 252498 w 2300288"/>
              <a:gd name="T65" fmla="*/ 42580 h 1936750"/>
              <a:gd name="T66" fmla="*/ 254583 w 2300288"/>
              <a:gd name="T67" fmla="*/ 54387 h 1936750"/>
              <a:gd name="T68" fmla="*/ 254631 w 2300288"/>
              <a:gd name="T69" fmla="*/ 66289 h 1936750"/>
              <a:gd name="T70" fmla="*/ 252498 w 2300288"/>
              <a:gd name="T71" fmla="*/ 80134 h 1936750"/>
              <a:gd name="T72" fmla="*/ 248327 w 2300288"/>
              <a:gd name="T73" fmla="*/ 94075 h 1936750"/>
              <a:gd name="T74" fmla="*/ 242308 w 2300288"/>
              <a:gd name="T75" fmla="*/ 107399 h 1936750"/>
              <a:gd name="T76" fmla="*/ 234773 w 2300288"/>
              <a:gd name="T77" fmla="*/ 119300 h 1936750"/>
              <a:gd name="T78" fmla="*/ 220318 w 2300288"/>
              <a:gd name="T79" fmla="*/ 156285 h 1936750"/>
              <a:gd name="T80" fmla="*/ 206337 w 2300288"/>
              <a:gd name="T81" fmla="*/ 168614 h 1936750"/>
              <a:gd name="T82" fmla="*/ 201740 w 2300288"/>
              <a:gd name="T83" fmla="*/ 170463 h 1936750"/>
              <a:gd name="T84" fmla="*/ 195579 w 2300288"/>
              <a:gd name="T85" fmla="*/ 167049 h 1936750"/>
              <a:gd name="T86" fmla="*/ 178849 w 2300288"/>
              <a:gd name="T87" fmla="*/ 151069 h 1936750"/>
              <a:gd name="T88" fmla="*/ 167096 w 2300288"/>
              <a:gd name="T89" fmla="*/ 116076 h 1936750"/>
              <a:gd name="T90" fmla="*/ 159940 w 2300288"/>
              <a:gd name="T91" fmla="*/ 103653 h 1936750"/>
              <a:gd name="T92" fmla="*/ 154442 w 2300288"/>
              <a:gd name="T93" fmla="*/ 90092 h 1936750"/>
              <a:gd name="T94" fmla="*/ 150793 w 2300288"/>
              <a:gd name="T95" fmla="*/ 76104 h 1936750"/>
              <a:gd name="T96" fmla="*/ 149323 w 2300288"/>
              <a:gd name="T97" fmla="*/ 62448 h 1936750"/>
              <a:gd name="T98" fmla="*/ 149892 w 2300288"/>
              <a:gd name="T99" fmla="*/ 51400 h 1936750"/>
              <a:gd name="T100" fmla="*/ 153447 w 2300288"/>
              <a:gd name="T101" fmla="*/ 36985 h 1936750"/>
              <a:gd name="T102" fmla="*/ 163020 w 2300288"/>
              <a:gd name="T103" fmla="*/ 19820 h 1936750"/>
              <a:gd name="T104" fmla="*/ 173636 w 2300288"/>
              <a:gd name="T105" fmla="*/ 9531 h 1936750"/>
              <a:gd name="T106" fmla="*/ 181551 w 2300288"/>
              <a:gd name="T107" fmla="*/ 4742 h 1936750"/>
              <a:gd name="T108" fmla="*/ 190176 w 2300288"/>
              <a:gd name="T109" fmla="*/ 1565 h 1936750"/>
              <a:gd name="T110" fmla="*/ 199370 w 2300288"/>
              <a:gd name="T111" fmla="*/ 47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/>
          <a:p>
            <a:pPr eaLnBrk="1" hangingPunct="1">
              <a:defRPr/>
            </a:pPr>
            <a:endParaRPr lang="zh-CN" altLang="en-US" b="1"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838200" y="2301872"/>
            <a:ext cx="2014538" cy="438582"/>
            <a:chOff x="638372" y="2877040"/>
            <a:chExt cx="2015266" cy="439258"/>
          </a:xfrm>
        </p:grpSpPr>
        <p:sp>
          <p:nvSpPr>
            <p:cNvPr id="4145" name="直接连接符 281"/>
            <p:cNvSpPr>
              <a:spLocks noChangeShapeType="1"/>
            </p:cNvSpPr>
            <p:nvPr/>
          </p:nvSpPr>
          <p:spPr bwMode="auto">
            <a:xfrm>
              <a:off x="638372" y="3263397"/>
              <a:ext cx="2015266" cy="0"/>
            </a:xfrm>
            <a:prstGeom prst="line">
              <a:avLst/>
            </a:prstGeom>
            <a:noFill/>
            <a:ln w="9525">
              <a:solidFill>
                <a:srgbClr val="92D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8580" tIns="34290" rIns="68580" bIns="34290"/>
            <a:lstStyle/>
            <a:p>
              <a:pPr eaLnBrk="1" hangingPunct="1"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146" name="文本框 26"/>
            <p:cNvSpPr txBox="1">
              <a:spLocks noChangeArrowheads="1"/>
            </p:cNvSpPr>
            <p:nvPr/>
          </p:nvSpPr>
          <p:spPr bwMode="auto">
            <a:xfrm>
              <a:off x="646992" y="2877040"/>
              <a:ext cx="1998705" cy="439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列表（</a:t>
              </a:r>
              <a:r>
                <a:rPr lang="en-US" altLang="zh-CN" sz="2400" b="1" dirty="0">
                  <a:latin typeface="+mn-ea"/>
                  <a:ea typeface="+mn-ea"/>
                </a:rPr>
                <a:t>list</a:t>
              </a:r>
              <a:r>
                <a:rPr lang="zh-CN" altLang="en-US" sz="2400" b="1" dirty="0">
                  <a:latin typeface="+mn-ea"/>
                  <a:ea typeface="+mn-ea"/>
                </a:rPr>
                <a:t>）</a:t>
              </a:r>
            </a:p>
          </p:txBody>
        </p:sp>
      </p:grpSp>
      <p:sp>
        <p:nvSpPr>
          <p:cNvPr id="20" name="椭圆 19"/>
          <p:cNvSpPr/>
          <p:nvPr/>
        </p:nvSpPr>
        <p:spPr>
          <a:xfrm>
            <a:off x="3268663" y="1608138"/>
            <a:ext cx="676275" cy="6762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1" name="MH_Other_2"/>
          <p:cNvSpPr>
            <a:spLocks noChangeArrowheads="1"/>
          </p:cNvSpPr>
          <p:nvPr/>
        </p:nvSpPr>
        <p:spPr bwMode="auto">
          <a:xfrm>
            <a:off x="3341785" y="1678922"/>
            <a:ext cx="533400" cy="53459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txBody>
          <a:bodyPr lIns="68580" tIns="34290" rIns="68580" bIns="34290"/>
          <a:lstStyle>
            <a:lvl1pPr marL="233680" indent="-23368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 typeface="Arial" panose="020B0604020202020204" pitchFamily="34" charset="0"/>
              <a:buChar char="•"/>
              <a:defRPr/>
            </a:pPr>
            <a:endParaRPr lang="zh-TW" altLang="en-US" sz="24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2" name="MH_Other_9"/>
          <p:cNvSpPr/>
          <p:nvPr/>
        </p:nvSpPr>
        <p:spPr bwMode="auto">
          <a:xfrm>
            <a:off x="3436938" y="1801813"/>
            <a:ext cx="342900" cy="288925"/>
          </a:xfrm>
          <a:custGeom>
            <a:avLst/>
            <a:gdLst>
              <a:gd name="T0" fmla="*/ 204137 w 2300288"/>
              <a:gd name="T1" fmla="*/ 174827 h 1936750"/>
              <a:gd name="T2" fmla="*/ 218659 w 2300288"/>
              <a:gd name="T3" fmla="*/ 189293 h 1936750"/>
              <a:gd name="T4" fmla="*/ 219039 w 2300288"/>
              <a:gd name="T5" fmla="*/ 192091 h 1936750"/>
              <a:gd name="T6" fmla="*/ 207221 w 2300288"/>
              <a:gd name="T7" fmla="*/ 204992 h 1936750"/>
              <a:gd name="T8" fmla="*/ 212917 w 2300288"/>
              <a:gd name="T9" fmla="*/ 225055 h 1936750"/>
              <a:gd name="T10" fmla="*/ 216761 w 2300288"/>
              <a:gd name="T11" fmla="*/ 255078 h 1936750"/>
              <a:gd name="T12" fmla="*/ 188284 w 2300288"/>
              <a:gd name="T13" fmla="*/ 245687 h 1936750"/>
              <a:gd name="T14" fmla="*/ 192793 w 2300288"/>
              <a:gd name="T15" fmla="*/ 218177 h 1936750"/>
              <a:gd name="T16" fmla="*/ 186054 w 2300288"/>
              <a:gd name="T17" fmla="*/ 194036 h 1936750"/>
              <a:gd name="T18" fmla="*/ 185057 w 2300288"/>
              <a:gd name="T19" fmla="*/ 191285 h 1936750"/>
              <a:gd name="T20" fmla="*/ 186054 w 2300288"/>
              <a:gd name="T21" fmla="*/ 188581 h 1936750"/>
              <a:gd name="T22" fmla="*/ 200909 w 2300288"/>
              <a:gd name="T23" fmla="*/ 174494 h 1936750"/>
              <a:gd name="T24" fmla="*/ 254880 w 2300288"/>
              <a:gd name="T25" fmla="*/ 155708 h 1936750"/>
              <a:gd name="T26" fmla="*/ 286508 w 2300288"/>
              <a:gd name="T27" fmla="*/ 166750 h 1936750"/>
              <a:gd name="T28" fmla="*/ 317474 w 2300288"/>
              <a:gd name="T29" fmla="*/ 177460 h 1936750"/>
              <a:gd name="T30" fmla="*/ 325571 w 2300288"/>
              <a:gd name="T31" fmla="*/ 182105 h 1936750"/>
              <a:gd name="T32" fmla="*/ 330542 w 2300288"/>
              <a:gd name="T33" fmla="*/ 187886 h 1936750"/>
              <a:gd name="T34" fmla="*/ 336697 w 2300288"/>
              <a:gd name="T35" fmla="*/ 201156 h 1936750"/>
              <a:gd name="T36" fmla="*/ 340911 w 2300288"/>
              <a:gd name="T37" fmla="*/ 218785 h 1936750"/>
              <a:gd name="T38" fmla="*/ 342900 w 2300288"/>
              <a:gd name="T39" fmla="*/ 241011 h 1936750"/>
              <a:gd name="T40" fmla="*/ 341953 w 2300288"/>
              <a:gd name="T41" fmla="*/ 245940 h 1936750"/>
              <a:gd name="T42" fmla="*/ 337408 w 2300288"/>
              <a:gd name="T43" fmla="*/ 249683 h 1936750"/>
              <a:gd name="T44" fmla="*/ 320741 w 2300288"/>
              <a:gd name="T45" fmla="*/ 256034 h 1936750"/>
              <a:gd name="T46" fmla="*/ 292664 w 2300288"/>
              <a:gd name="T47" fmla="*/ 261199 h 1936750"/>
              <a:gd name="T48" fmla="*/ 252891 w 2300288"/>
              <a:gd name="T49" fmla="*/ 264327 h 1936750"/>
              <a:gd name="T50" fmla="*/ 170805 w 2300288"/>
              <a:gd name="T51" fmla="*/ 276603 h 1936750"/>
              <a:gd name="T52" fmla="*/ 17412 w 2300288"/>
              <a:gd name="T53" fmla="*/ 150738 h 1936750"/>
              <a:gd name="T54" fmla="*/ 207475 w 2300288"/>
              <a:gd name="T55" fmla="*/ 284 h 1936750"/>
              <a:gd name="T56" fmla="*/ 216574 w 2300288"/>
              <a:gd name="T57" fmla="*/ 2276 h 1936750"/>
              <a:gd name="T58" fmla="*/ 224963 w 2300288"/>
              <a:gd name="T59" fmla="*/ 5927 h 1936750"/>
              <a:gd name="T60" fmla="*/ 232640 w 2300288"/>
              <a:gd name="T61" fmla="*/ 11190 h 1936750"/>
              <a:gd name="T62" fmla="*/ 244346 w 2300288"/>
              <a:gd name="T63" fmla="*/ 24325 h 1936750"/>
              <a:gd name="T64" fmla="*/ 252498 w 2300288"/>
              <a:gd name="T65" fmla="*/ 42580 h 1936750"/>
              <a:gd name="T66" fmla="*/ 254583 w 2300288"/>
              <a:gd name="T67" fmla="*/ 54387 h 1936750"/>
              <a:gd name="T68" fmla="*/ 254631 w 2300288"/>
              <a:gd name="T69" fmla="*/ 66289 h 1936750"/>
              <a:gd name="T70" fmla="*/ 252498 w 2300288"/>
              <a:gd name="T71" fmla="*/ 80134 h 1936750"/>
              <a:gd name="T72" fmla="*/ 248327 w 2300288"/>
              <a:gd name="T73" fmla="*/ 94075 h 1936750"/>
              <a:gd name="T74" fmla="*/ 242308 w 2300288"/>
              <a:gd name="T75" fmla="*/ 107399 h 1936750"/>
              <a:gd name="T76" fmla="*/ 234773 w 2300288"/>
              <a:gd name="T77" fmla="*/ 119300 h 1936750"/>
              <a:gd name="T78" fmla="*/ 220318 w 2300288"/>
              <a:gd name="T79" fmla="*/ 156285 h 1936750"/>
              <a:gd name="T80" fmla="*/ 206337 w 2300288"/>
              <a:gd name="T81" fmla="*/ 168614 h 1936750"/>
              <a:gd name="T82" fmla="*/ 201740 w 2300288"/>
              <a:gd name="T83" fmla="*/ 170463 h 1936750"/>
              <a:gd name="T84" fmla="*/ 195579 w 2300288"/>
              <a:gd name="T85" fmla="*/ 167049 h 1936750"/>
              <a:gd name="T86" fmla="*/ 178849 w 2300288"/>
              <a:gd name="T87" fmla="*/ 151069 h 1936750"/>
              <a:gd name="T88" fmla="*/ 167096 w 2300288"/>
              <a:gd name="T89" fmla="*/ 116076 h 1936750"/>
              <a:gd name="T90" fmla="*/ 159940 w 2300288"/>
              <a:gd name="T91" fmla="*/ 103653 h 1936750"/>
              <a:gd name="T92" fmla="*/ 154442 w 2300288"/>
              <a:gd name="T93" fmla="*/ 90092 h 1936750"/>
              <a:gd name="T94" fmla="*/ 150793 w 2300288"/>
              <a:gd name="T95" fmla="*/ 76104 h 1936750"/>
              <a:gd name="T96" fmla="*/ 149323 w 2300288"/>
              <a:gd name="T97" fmla="*/ 62448 h 1936750"/>
              <a:gd name="T98" fmla="*/ 149892 w 2300288"/>
              <a:gd name="T99" fmla="*/ 51400 h 1936750"/>
              <a:gd name="T100" fmla="*/ 153447 w 2300288"/>
              <a:gd name="T101" fmla="*/ 36985 h 1936750"/>
              <a:gd name="T102" fmla="*/ 163020 w 2300288"/>
              <a:gd name="T103" fmla="*/ 19820 h 1936750"/>
              <a:gd name="T104" fmla="*/ 173636 w 2300288"/>
              <a:gd name="T105" fmla="*/ 9531 h 1936750"/>
              <a:gd name="T106" fmla="*/ 181551 w 2300288"/>
              <a:gd name="T107" fmla="*/ 4742 h 1936750"/>
              <a:gd name="T108" fmla="*/ 190176 w 2300288"/>
              <a:gd name="T109" fmla="*/ 1565 h 1936750"/>
              <a:gd name="T110" fmla="*/ 199370 w 2300288"/>
              <a:gd name="T111" fmla="*/ 47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/>
          <a:p>
            <a:pPr eaLnBrk="1" hangingPunct="1">
              <a:defRPr/>
            </a:pPr>
            <a:endParaRPr lang="zh-CN" altLang="en-US" b="1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970725" y="1712912"/>
            <a:ext cx="2301113" cy="438582"/>
            <a:chOff x="275391" y="2891083"/>
            <a:chExt cx="2300584" cy="439260"/>
          </a:xfrm>
        </p:grpSpPr>
        <p:sp>
          <p:nvSpPr>
            <p:cNvPr id="4143" name="直接连接符 281"/>
            <p:cNvSpPr>
              <a:spLocks noChangeShapeType="1"/>
            </p:cNvSpPr>
            <p:nvPr/>
          </p:nvSpPr>
          <p:spPr bwMode="auto">
            <a:xfrm>
              <a:off x="382554" y="3263132"/>
              <a:ext cx="2193421" cy="0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8580" tIns="34290" rIns="68580" bIns="34290"/>
            <a:lstStyle/>
            <a:p>
              <a:pPr eaLnBrk="1" hangingPunct="1"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144" name="文本框 26"/>
            <p:cNvSpPr txBox="1">
              <a:spLocks noChangeArrowheads="1"/>
            </p:cNvSpPr>
            <p:nvPr/>
          </p:nvSpPr>
          <p:spPr bwMode="auto">
            <a:xfrm>
              <a:off x="275391" y="2891083"/>
              <a:ext cx="2152980" cy="43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元组（</a:t>
              </a:r>
              <a:r>
                <a:rPr lang="en-US" altLang="zh-CN" sz="2400" b="1" dirty="0">
                  <a:latin typeface="+mn-ea"/>
                  <a:ea typeface="+mn-ea"/>
                </a:rPr>
                <a:t>tuple</a:t>
              </a:r>
              <a:r>
                <a:rPr lang="zh-CN" altLang="en-US" sz="2400" b="1" dirty="0">
                  <a:latin typeface="+mn-ea"/>
                  <a:ea typeface="+mn-ea"/>
                </a:rPr>
                <a:t>）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4306888" y="1465263"/>
            <a:ext cx="674687" cy="6746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7" name="MH_Other_2"/>
          <p:cNvSpPr>
            <a:spLocks noChangeArrowheads="1"/>
          </p:cNvSpPr>
          <p:nvPr/>
        </p:nvSpPr>
        <p:spPr bwMode="auto">
          <a:xfrm>
            <a:off x="4379192" y="1534906"/>
            <a:ext cx="533400" cy="53459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txBody>
          <a:bodyPr lIns="68580" tIns="34290" rIns="68580" bIns="34290"/>
          <a:lstStyle>
            <a:lvl1pPr marL="233680" indent="-23368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 typeface="Arial" panose="020B0604020202020204" pitchFamily="34" charset="0"/>
              <a:buChar char="•"/>
              <a:defRPr/>
            </a:pPr>
            <a:endParaRPr lang="zh-TW" altLang="en-US" sz="24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8" name="MH_Other_9"/>
          <p:cNvSpPr/>
          <p:nvPr/>
        </p:nvSpPr>
        <p:spPr bwMode="auto">
          <a:xfrm>
            <a:off x="4475163" y="1657350"/>
            <a:ext cx="342900" cy="288925"/>
          </a:xfrm>
          <a:custGeom>
            <a:avLst/>
            <a:gdLst>
              <a:gd name="T0" fmla="*/ 204137 w 2300288"/>
              <a:gd name="T1" fmla="*/ 174827 h 1936750"/>
              <a:gd name="T2" fmla="*/ 218659 w 2300288"/>
              <a:gd name="T3" fmla="*/ 189293 h 1936750"/>
              <a:gd name="T4" fmla="*/ 219039 w 2300288"/>
              <a:gd name="T5" fmla="*/ 192091 h 1936750"/>
              <a:gd name="T6" fmla="*/ 207221 w 2300288"/>
              <a:gd name="T7" fmla="*/ 204992 h 1936750"/>
              <a:gd name="T8" fmla="*/ 212917 w 2300288"/>
              <a:gd name="T9" fmla="*/ 225055 h 1936750"/>
              <a:gd name="T10" fmla="*/ 216761 w 2300288"/>
              <a:gd name="T11" fmla="*/ 255078 h 1936750"/>
              <a:gd name="T12" fmla="*/ 188284 w 2300288"/>
              <a:gd name="T13" fmla="*/ 245687 h 1936750"/>
              <a:gd name="T14" fmla="*/ 192793 w 2300288"/>
              <a:gd name="T15" fmla="*/ 218177 h 1936750"/>
              <a:gd name="T16" fmla="*/ 186054 w 2300288"/>
              <a:gd name="T17" fmla="*/ 194036 h 1936750"/>
              <a:gd name="T18" fmla="*/ 185057 w 2300288"/>
              <a:gd name="T19" fmla="*/ 191285 h 1936750"/>
              <a:gd name="T20" fmla="*/ 186054 w 2300288"/>
              <a:gd name="T21" fmla="*/ 188581 h 1936750"/>
              <a:gd name="T22" fmla="*/ 200909 w 2300288"/>
              <a:gd name="T23" fmla="*/ 174494 h 1936750"/>
              <a:gd name="T24" fmla="*/ 254880 w 2300288"/>
              <a:gd name="T25" fmla="*/ 155708 h 1936750"/>
              <a:gd name="T26" fmla="*/ 286508 w 2300288"/>
              <a:gd name="T27" fmla="*/ 166750 h 1936750"/>
              <a:gd name="T28" fmla="*/ 317474 w 2300288"/>
              <a:gd name="T29" fmla="*/ 177460 h 1936750"/>
              <a:gd name="T30" fmla="*/ 325571 w 2300288"/>
              <a:gd name="T31" fmla="*/ 182105 h 1936750"/>
              <a:gd name="T32" fmla="*/ 330542 w 2300288"/>
              <a:gd name="T33" fmla="*/ 187886 h 1936750"/>
              <a:gd name="T34" fmla="*/ 336697 w 2300288"/>
              <a:gd name="T35" fmla="*/ 201156 h 1936750"/>
              <a:gd name="T36" fmla="*/ 340911 w 2300288"/>
              <a:gd name="T37" fmla="*/ 218785 h 1936750"/>
              <a:gd name="T38" fmla="*/ 342900 w 2300288"/>
              <a:gd name="T39" fmla="*/ 241011 h 1936750"/>
              <a:gd name="T40" fmla="*/ 341953 w 2300288"/>
              <a:gd name="T41" fmla="*/ 245940 h 1936750"/>
              <a:gd name="T42" fmla="*/ 337408 w 2300288"/>
              <a:gd name="T43" fmla="*/ 249683 h 1936750"/>
              <a:gd name="T44" fmla="*/ 320741 w 2300288"/>
              <a:gd name="T45" fmla="*/ 256034 h 1936750"/>
              <a:gd name="T46" fmla="*/ 292664 w 2300288"/>
              <a:gd name="T47" fmla="*/ 261199 h 1936750"/>
              <a:gd name="T48" fmla="*/ 252891 w 2300288"/>
              <a:gd name="T49" fmla="*/ 264327 h 1936750"/>
              <a:gd name="T50" fmla="*/ 170805 w 2300288"/>
              <a:gd name="T51" fmla="*/ 276603 h 1936750"/>
              <a:gd name="T52" fmla="*/ 17412 w 2300288"/>
              <a:gd name="T53" fmla="*/ 150738 h 1936750"/>
              <a:gd name="T54" fmla="*/ 207475 w 2300288"/>
              <a:gd name="T55" fmla="*/ 284 h 1936750"/>
              <a:gd name="T56" fmla="*/ 216574 w 2300288"/>
              <a:gd name="T57" fmla="*/ 2276 h 1936750"/>
              <a:gd name="T58" fmla="*/ 224963 w 2300288"/>
              <a:gd name="T59" fmla="*/ 5927 h 1936750"/>
              <a:gd name="T60" fmla="*/ 232640 w 2300288"/>
              <a:gd name="T61" fmla="*/ 11190 h 1936750"/>
              <a:gd name="T62" fmla="*/ 244346 w 2300288"/>
              <a:gd name="T63" fmla="*/ 24325 h 1936750"/>
              <a:gd name="T64" fmla="*/ 252498 w 2300288"/>
              <a:gd name="T65" fmla="*/ 42580 h 1936750"/>
              <a:gd name="T66" fmla="*/ 254583 w 2300288"/>
              <a:gd name="T67" fmla="*/ 54387 h 1936750"/>
              <a:gd name="T68" fmla="*/ 254631 w 2300288"/>
              <a:gd name="T69" fmla="*/ 66289 h 1936750"/>
              <a:gd name="T70" fmla="*/ 252498 w 2300288"/>
              <a:gd name="T71" fmla="*/ 80134 h 1936750"/>
              <a:gd name="T72" fmla="*/ 248327 w 2300288"/>
              <a:gd name="T73" fmla="*/ 94075 h 1936750"/>
              <a:gd name="T74" fmla="*/ 242308 w 2300288"/>
              <a:gd name="T75" fmla="*/ 107399 h 1936750"/>
              <a:gd name="T76" fmla="*/ 234773 w 2300288"/>
              <a:gd name="T77" fmla="*/ 119300 h 1936750"/>
              <a:gd name="T78" fmla="*/ 220318 w 2300288"/>
              <a:gd name="T79" fmla="*/ 156285 h 1936750"/>
              <a:gd name="T80" fmla="*/ 206337 w 2300288"/>
              <a:gd name="T81" fmla="*/ 168614 h 1936750"/>
              <a:gd name="T82" fmla="*/ 201740 w 2300288"/>
              <a:gd name="T83" fmla="*/ 170463 h 1936750"/>
              <a:gd name="T84" fmla="*/ 195579 w 2300288"/>
              <a:gd name="T85" fmla="*/ 167049 h 1936750"/>
              <a:gd name="T86" fmla="*/ 178849 w 2300288"/>
              <a:gd name="T87" fmla="*/ 151069 h 1936750"/>
              <a:gd name="T88" fmla="*/ 167096 w 2300288"/>
              <a:gd name="T89" fmla="*/ 116076 h 1936750"/>
              <a:gd name="T90" fmla="*/ 159940 w 2300288"/>
              <a:gd name="T91" fmla="*/ 103653 h 1936750"/>
              <a:gd name="T92" fmla="*/ 154442 w 2300288"/>
              <a:gd name="T93" fmla="*/ 90092 h 1936750"/>
              <a:gd name="T94" fmla="*/ 150793 w 2300288"/>
              <a:gd name="T95" fmla="*/ 76104 h 1936750"/>
              <a:gd name="T96" fmla="*/ 149323 w 2300288"/>
              <a:gd name="T97" fmla="*/ 62448 h 1936750"/>
              <a:gd name="T98" fmla="*/ 149892 w 2300288"/>
              <a:gd name="T99" fmla="*/ 51400 h 1936750"/>
              <a:gd name="T100" fmla="*/ 153447 w 2300288"/>
              <a:gd name="T101" fmla="*/ 36985 h 1936750"/>
              <a:gd name="T102" fmla="*/ 163020 w 2300288"/>
              <a:gd name="T103" fmla="*/ 19820 h 1936750"/>
              <a:gd name="T104" fmla="*/ 173636 w 2300288"/>
              <a:gd name="T105" fmla="*/ 9531 h 1936750"/>
              <a:gd name="T106" fmla="*/ 181551 w 2300288"/>
              <a:gd name="T107" fmla="*/ 4742 h 1936750"/>
              <a:gd name="T108" fmla="*/ 190176 w 2300288"/>
              <a:gd name="T109" fmla="*/ 1565 h 1936750"/>
              <a:gd name="T110" fmla="*/ 199370 w 2300288"/>
              <a:gd name="T111" fmla="*/ 47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/>
          <a:p>
            <a:pPr eaLnBrk="1" hangingPunct="1">
              <a:defRPr/>
            </a:pPr>
            <a:endParaRPr lang="zh-CN" altLang="en-US" b="1">
              <a:latin typeface="+mn-ea"/>
              <a:ea typeface="+mn-ea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4979654" y="1586059"/>
            <a:ext cx="2930932" cy="438582"/>
            <a:chOff x="813497" y="2891083"/>
            <a:chExt cx="2930148" cy="437487"/>
          </a:xfrm>
        </p:grpSpPr>
        <p:sp>
          <p:nvSpPr>
            <p:cNvPr id="4141" name="直接连接符 281"/>
            <p:cNvSpPr>
              <a:spLocks noChangeShapeType="1"/>
            </p:cNvSpPr>
            <p:nvPr/>
          </p:nvSpPr>
          <p:spPr bwMode="auto">
            <a:xfrm>
              <a:off x="1018637" y="3263215"/>
              <a:ext cx="2725008" cy="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8580" tIns="34290" rIns="68580" bIns="34290"/>
            <a:lstStyle/>
            <a:p>
              <a:pPr eaLnBrk="1" hangingPunct="1"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142" name="文本框 26"/>
            <p:cNvSpPr txBox="1">
              <a:spLocks noChangeArrowheads="1"/>
            </p:cNvSpPr>
            <p:nvPr/>
          </p:nvSpPr>
          <p:spPr bwMode="auto">
            <a:xfrm>
              <a:off x="813497" y="2891083"/>
              <a:ext cx="2930148" cy="43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字典（</a:t>
              </a:r>
              <a:r>
                <a:rPr lang="en-US" altLang="zh-CN" sz="2400" b="1" dirty="0">
                  <a:latin typeface="+mn-ea"/>
                  <a:ea typeface="+mn-ea"/>
                </a:rPr>
                <a:t>dictionary</a:t>
              </a:r>
              <a:r>
                <a:rPr lang="zh-CN" altLang="en-US" sz="2400" b="1" dirty="0">
                  <a:latin typeface="+mn-ea"/>
                  <a:ea typeface="+mn-ea"/>
                </a:rPr>
                <a:t>）</a:t>
              </a:r>
            </a:p>
          </p:txBody>
        </p:sp>
      </p:grpSp>
      <p:sp>
        <p:nvSpPr>
          <p:cNvPr id="33" name="椭圆 32"/>
          <p:cNvSpPr/>
          <p:nvPr/>
        </p:nvSpPr>
        <p:spPr>
          <a:xfrm>
            <a:off x="5068888" y="2257425"/>
            <a:ext cx="676275" cy="674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4" name="MH_Other_2"/>
          <p:cNvSpPr>
            <a:spLocks noChangeArrowheads="1"/>
          </p:cNvSpPr>
          <p:nvPr/>
        </p:nvSpPr>
        <p:spPr bwMode="auto">
          <a:xfrm>
            <a:off x="5141985" y="2326994"/>
            <a:ext cx="533400" cy="53459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txBody>
          <a:bodyPr lIns="68580" tIns="34290" rIns="68580" bIns="34290"/>
          <a:lstStyle>
            <a:lvl1pPr marL="233680" indent="-23368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 typeface="Arial" panose="020B0604020202020204" pitchFamily="34" charset="0"/>
              <a:buChar char="•"/>
              <a:defRPr/>
            </a:pPr>
            <a:endParaRPr lang="zh-TW" altLang="en-US" sz="24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5" name="MH_Other_9"/>
          <p:cNvSpPr/>
          <p:nvPr/>
        </p:nvSpPr>
        <p:spPr bwMode="auto">
          <a:xfrm>
            <a:off x="5237163" y="2449513"/>
            <a:ext cx="342900" cy="288925"/>
          </a:xfrm>
          <a:custGeom>
            <a:avLst/>
            <a:gdLst>
              <a:gd name="T0" fmla="*/ 204137 w 2300288"/>
              <a:gd name="T1" fmla="*/ 174827 h 1936750"/>
              <a:gd name="T2" fmla="*/ 218659 w 2300288"/>
              <a:gd name="T3" fmla="*/ 189293 h 1936750"/>
              <a:gd name="T4" fmla="*/ 219039 w 2300288"/>
              <a:gd name="T5" fmla="*/ 192091 h 1936750"/>
              <a:gd name="T6" fmla="*/ 207221 w 2300288"/>
              <a:gd name="T7" fmla="*/ 204992 h 1936750"/>
              <a:gd name="T8" fmla="*/ 212917 w 2300288"/>
              <a:gd name="T9" fmla="*/ 225055 h 1936750"/>
              <a:gd name="T10" fmla="*/ 216761 w 2300288"/>
              <a:gd name="T11" fmla="*/ 255078 h 1936750"/>
              <a:gd name="T12" fmla="*/ 188284 w 2300288"/>
              <a:gd name="T13" fmla="*/ 245687 h 1936750"/>
              <a:gd name="T14" fmla="*/ 192793 w 2300288"/>
              <a:gd name="T15" fmla="*/ 218177 h 1936750"/>
              <a:gd name="T16" fmla="*/ 186054 w 2300288"/>
              <a:gd name="T17" fmla="*/ 194036 h 1936750"/>
              <a:gd name="T18" fmla="*/ 185057 w 2300288"/>
              <a:gd name="T19" fmla="*/ 191285 h 1936750"/>
              <a:gd name="T20" fmla="*/ 186054 w 2300288"/>
              <a:gd name="T21" fmla="*/ 188581 h 1936750"/>
              <a:gd name="T22" fmla="*/ 200909 w 2300288"/>
              <a:gd name="T23" fmla="*/ 174494 h 1936750"/>
              <a:gd name="T24" fmla="*/ 254880 w 2300288"/>
              <a:gd name="T25" fmla="*/ 155708 h 1936750"/>
              <a:gd name="T26" fmla="*/ 286508 w 2300288"/>
              <a:gd name="T27" fmla="*/ 166750 h 1936750"/>
              <a:gd name="T28" fmla="*/ 317474 w 2300288"/>
              <a:gd name="T29" fmla="*/ 177460 h 1936750"/>
              <a:gd name="T30" fmla="*/ 325571 w 2300288"/>
              <a:gd name="T31" fmla="*/ 182105 h 1936750"/>
              <a:gd name="T32" fmla="*/ 330542 w 2300288"/>
              <a:gd name="T33" fmla="*/ 187886 h 1936750"/>
              <a:gd name="T34" fmla="*/ 336697 w 2300288"/>
              <a:gd name="T35" fmla="*/ 201156 h 1936750"/>
              <a:gd name="T36" fmla="*/ 340911 w 2300288"/>
              <a:gd name="T37" fmla="*/ 218785 h 1936750"/>
              <a:gd name="T38" fmla="*/ 342900 w 2300288"/>
              <a:gd name="T39" fmla="*/ 241011 h 1936750"/>
              <a:gd name="T40" fmla="*/ 341953 w 2300288"/>
              <a:gd name="T41" fmla="*/ 245940 h 1936750"/>
              <a:gd name="T42" fmla="*/ 337408 w 2300288"/>
              <a:gd name="T43" fmla="*/ 249683 h 1936750"/>
              <a:gd name="T44" fmla="*/ 320741 w 2300288"/>
              <a:gd name="T45" fmla="*/ 256034 h 1936750"/>
              <a:gd name="T46" fmla="*/ 292664 w 2300288"/>
              <a:gd name="T47" fmla="*/ 261199 h 1936750"/>
              <a:gd name="T48" fmla="*/ 252891 w 2300288"/>
              <a:gd name="T49" fmla="*/ 264327 h 1936750"/>
              <a:gd name="T50" fmla="*/ 170805 w 2300288"/>
              <a:gd name="T51" fmla="*/ 276603 h 1936750"/>
              <a:gd name="T52" fmla="*/ 17412 w 2300288"/>
              <a:gd name="T53" fmla="*/ 150738 h 1936750"/>
              <a:gd name="T54" fmla="*/ 207475 w 2300288"/>
              <a:gd name="T55" fmla="*/ 284 h 1936750"/>
              <a:gd name="T56" fmla="*/ 216574 w 2300288"/>
              <a:gd name="T57" fmla="*/ 2276 h 1936750"/>
              <a:gd name="T58" fmla="*/ 224963 w 2300288"/>
              <a:gd name="T59" fmla="*/ 5927 h 1936750"/>
              <a:gd name="T60" fmla="*/ 232640 w 2300288"/>
              <a:gd name="T61" fmla="*/ 11190 h 1936750"/>
              <a:gd name="T62" fmla="*/ 244346 w 2300288"/>
              <a:gd name="T63" fmla="*/ 24325 h 1936750"/>
              <a:gd name="T64" fmla="*/ 252498 w 2300288"/>
              <a:gd name="T65" fmla="*/ 42580 h 1936750"/>
              <a:gd name="T66" fmla="*/ 254583 w 2300288"/>
              <a:gd name="T67" fmla="*/ 54387 h 1936750"/>
              <a:gd name="T68" fmla="*/ 254631 w 2300288"/>
              <a:gd name="T69" fmla="*/ 66289 h 1936750"/>
              <a:gd name="T70" fmla="*/ 252498 w 2300288"/>
              <a:gd name="T71" fmla="*/ 80134 h 1936750"/>
              <a:gd name="T72" fmla="*/ 248327 w 2300288"/>
              <a:gd name="T73" fmla="*/ 94075 h 1936750"/>
              <a:gd name="T74" fmla="*/ 242308 w 2300288"/>
              <a:gd name="T75" fmla="*/ 107399 h 1936750"/>
              <a:gd name="T76" fmla="*/ 234773 w 2300288"/>
              <a:gd name="T77" fmla="*/ 119300 h 1936750"/>
              <a:gd name="T78" fmla="*/ 220318 w 2300288"/>
              <a:gd name="T79" fmla="*/ 156285 h 1936750"/>
              <a:gd name="T80" fmla="*/ 206337 w 2300288"/>
              <a:gd name="T81" fmla="*/ 168614 h 1936750"/>
              <a:gd name="T82" fmla="*/ 201740 w 2300288"/>
              <a:gd name="T83" fmla="*/ 170463 h 1936750"/>
              <a:gd name="T84" fmla="*/ 195579 w 2300288"/>
              <a:gd name="T85" fmla="*/ 167049 h 1936750"/>
              <a:gd name="T86" fmla="*/ 178849 w 2300288"/>
              <a:gd name="T87" fmla="*/ 151069 h 1936750"/>
              <a:gd name="T88" fmla="*/ 167096 w 2300288"/>
              <a:gd name="T89" fmla="*/ 116076 h 1936750"/>
              <a:gd name="T90" fmla="*/ 159940 w 2300288"/>
              <a:gd name="T91" fmla="*/ 103653 h 1936750"/>
              <a:gd name="T92" fmla="*/ 154442 w 2300288"/>
              <a:gd name="T93" fmla="*/ 90092 h 1936750"/>
              <a:gd name="T94" fmla="*/ 150793 w 2300288"/>
              <a:gd name="T95" fmla="*/ 76104 h 1936750"/>
              <a:gd name="T96" fmla="*/ 149323 w 2300288"/>
              <a:gd name="T97" fmla="*/ 62448 h 1936750"/>
              <a:gd name="T98" fmla="*/ 149892 w 2300288"/>
              <a:gd name="T99" fmla="*/ 51400 h 1936750"/>
              <a:gd name="T100" fmla="*/ 153447 w 2300288"/>
              <a:gd name="T101" fmla="*/ 36985 h 1936750"/>
              <a:gd name="T102" fmla="*/ 163020 w 2300288"/>
              <a:gd name="T103" fmla="*/ 19820 h 1936750"/>
              <a:gd name="T104" fmla="*/ 173636 w 2300288"/>
              <a:gd name="T105" fmla="*/ 9531 h 1936750"/>
              <a:gd name="T106" fmla="*/ 181551 w 2300288"/>
              <a:gd name="T107" fmla="*/ 4742 h 1936750"/>
              <a:gd name="T108" fmla="*/ 190176 w 2300288"/>
              <a:gd name="T109" fmla="*/ 1565 h 1936750"/>
              <a:gd name="T110" fmla="*/ 199370 w 2300288"/>
              <a:gd name="T111" fmla="*/ 47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/>
          <a:p>
            <a:pPr eaLnBrk="1" hangingPunct="1">
              <a:defRPr/>
            </a:pPr>
            <a:endParaRPr lang="zh-CN" altLang="en-US" b="1">
              <a:latin typeface="+mn-ea"/>
              <a:ea typeface="+mn-ea"/>
            </a:endParaRPr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5745163" y="2230222"/>
            <a:ext cx="1974312" cy="438582"/>
            <a:chOff x="1018638" y="2836809"/>
            <a:chExt cx="1976651" cy="439260"/>
          </a:xfrm>
        </p:grpSpPr>
        <p:sp>
          <p:nvSpPr>
            <p:cNvPr id="4139" name="直接连接符 281"/>
            <p:cNvSpPr>
              <a:spLocks noChangeShapeType="1"/>
            </p:cNvSpPr>
            <p:nvPr/>
          </p:nvSpPr>
          <p:spPr bwMode="auto">
            <a:xfrm>
              <a:off x="1018638" y="3263132"/>
              <a:ext cx="1689511" cy="0"/>
            </a:xfrm>
            <a:prstGeom prst="line">
              <a:avLst/>
            </a:prstGeom>
            <a:noFill/>
            <a:ln w="9525">
              <a:solidFill>
                <a:srgbClr val="92D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8580" tIns="34290" rIns="68580" bIns="34290"/>
            <a:lstStyle/>
            <a:p>
              <a:pPr eaLnBrk="1" hangingPunct="1"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140" name="文本框 26"/>
            <p:cNvSpPr txBox="1">
              <a:spLocks noChangeArrowheads="1"/>
            </p:cNvSpPr>
            <p:nvPr/>
          </p:nvSpPr>
          <p:spPr bwMode="auto">
            <a:xfrm>
              <a:off x="1150614" y="2836809"/>
              <a:ext cx="1844675" cy="43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集合（</a:t>
              </a:r>
              <a:r>
                <a:rPr lang="en-US" altLang="zh-CN" sz="2400" b="1" dirty="0">
                  <a:latin typeface="+mn-ea"/>
                  <a:ea typeface="+mn-ea"/>
                </a:rPr>
                <a:t>set</a:t>
              </a:r>
              <a:r>
                <a:rPr lang="zh-CN" altLang="en-US" sz="2400" b="1" dirty="0">
                  <a:latin typeface="+mn-ea"/>
                  <a:ea typeface="+mn-ea"/>
                </a:rPr>
                <a:t>）</a:t>
              </a:r>
            </a:p>
          </p:txBody>
        </p:sp>
      </p:grpSp>
      <p:sp>
        <p:nvSpPr>
          <p:cNvPr id="43" name="椭圆 42"/>
          <p:cNvSpPr/>
          <p:nvPr/>
        </p:nvSpPr>
        <p:spPr>
          <a:xfrm>
            <a:off x="5240338" y="3049588"/>
            <a:ext cx="674687" cy="6746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44" name="MH_Other_2"/>
          <p:cNvSpPr>
            <a:spLocks noChangeArrowheads="1"/>
          </p:cNvSpPr>
          <p:nvPr/>
        </p:nvSpPr>
        <p:spPr bwMode="auto">
          <a:xfrm>
            <a:off x="5312929" y="3119082"/>
            <a:ext cx="533400" cy="534591"/>
          </a:xfrm>
          <a:prstGeom prst="ellipse">
            <a:avLst/>
          </a:prstGeom>
          <a:solidFill>
            <a:srgbClr val="DC4E67"/>
          </a:solidFill>
          <a:ln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txBody>
          <a:bodyPr lIns="68580" tIns="34290" rIns="68580" bIns="34290"/>
          <a:lstStyle>
            <a:lvl1pPr marL="233680" indent="-23368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 typeface="Arial" panose="020B0604020202020204" pitchFamily="34" charset="0"/>
              <a:buChar char="•"/>
              <a:defRPr/>
            </a:pPr>
            <a:endParaRPr lang="zh-TW" altLang="en-US" sz="24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5" name="MH_Other_9"/>
          <p:cNvSpPr/>
          <p:nvPr/>
        </p:nvSpPr>
        <p:spPr bwMode="auto">
          <a:xfrm>
            <a:off x="5408613" y="3241675"/>
            <a:ext cx="342900" cy="288925"/>
          </a:xfrm>
          <a:custGeom>
            <a:avLst/>
            <a:gdLst>
              <a:gd name="T0" fmla="*/ 204137 w 2300288"/>
              <a:gd name="T1" fmla="*/ 174827 h 1936750"/>
              <a:gd name="T2" fmla="*/ 218659 w 2300288"/>
              <a:gd name="T3" fmla="*/ 189293 h 1936750"/>
              <a:gd name="T4" fmla="*/ 219039 w 2300288"/>
              <a:gd name="T5" fmla="*/ 192091 h 1936750"/>
              <a:gd name="T6" fmla="*/ 207221 w 2300288"/>
              <a:gd name="T7" fmla="*/ 204992 h 1936750"/>
              <a:gd name="T8" fmla="*/ 212917 w 2300288"/>
              <a:gd name="T9" fmla="*/ 225055 h 1936750"/>
              <a:gd name="T10" fmla="*/ 216761 w 2300288"/>
              <a:gd name="T11" fmla="*/ 255078 h 1936750"/>
              <a:gd name="T12" fmla="*/ 188284 w 2300288"/>
              <a:gd name="T13" fmla="*/ 245687 h 1936750"/>
              <a:gd name="T14" fmla="*/ 192793 w 2300288"/>
              <a:gd name="T15" fmla="*/ 218177 h 1936750"/>
              <a:gd name="T16" fmla="*/ 186054 w 2300288"/>
              <a:gd name="T17" fmla="*/ 194036 h 1936750"/>
              <a:gd name="T18" fmla="*/ 185057 w 2300288"/>
              <a:gd name="T19" fmla="*/ 191285 h 1936750"/>
              <a:gd name="T20" fmla="*/ 186054 w 2300288"/>
              <a:gd name="T21" fmla="*/ 188581 h 1936750"/>
              <a:gd name="T22" fmla="*/ 200909 w 2300288"/>
              <a:gd name="T23" fmla="*/ 174494 h 1936750"/>
              <a:gd name="T24" fmla="*/ 254880 w 2300288"/>
              <a:gd name="T25" fmla="*/ 155708 h 1936750"/>
              <a:gd name="T26" fmla="*/ 286508 w 2300288"/>
              <a:gd name="T27" fmla="*/ 166750 h 1936750"/>
              <a:gd name="T28" fmla="*/ 317474 w 2300288"/>
              <a:gd name="T29" fmla="*/ 177460 h 1936750"/>
              <a:gd name="T30" fmla="*/ 325571 w 2300288"/>
              <a:gd name="T31" fmla="*/ 182105 h 1936750"/>
              <a:gd name="T32" fmla="*/ 330542 w 2300288"/>
              <a:gd name="T33" fmla="*/ 187886 h 1936750"/>
              <a:gd name="T34" fmla="*/ 336697 w 2300288"/>
              <a:gd name="T35" fmla="*/ 201156 h 1936750"/>
              <a:gd name="T36" fmla="*/ 340911 w 2300288"/>
              <a:gd name="T37" fmla="*/ 218785 h 1936750"/>
              <a:gd name="T38" fmla="*/ 342900 w 2300288"/>
              <a:gd name="T39" fmla="*/ 241011 h 1936750"/>
              <a:gd name="T40" fmla="*/ 341953 w 2300288"/>
              <a:gd name="T41" fmla="*/ 245940 h 1936750"/>
              <a:gd name="T42" fmla="*/ 337408 w 2300288"/>
              <a:gd name="T43" fmla="*/ 249683 h 1936750"/>
              <a:gd name="T44" fmla="*/ 320741 w 2300288"/>
              <a:gd name="T45" fmla="*/ 256034 h 1936750"/>
              <a:gd name="T46" fmla="*/ 292664 w 2300288"/>
              <a:gd name="T47" fmla="*/ 261199 h 1936750"/>
              <a:gd name="T48" fmla="*/ 252891 w 2300288"/>
              <a:gd name="T49" fmla="*/ 264327 h 1936750"/>
              <a:gd name="T50" fmla="*/ 170805 w 2300288"/>
              <a:gd name="T51" fmla="*/ 276603 h 1936750"/>
              <a:gd name="T52" fmla="*/ 17412 w 2300288"/>
              <a:gd name="T53" fmla="*/ 150738 h 1936750"/>
              <a:gd name="T54" fmla="*/ 207475 w 2300288"/>
              <a:gd name="T55" fmla="*/ 284 h 1936750"/>
              <a:gd name="T56" fmla="*/ 216574 w 2300288"/>
              <a:gd name="T57" fmla="*/ 2276 h 1936750"/>
              <a:gd name="T58" fmla="*/ 224963 w 2300288"/>
              <a:gd name="T59" fmla="*/ 5927 h 1936750"/>
              <a:gd name="T60" fmla="*/ 232640 w 2300288"/>
              <a:gd name="T61" fmla="*/ 11190 h 1936750"/>
              <a:gd name="T62" fmla="*/ 244346 w 2300288"/>
              <a:gd name="T63" fmla="*/ 24325 h 1936750"/>
              <a:gd name="T64" fmla="*/ 252498 w 2300288"/>
              <a:gd name="T65" fmla="*/ 42580 h 1936750"/>
              <a:gd name="T66" fmla="*/ 254583 w 2300288"/>
              <a:gd name="T67" fmla="*/ 54387 h 1936750"/>
              <a:gd name="T68" fmla="*/ 254631 w 2300288"/>
              <a:gd name="T69" fmla="*/ 66289 h 1936750"/>
              <a:gd name="T70" fmla="*/ 252498 w 2300288"/>
              <a:gd name="T71" fmla="*/ 80134 h 1936750"/>
              <a:gd name="T72" fmla="*/ 248327 w 2300288"/>
              <a:gd name="T73" fmla="*/ 94075 h 1936750"/>
              <a:gd name="T74" fmla="*/ 242308 w 2300288"/>
              <a:gd name="T75" fmla="*/ 107399 h 1936750"/>
              <a:gd name="T76" fmla="*/ 234773 w 2300288"/>
              <a:gd name="T77" fmla="*/ 119300 h 1936750"/>
              <a:gd name="T78" fmla="*/ 220318 w 2300288"/>
              <a:gd name="T79" fmla="*/ 156285 h 1936750"/>
              <a:gd name="T80" fmla="*/ 206337 w 2300288"/>
              <a:gd name="T81" fmla="*/ 168614 h 1936750"/>
              <a:gd name="T82" fmla="*/ 201740 w 2300288"/>
              <a:gd name="T83" fmla="*/ 170463 h 1936750"/>
              <a:gd name="T84" fmla="*/ 195579 w 2300288"/>
              <a:gd name="T85" fmla="*/ 167049 h 1936750"/>
              <a:gd name="T86" fmla="*/ 178849 w 2300288"/>
              <a:gd name="T87" fmla="*/ 151069 h 1936750"/>
              <a:gd name="T88" fmla="*/ 167096 w 2300288"/>
              <a:gd name="T89" fmla="*/ 116076 h 1936750"/>
              <a:gd name="T90" fmla="*/ 159940 w 2300288"/>
              <a:gd name="T91" fmla="*/ 103653 h 1936750"/>
              <a:gd name="T92" fmla="*/ 154442 w 2300288"/>
              <a:gd name="T93" fmla="*/ 90092 h 1936750"/>
              <a:gd name="T94" fmla="*/ 150793 w 2300288"/>
              <a:gd name="T95" fmla="*/ 76104 h 1936750"/>
              <a:gd name="T96" fmla="*/ 149323 w 2300288"/>
              <a:gd name="T97" fmla="*/ 62448 h 1936750"/>
              <a:gd name="T98" fmla="*/ 149892 w 2300288"/>
              <a:gd name="T99" fmla="*/ 51400 h 1936750"/>
              <a:gd name="T100" fmla="*/ 153447 w 2300288"/>
              <a:gd name="T101" fmla="*/ 36985 h 1936750"/>
              <a:gd name="T102" fmla="*/ 163020 w 2300288"/>
              <a:gd name="T103" fmla="*/ 19820 h 1936750"/>
              <a:gd name="T104" fmla="*/ 173636 w 2300288"/>
              <a:gd name="T105" fmla="*/ 9531 h 1936750"/>
              <a:gd name="T106" fmla="*/ 181551 w 2300288"/>
              <a:gd name="T107" fmla="*/ 4742 h 1936750"/>
              <a:gd name="T108" fmla="*/ 190176 w 2300288"/>
              <a:gd name="T109" fmla="*/ 1565 h 1936750"/>
              <a:gd name="T110" fmla="*/ 199370 w 2300288"/>
              <a:gd name="T111" fmla="*/ 47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/>
          <a:p>
            <a:pPr eaLnBrk="1" hangingPunct="1">
              <a:defRPr/>
            </a:pPr>
            <a:endParaRPr lang="zh-CN" altLang="en-US" b="1">
              <a:latin typeface="+mn-ea"/>
              <a:ea typeface="+mn-ea"/>
            </a:endParaRPr>
          </a:p>
        </p:txBody>
      </p:sp>
      <p:grpSp>
        <p:nvGrpSpPr>
          <p:cNvPr id="46" name="组合 45"/>
          <p:cNvGrpSpPr/>
          <p:nvPr/>
        </p:nvGrpSpPr>
        <p:grpSpPr bwMode="auto">
          <a:xfrm>
            <a:off x="6034362" y="3094469"/>
            <a:ext cx="1066639" cy="438582"/>
            <a:chOff x="1067616" y="3053042"/>
            <a:chExt cx="1066743" cy="439024"/>
          </a:xfrm>
        </p:grpSpPr>
        <p:sp>
          <p:nvSpPr>
            <p:cNvPr id="4137" name="直接连接符 281"/>
            <p:cNvSpPr>
              <a:spLocks noChangeShapeType="1"/>
            </p:cNvSpPr>
            <p:nvPr/>
          </p:nvSpPr>
          <p:spPr bwMode="auto">
            <a:xfrm>
              <a:off x="1142074" y="3443960"/>
              <a:ext cx="992285" cy="0"/>
            </a:xfrm>
            <a:prstGeom prst="line">
              <a:avLst/>
            </a:prstGeom>
            <a:noFill/>
            <a:ln w="9525">
              <a:solidFill>
                <a:srgbClr val="DC4E67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8580" tIns="34290" rIns="68580" bIns="34290"/>
            <a:lstStyle/>
            <a:p>
              <a:pPr eaLnBrk="1" hangingPunct="1"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138" name="文本框 26"/>
            <p:cNvSpPr txBox="1">
              <a:spLocks noChangeArrowheads="1"/>
            </p:cNvSpPr>
            <p:nvPr/>
          </p:nvSpPr>
          <p:spPr bwMode="auto">
            <a:xfrm>
              <a:off x="1067616" y="3053042"/>
              <a:ext cx="1066743" cy="439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字符串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20" grpId="0" animBg="1"/>
      <p:bldP spid="26" grpId="0" animBg="1"/>
      <p:bldP spid="33" grpId="0" animBg="1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六边形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95800" y="31908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0243" name="六边形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31925" y="960438"/>
            <a:ext cx="439738" cy="379412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0244" name="六边形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5313" y="4483100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1" name="六边形 10"/>
          <p:cNvSpPr/>
          <p:nvPr>
            <p:custDataLst>
              <p:tags r:id="rId4"/>
            </p:custDataLst>
          </p:nvPr>
        </p:nvSpPr>
        <p:spPr bwMode="auto">
          <a:xfrm>
            <a:off x="2374900" y="2657475"/>
            <a:ext cx="1993900" cy="1558925"/>
          </a:xfrm>
          <a:prstGeom prst="hexagon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添加、修改和删除列表元素</a:t>
            </a:r>
          </a:p>
        </p:txBody>
      </p:sp>
      <p:sp>
        <p:nvSpPr>
          <p:cNvPr id="10246" name="六边形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36638" y="422592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0247" name="六边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18263" y="4705350"/>
            <a:ext cx="212725" cy="185738"/>
          </a:xfrm>
          <a:prstGeom prst="hexagon">
            <a:avLst>
              <a:gd name="adj" fmla="val 24682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0248" name="六边形 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6363" y="10572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7" name="六边形 16"/>
          <p:cNvSpPr/>
          <p:nvPr>
            <p:custDataLst>
              <p:tags r:id="rId8"/>
            </p:custDataLst>
          </p:nvPr>
        </p:nvSpPr>
        <p:spPr bwMode="auto">
          <a:xfrm>
            <a:off x="419100" y="3438525"/>
            <a:ext cx="1992313" cy="1557338"/>
          </a:xfrm>
          <a:prstGeom prst="hexagon">
            <a:avLst/>
          </a:prstGeom>
          <a:solidFill>
            <a:srgbClr val="00B05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访问列表元素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50" name="六边形 1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4663" y="16414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0251" name="六边形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4440238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2" name="六边形 21"/>
          <p:cNvSpPr/>
          <p:nvPr>
            <p:custDataLst>
              <p:tags r:id="rId11"/>
            </p:custDataLst>
          </p:nvPr>
        </p:nvSpPr>
        <p:spPr bwMode="auto">
          <a:xfrm>
            <a:off x="2376488" y="838200"/>
            <a:ext cx="1990725" cy="1558925"/>
          </a:xfrm>
          <a:prstGeom prst="hexagon">
            <a:avLst/>
          </a:prstGeom>
          <a:solidFill>
            <a:srgbClr val="00B0F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遍历列表</a:t>
            </a:r>
          </a:p>
        </p:txBody>
      </p:sp>
      <p:sp>
        <p:nvSpPr>
          <p:cNvPr id="10253" name="六边形 2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37538" y="427196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5" name="六边形 4"/>
          <p:cNvSpPr/>
          <p:nvPr>
            <p:custDataLst>
              <p:tags r:id="rId13"/>
            </p:custDataLst>
          </p:nvPr>
        </p:nvSpPr>
        <p:spPr bwMode="auto">
          <a:xfrm>
            <a:off x="419100" y="1698625"/>
            <a:ext cx="1992313" cy="1557338"/>
          </a:xfrm>
          <a:prstGeom prst="hexagon">
            <a:avLst/>
          </a:prstGeom>
          <a:solidFill>
            <a:srgbClr val="FF8A15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列表的创建和删除</a:t>
            </a:r>
          </a:p>
        </p:txBody>
      </p:sp>
      <p:sp>
        <p:nvSpPr>
          <p:cNvPr id="25" name="六边形 24"/>
          <p:cNvSpPr/>
          <p:nvPr>
            <p:custDataLst>
              <p:tags r:id="rId14"/>
            </p:custDataLst>
          </p:nvPr>
        </p:nvSpPr>
        <p:spPr bwMode="auto">
          <a:xfrm>
            <a:off x="4351338" y="1698625"/>
            <a:ext cx="1993900" cy="1558925"/>
          </a:xfrm>
          <a:prstGeom prst="hexagon">
            <a:avLst/>
          </a:prstGeom>
          <a:solidFill>
            <a:srgbClr val="E6AF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对列表进行统计计算</a:t>
            </a:r>
          </a:p>
        </p:txBody>
      </p:sp>
      <p:sp>
        <p:nvSpPr>
          <p:cNvPr id="28" name="六边形 27"/>
          <p:cNvSpPr/>
          <p:nvPr>
            <p:custDataLst>
              <p:tags r:id="rId15"/>
            </p:custDataLst>
          </p:nvPr>
        </p:nvSpPr>
        <p:spPr bwMode="auto">
          <a:xfrm>
            <a:off x="4351338" y="3438525"/>
            <a:ext cx="1993900" cy="1557338"/>
          </a:xfrm>
          <a:prstGeom prst="hexagon">
            <a:avLst/>
          </a:prstGeom>
          <a:solidFill>
            <a:srgbClr val="C000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对列表进行排序</a:t>
            </a:r>
          </a:p>
        </p:txBody>
      </p:sp>
      <p:sp>
        <p:nvSpPr>
          <p:cNvPr id="10257" name="六边形 1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310563" y="24653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0258" name="六边形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5338" y="14890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6" name="六边形 45"/>
          <p:cNvSpPr/>
          <p:nvPr>
            <p:custDataLst>
              <p:tags r:id="rId18"/>
            </p:custDataLst>
          </p:nvPr>
        </p:nvSpPr>
        <p:spPr bwMode="auto">
          <a:xfrm>
            <a:off x="6335713" y="831850"/>
            <a:ext cx="1993900" cy="1558925"/>
          </a:xfrm>
          <a:prstGeom prst="hexagon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列表推导式</a:t>
            </a:r>
          </a:p>
        </p:txBody>
      </p:sp>
      <p:sp>
        <p:nvSpPr>
          <p:cNvPr id="49" name="六边形 48"/>
          <p:cNvSpPr/>
          <p:nvPr>
            <p:custDataLst>
              <p:tags r:id="rId19"/>
            </p:custDataLst>
          </p:nvPr>
        </p:nvSpPr>
        <p:spPr bwMode="auto">
          <a:xfrm>
            <a:off x="6335713" y="2657475"/>
            <a:ext cx="1993900" cy="1562100"/>
          </a:xfrm>
          <a:prstGeom prst="hexagon">
            <a:avLst/>
          </a:prstGeom>
          <a:solidFill>
            <a:srgbClr val="5DD5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二维列表的使用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34531 0.15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7" y="75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5" grpId="0" animBg="1"/>
      <p:bldP spid="5" grpId="1" animBg="1"/>
      <p:bldP spid="25" grpId="0" animBg="1"/>
      <p:bldP spid="25" grpId="1" animBg="1"/>
      <p:bldP spid="28" grpId="0" animBg="1"/>
      <p:bldP spid="28" grpId="1" animBg="1"/>
      <p:bldP spid="46" grpId="0" animBg="1"/>
      <p:bldP spid="46" grpId="1" animBg="1"/>
      <p:bldP spid="49" grpId="0" animBg="1"/>
      <p:bldP spid="4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/>
          <p:nvPr/>
        </p:nvGrpSpPr>
        <p:grpSpPr bwMode="auto">
          <a:xfrm>
            <a:off x="1981200" y="1428750"/>
            <a:ext cx="5495925" cy="685800"/>
            <a:chOff x="1384949" y="2355703"/>
            <a:chExt cx="3752662" cy="622776"/>
          </a:xfrm>
        </p:grpSpPr>
        <p:grpSp>
          <p:nvGrpSpPr>
            <p:cNvPr id="11277" name="组合 26"/>
            <p:cNvGrpSpPr/>
            <p:nvPr/>
          </p:nvGrpSpPr>
          <p:grpSpPr bwMode="auto">
            <a:xfrm>
              <a:off x="1384949" y="2355703"/>
              <a:ext cx="3752662" cy="622776"/>
              <a:chOff x="1191371" y="2279503"/>
              <a:chExt cx="3752607" cy="622776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3308191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使用赋值运算符直接创建列表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11280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981200" y="2444750"/>
            <a:ext cx="4505325" cy="685800"/>
            <a:chOff x="1384949" y="2355703"/>
            <a:chExt cx="3076273" cy="622776"/>
          </a:xfrm>
        </p:grpSpPr>
        <p:grpSp>
          <p:nvGrpSpPr>
            <p:cNvPr id="11273" name="组合 26"/>
            <p:cNvGrpSpPr/>
            <p:nvPr/>
          </p:nvGrpSpPr>
          <p:grpSpPr bwMode="auto">
            <a:xfrm>
              <a:off x="1384949" y="2355703"/>
              <a:ext cx="3076273" cy="622776"/>
              <a:chOff x="1191371" y="2279503"/>
              <a:chExt cx="3076228" cy="622776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631812" cy="474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创建空列表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11276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1981200" y="3486150"/>
            <a:ext cx="4505325" cy="685800"/>
            <a:chOff x="1384949" y="2355703"/>
            <a:chExt cx="3076273" cy="622776"/>
          </a:xfrm>
        </p:grpSpPr>
        <p:grpSp>
          <p:nvGrpSpPr>
            <p:cNvPr id="11269" name="组合 26"/>
            <p:cNvGrpSpPr/>
            <p:nvPr/>
          </p:nvGrpSpPr>
          <p:grpSpPr bwMode="auto">
            <a:xfrm>
              <a:off x="1384949" y="2355703"/>
              <a:ext cx="3076273" cy="622776"/>
              <a:chOff x="1191371" y="2279503"/>
              <a:chExt cx="3076228" cy="622776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631812" cy="474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创建数值列表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11272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标题 11265"/>
          <p:cNvSpPr>
            <a:spLocks noGrp="1" noChangeArrowheads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列表的创建和删除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列表的创建和删除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381000" y="880111"/>
            <a:ext cx="8534400" cy="3398044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使用赋值运算符直接创建列表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 err="1">
                <a:latin typeface="宋体" panose="02010600030101010101" pitchFamily="2" charset="-122"/>
              </a:rPr>
              <a:t>Listname</a:t>
            </a:r>
            <a:r>
              <a:rPr lang="en-US" altLang="zh-CN" sz="2400" b="1" dirty="0">
                <a:latin typeface="宋体" panose="02010600030101010101" pitchFamily="2" charset="-122"/>
              </a:rPr>
              <a:t> = [element1,element2,…,</a:t>
            </a:r>
            <a:r>
              <a:rPr lang="en-US" altLang="zh-CN" sz="2400" b="1" dirty="0" err="1">
                <a:latin typeface="宋体" panose="02010600030101010101" pitchFamily="2" charset="-122"/>
              </a:rPr>
              <a:t>elementn</a:t>
            </a:r>
            <a:r>
              <a:rPr lang="en-US" altLang="zh-CN" sz="2400" b="1" dirty="0">
                <a:latin typeface="宋体" panose="02010600030101010101" pitchFamily="2" charset="-122"/>
              </a:rPr>
              <a:t>]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例如</a:t>
            </a:r>
            <a:r>
              <a:rPr lang="en-US" altLang="zh-CN" sz="2400" b="1" dirty="0">
                <a:latin typeface="宋体" panose="02010600030101010101" pitchFamily="2" charset="-122"/>
              </a:rPr>
              <a:t>:</a:t>
            </a:r>
          </a:p>
          <a:p>
            <a:pPr marL="0" indent="0">
              <a:spcBef>
                <a:spcPts val="450"/>
              </a:spcBef>
              <a:spcAft>
                <a:spcPts val="450"/>
              </a:spcAft>
              <a:buSzPct val="90000"/>
              <a:buNone/>
            </a:pPr>
            <a:r>
              <a:rPr lang="en-US" altLang="zh-CN" sz="2400" dirty="0"/>
              <a:t>num=[10,20,30,[40,50,60],70]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450"/>
              </a:spcAft>
              <a:buSzPct val="90000"/>
              <a:buNone/>
            </a:pPr>
            <a:r>
              <a:rPr lang="en-US" altLang="zh-CN" sz="2400" dirty="0" err="1"/>
              <a:t>untitle</a:t>
            </a:r>
            <a:r>
              <a:rPr lang="en-US" altLang="zh-CN" sz="2400" dirty="0"/>
              <a:t>=[1, 'apple', 2, 'boy', 3, 'cat',4, ‘dog’]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450"/>
              </a:spcAft>
              <a:buSzPct val="9000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注意：使用列表时，虽然可以将不同类型的数据放入到同一个列表中，但通常情况下，我们不这样做，而是在一个列表中只放入一种类型的数据，这样可以提高程序的可读性。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450"/>
              </a:spcAft>
              <a:buSzPct val="90000"/>
              <a:buNone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SzPct val="90000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 </a:t>
            </a:r>
            <a:r>
              <a:rPr lang="zh-CN" altLang="en-US" dirty="0"/>
              <a:t>创建空列表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398044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中，可以创建空列表，备以后程序扩充使用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 err="1">
                <a:latin typeface="宋体" panose="02010600030101010101" pitchFamily="2" charset="-122"/>
              </a:rPr>
              <a:t>emptylist</a:t>
            </a:r>
            <a:r>
              <a:rPr lang="en-US" altLang="zh-CN" sz="2400" b="1" dirty="0">
                <a:latin typeface="宋体" panose="02010600030101010101" pitchFamily="2" charset="-122"/>
              </a:rPr>
              <a:t> = []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450"/>
              </a:spcAft>
              <a:buSzPct val="90000"/>
              <a:buNone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SzPct val="90000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4.2.3  </a:t>
            </a:r>
            <a:r>
              <a:rPr lang="zh-CN" altLang="en-US" dirty="0"/>
              <a:t>创建数值列表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398044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</a:rPr>
              <a:t>中，数值列表很常用，例如：记录学生成绩，记录游戏中每个角色的位置、各个玩家的得分情况等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可以使用</a:t>
            </a:r>
            <a:r>
              <a:rPr lang="en-US" altLang="zh-CN" sz="2400" b="1" dirty="0">
                <a:latin typeface="宋体" panose="02010600030101010101" pitchFamily="2" charset="-122"/>
              </a:rPr>
              <a:t>list()</a:t>
            </a:r>
            <a:r>
              <a:rPr lang="zh-CN" altLang="en-US" sz="2400" b="1" dirty="0">
                <a:latin typeface="宋体" panose="02010600030101010101" pitchFamily="2" charset="-122"/>
              </a:rPr>
              <a:t>函数直接将</a:t>
            </a:r>
            <a:r>
              <a:rPr lang="en-US" altLang="zh-CN" sz="2400" b="1" dirty="0">
                <a:latin typeface="宋体" panose="02010600030101010101" pitchFamily="2" charset="-122"/>
              </a:rPr>
              <a:t>range()</a:t>
            </a:r>
            <a:r>
              <a:rPr lang="zh-CN" altLang="en-US" sz="2400" b="1" dirty="0">
                <a:latin typeface="宋体" panose="02010600030101010101" pitchFamily="2" charset="-122"/>
              </a:rPr>
              <a:t>函数循环出来的结果转换为列表。用法：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List(data)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data</a:t>
            </a:r>
            <a:r>
              <a:rPr lang="zh-CN" altLang="en-US" sz="2400" b="1" dirty="0">
                <a:latin typeface="宋体" panose="02010600030101010101" pitchFamily="2" charset="-122"/>
              </a:rPr>
              <a:t>类型可以是</a:t>
            </a:r>
            <a:r>
              <a:rPr lang="en-US" altLang="zh-CN" sz="2400" b="1" dirty="0">
                <a:latin typeface="宋体" panose="02010600030101010101" pitchFamily="2" charset="-122"/>
              </a:rPr>
              <a:t>range</a:t>
            </a:r>
            <a:r>
              <a:rPr lang="zh-CN" altLang="en-US" sz="2400" b="1" dirty="0">
                <a:latin typeface="宋体" panose="02010600030101010101" pitchFamily="2" charset="-122"/>
              </a:rPr>
              <a:t>对象、字符串、元组等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SzPct val="90000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4.2.3  </a:t>
            </a:r>
            <a:r>
              <a:rPr lang="zh-CN" altLang="en-US" dirty="0"/>
              <a:t>创建数值列表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398044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 err="1">
                <a:latin typeface="宋体" panose="02010600030101010101" pitchFamily="2" charset="-122"/>
              </a:rPr>
              <a:t>Eg</a:t>
            </a:r>
            <a:r>
              <a:rPr lang="zh-CN" altLang="en-US" sz="2400" b="1" dirty="0">
                <a:latin typeface="宋体" panose="02010600030101010101" pitchFamily="2" charset="-122"/>
              </a:rPr>
              <a:t>：创建一个</a:t>
            </a:r>
            <a:r>
              <a:rPr lang="en-US" altLang="zh-CN" sz="2400" b="1" dirty="0">
                <a:latin typeface="宋体" panose="02010600030101010101" pitchFamily="2" charset="-122"/>
              </a:rPr>
              <a:t>10-20</a:t>
            </a:r>
            <a:r>
              <a:rPr lang="zh-CN" altLang="en-US" sz="2400" b="1" dirty="0">
                <a:latin typeface="宋体" panose="02010600030101010101" pitchFamily="2" charset="-122"/>
              </a:rPr>
              <a:t>之间（不包括）的所有偶数的列表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SzPct val="90000"/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733550"/>
            <a:ext cx="2789078" cy="9644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 </a:t>
            </a:r>
            <a:r>
              <a:rPr lang="zh-CN" altLang="en-US" dirty="0"/>
              <a:t>删除列表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已创建的列表不再使用时，可以使用</a:t>
            </a:r>
            <a:r>
              <a:rPr lang="en-US" altLang="zh-CN" sz="2400" b="1" dirty="0">
                <a:latin typeface="宋体" panose="02010600030101010101" pitchFamily="2" charset="-122"/>
              </a:rPr>
              <a:t>del</a:t>
            </a:r>
            <a:r>
              <a:rPr lang="zh-CN" altLang="en-US" sz="2400" b="1" dirty="0">
                <a:latin typeface="宋体" panose="02010600030101010101" pitchFamily="2" charset="-122"/>
              </a:rPr>
              <a:t>语句将其删除。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语法格式：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	del </a:t>
            </a:r>
            <a:r>
              <a:rPr lang="en-US" altLang="zh-CN" sz="2400" b="1" dirty="0" err="1">
                <a:latin typeface="宋体" panose="02010600030101010101" pitchFamily="2" charset="-122"/>
              </a:rPr>
              <a:t>listname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del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语句在实际开发中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并不常用。因为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python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自带的垃圾回收机制会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自动销毁不用的列表。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SzPct val="90000"/>
              <a:buNone/>
            </a:pP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3138" y="1885950"/>
            <a:ext cx="48388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8"/>
          <p:cNvGrpSpPr/>
          <p:nvPr/>
        </p:nvGrpSpPr>
        <p:grpSpPr bwMode="auto">
          <a:xfrm>
            <a:off x="582456" y="2190750"/>
            <a:ext cx="5114925" cy="685800"/>
            <a:chOff x="1384949" y="2355703"/>
            <a:chExt cx="3492513" cy="622776"/>
          </a:xfrm>
        </p:grpSpPr>
        <p:grpSp>
          <p:nvGrpSpPr>
            <p:cNvPr id="13325" name="组合 26"/>
            <p:cNvGrpSpPr/>
            <p:nvPr/>
          </p:nvGrpSpPr>
          <p:grpSpPr bwMode="auto">
            <a:xfrm>
              <a:off x="1384949" y="2355703"/>
              <a:ext cx="3492513" cy="622776"/>
              <a:chOff x="1191371" y="2279503"/>
              <a:chExt cx="3492462" cy="622776"/>
            </a:xfrm>
          </p:grpSpPr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3048046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直接使用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print()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函数输出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13328" name="图片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582456" y="2952750"/>
            <a:ext cx="5648325" cy="685800"/>
            <a:chOff x="1384949" y="2355703"/>
            <a:chExt cx="3856722" cy="622776"/>
          </a:xfrm>
        </p:grpSpPr>
        <p:grpSp>
          <p:nvGrpSpPr>
            <p:cNvPr id="13321" name="组合 26"/>
            <p:cNvGrpSpPr/>
            <p:nvPr/>
          </p:nvGrpSpPr>
          <p:grpSpPr bwMode="auto">
            <a:xfrm>
              <a:off x="1384949" y="2355703"/>
              <a:ext cx="3856722" cy="622776"/>
              <a:chOff x="1191371" y="2279503"/>
              <a:chExt cx="3856666" cy="622776"/>
            </a:xfrm>
          </p:grpSpPr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3412250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索引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13324" name="图片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82456" y="3714750"/>
            <a:ext cx="4505325" cy="685800"/>
            <a:chOff x="1384949" y="2355703"/>
            <a:chExt cx="3076273" cy="622776"/>
          </a:xfrm>
        </p:grpSpPr>
        <p:grpSp>
          <p:nvGrpSpPr>
            <p:cNvPr id="13317" name="组合 26"/>
            <p:cNvGrpSpPr/>
            <p:nvPr/>
          </p:nvGrpSpPr>
          <p:grpSpPr bwMode="auto">
            <a:xfrm>
              <a:off x="1384949" y="2355703"/>
              <a:ext cx="3076273" cy="622776"/>
              <a:chOff x="1191371" y="2279503"/>
              <a:chExt cx="3076228" cy="622776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631812" cy="474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切片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13320" name="图片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3"/>
          <p:cNvGrpSpPr/>
          <p:nvPr/>
        </p:nvGrpSpPr>
        <p:grpSpPr bwMode="auto">
          <a:xfrm>
            <a:off x="2542008" y="887412"/>
            <a:ext cx="3809999" cy="989013"/>
            <a:chOff x="3124200" y="2028825"/>
            <a:chExt cx="3133725" cy="1466850"/>
          </a:xfrm>
        </p:grpSpPr>
        <p:sp>
          <p:nvSpPr>
            <p:cNvPr id="21" name="对角圆角矩形 6"/>
            <p:cNvSpPr/>
            <p:nvPr/>
          </p:nvSpPr>
          <p:spPr>
            <a:xfrm>
              <a:off x="5552622" y="2800927"/>
              <a:ext cx="686667" cy="684721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24" name="对角圆角矩形 2"/>
            <p:cNvSpPr/>
            <p:nvPr/>
          </p:nvSpPr>
          <p:spPr>
            <a:xfrm>
              <a:off x="3124200" y="2028825"/>
              <a:ext cx="685234" cy="686154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25" name="对角圆角矩形 7"/>
            <p:cNvSpPr/>
            <p:nvPr/>
          </p:nvSpPr>
          <p:spPr>
            <a:xfrm>
              <a:off x="5572691" y="2038853"/>
              <a:ext cx="685234" cy="684721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26" name="对角圆角矩形 8"/>
            <p:cNvSpPr/>
            <p:nvPr/>
          </p:nvSpPr>
          <p:spPr>
            <a:xfrm>
              <a:off x="3134234" y="2809522"/>
              <a:ext cx="685234" cy="686153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27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8848" y="2114773"/>
              <a:ext cx="2922995" cy="1294954"/>
            </a:xfrm>
            <a:prstGeom prst="round2DiagRect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0" anchor="ctr"/>
            <a:lstStyle/>
            <a:p>
              <a:pPr algn="ctr" eaLnBrk="1" hangingPunct="1"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4.2.5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访问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列表元素</a:t>
              </a:r>
              <a:endParaRPr lang="en-US" altLang="zh-CN" sz="3200" dirty="0">
                <a:solidFill>
                  <a:srgbClr val="3255B8"/>
                </a:solidFill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2718" y="3008421"/>
            <a:ext cx="2745938" cy="136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4.2.5  </a:t>
            </a:r>
            <a:r>
              <a:rPr lang="zh-CN" altLang="en-US" dirty="0"/>
              <a:t>访问列表元素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实例：输出每日一贴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在</a:t>
            </a:r>
            <a:r>
              <a:rPr lang="en-US" altLang="zh-CN" sz="2400" dirty="0"/>
              <a:t>IDLE</a:t>
            </a:r>
            <a:r>
              <a:rPr lang="zh-CN" altLang="en-US" sz="2400" dirty="0"/>
              <a:t>中创建一个名称为</a:t>
            </a:r>
            <a:r>
              <a:rPr lang="en-US" altLang="zh-CN" sz="2400" dirty="0"/>
              <a:t>tips.py</a:t>
            </a:r>
            <a:r>
              <a:rPr lang="zh-CN" altLang="en-US" sz="2400" dirty="0"/>
              <a:t>的文件，在文件中导入日期时间类，然后定义一个列表（保存</a:t>
            </a:r>
            <a:r>
              <a:rPr lang="en-US" altLang="zh-CN" sz="2400" dirty="0"/>
              <a:t>7</a:t>
            </a:r>
            <a:r>
              <a:rPr lang="zh-CN" altLang="en-US" sz="2400" dirty="0"/>
              <a:t>条励志格言作为每日一贴内容），再获取当前的星期，将当前的星期作为列表的索引，输出元素内容。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4.2.5  </a:t>
            </a:r>
            <a:r>
              <a:rPr lang="zh-CN" altLang="en-US" dirty="0"/>
              <a:t>访问列表元素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实例：输出每日一贴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在</a:t>
            </a:r>
            <a:r>
              <a:rPr lang="en-US" altLang="zh-CN" sz="2400" dirty="0"/>
              <a:t>IDLE</a:t>
            </a:r>
            <a:r>
              <a:rPr lang="zh-CN" altLang="en-US" sz="2400" dirty="0"/>
              <a:t>中创建一个名称为</a:t>
            </a:r>
            <a:r>
              <a:rPr lang="en-US" altLang="zh-CN" sz="2400" dirty="0"/>
              <a:t>tips.py</a:t>
            </a:r>
            <a:r>
              <a:rPr lang="zh-CN" altLang="en-US" sz="2400" dirty="0"/>
              <a:t>的文件，在文件中导入日期时间类，然后定义一个列表（保存</a:t>
            </a:r>
            <a:r>
              <a:rPr lang="en-US" altLang="zh-CN" sz="2400" dirty="0"/>
              <a:t>7</a:t>
            </a:r>
            <a:r>
              <a:rPr lang="zh-CN" altLang="en-US" sz="2400" dirty="0"/>
              <a:t>条励志格言作为每日一贴内容），再获取当前的星期，将当前的星期作为列表的索引，输出元素内容。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394" y="908912"/>
            <a:ext cx="8381637" cy="3682688"/>
          </a:xfrm>
          <a:prstGeom prst="rect">
            <a:avLst/>
          </a:prstGeom>
        </p:spPr>
      </p:pic>
      <p:sp>
        <p:nvSpPr>
          <p:cNvPr id="2" name="对话气泡: 圆角矩形 1"/>
          <p:cNvSpPr/>
          <p:nvPr/>
        </p:nvSpPr>
        <p:spPr>
          <a:xfrm>
            <a:off x="5105400" y="1733550"/>
            <a:ext cx="3396610" cy="1367403"/>
          </a:xfrm>
          <a:prstGeom prst="wedgeRoundRectCallout">
            <a:avLst>
              <a:gd name="adj1" fmla="val -41366"/>
              <a:gd name="adj2" fmla="val 107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0000"/>
                </a:solidFill>
              </a:rPr>
              <a:t>weekday()</a:t>
            </a:r>
            <a:r>
              <a:rPr lang="zh-CN" altLang="en-US" sz="2000" dirty="0">
                <a:solidFill>
                  <a:srgbClr val="FF0000"/>
                </a:solidFill>
              </a:rPr>
              <a:t>是从日期时间对象中获取星期，其值为</a:t>
            </a:r>
            <a:r>
              <a:rPr lang="en-US" altLang="zh-CN" sz="2000" dirty="0">
                <a:solidFill>
                  <a:srgbClr val="FF0000"/>
                </a:solidFill>
              </a:rPr>
              <a:t>0~6</a:t>
            </a:r>
            <a:r>
              <a:rPr lang="zh-CN" altLang="en-US" sz="2000" dirty="0">
                <a:solidFill>
                  <a:srgbClr val="FF0000"/>
                </a:solidFill>
              </a:rPr>
              <a:t>中的一个，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代表星期一，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代表星期二，依次类推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33550"/>
            <a:ext cx="8001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362075" y="2365375"/>
            <a:ext cx="65532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序列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/>
          <p:cNvGrpSpPr/>
          <p:nvPr/>
        </p:nvGrpSpPr>
        <p:grpSpPr bwMode="auto">
          <a:xfrm>
            <a:off x="2527300" y="1885950"/>
            <a:ext cx="4089400" cy="1914525"/>
            <a:chOff x="3124200" y="2028825"/>
            <a:chExt cx="3133725" cy="1466850"/>
          </a:xfrm>
        </p:grpSpPr>
        <p:sp>
          <p:nvSpPr>
            <p:cNvPr id="3" name="对角圆角矩形 2"/>
            <p:cNvSpPr/>
            <p:nvPr/>
          </p:nvSpPr>
          <p:spPr>
            <a:xfrm>
              <a:off x="5553567" y="2799955"/>
              <a:ext cx="684894" cy="685990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4" name="对角圆角矩形 3"/>
            <p:cNvSpPr/>
            <p:nvPr/>
          </p:nvSpPr>
          <p:spPr>
            <a:xfrm>
              <a:off x="3124200" y="2028825"/>
              <a:ext cx="686111" cy="685990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5" name="对角圆角矩形 4"/>
            <p:cNvSpPr/>
            <p:nvPr/>
          </p:nvSpPr>
          <p:spPr>
            <a:xfrm>
              <a:off x="5571814" y="2038555"/>
              <a:ext cx="686111" cy="685990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6" name="对角圆角矩形 5"/>
            <p:cNvSpPr/>
            <p:nvPr/>
          </p:nvSpPr>
          <p:spPr>
            <a:xfrm>
              <a:off x="3133932" y="2809685"/>
              <a:ext cx="686111" cy="685990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7" name="对角圆角矩形 6"/>
            <p:cNvSpPr/>
            <p:nvPr>
              <p:custDataLst>
                <p:tags r:id="rId1"/>
              </p:custDataLst>
            </p:nvPr>
          </p:nvSpPr>
          <p:spPr bwMode="auto">
            <a:xfrm>
              <a:off x="3228820" y="2113966"/>
              <a:ext cx="2923269" cy="1296569"/>
            </a:xfrm>
            <a:prstGeom prst="round2DiagRect">
              <a:avLst/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44000" bIns="180000" anchor="ctr"/>
            <a:lstStyle/>
            <a:p>
              <a:pPr algn="ctr" eaLnBrk="1" hangingPunct="1">
                <a:defRPr/>
              </a:pPr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4.2.6 </a:t>
              </a:r>
              <a:r>
                <a:rPr lang="zh-CN" alt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遍历列表</a:t>
              </a:r>
              <a:endParaRPr lang="en-US" altLang="zh-CN" sz="4400" dirty="0">
                <a:solidFill>
                  <a:srgbClr val="3255B8"/>
                </a:solidFill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/>
          <p:nvPr/>
        </p:nvGrpSpPr>
        <p:grpSpPr bwMode="auto">
          <a:xfrm>
            <a:off x="1981200" y="1860550"/>
            <a:ext cx="5495925" cy="685800"/>
            <a:chOff x="1384949" y="2355703"/>
            <a:chExt cx="3752662" cy="622776"/>
          </a:xfrm>
        </p:grpSpPr>
        <p:grpSp>
          <p:nvGrpSpPr>
            <p:cNvPr id="15368" name="组合 26"/>
            <p:cNvGrpSpPr/>
            <p:nvPr/>
          </p:nvGrpSpPr>
          <p:grpSpPr bwMode="auto">
            <a:xfrm>
              <a:off x="1384949" y="2355703"/>
              <a:ext cx="3752662" cy="622776"/>
              <a:chOff x="1191371" y="2279503"/>
              <a:chExt cx="3752607" cy="622776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3308191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直接使用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for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循环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15371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981200" y="2876550"/>
            <a:ext cx="6781800" cy="685800"/>
            <a:chOff x="1384949" y="2355703"/>
            <a:chExt cx="4630669" cy="622776"/>
          </a:xfrm>
        </p:grpSpPr>
        <p:grpSp>
          <p:nvGrpSpPr>
            <p:cNvPr id="15364" name="组合 26"/>
            <p:cNvGrpSpPr/>
            <p:nvPr/>
          </p:nvGrpSpPr>
          <p:grpSpPr bwMode="auto">
            <a:xfrm>
              <a:off x="1384949" y="2355703"/>
              <a:ext cx="4630669" cy="622776"/>
              <a:chOff x="1191371" y="2279503"/>
              <a:chExt cx="4630601" cy="622776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4186185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使用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for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循环和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enumerate()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函数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15367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4.2.6  </a:t>
            </a:r>
            <a:r>
              <a:rPr lang="zh-CN" altLang="en-US" dirty="0"/>
              <a:t>遍历列表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宋体" panose="02010600030101010101" pitchFamily="2" charset="-122"/>
              </a:rPr>
              <a:t>直接使用</a:t>
            </a:r>
            <a:r>
              <a:rPr lang="en-US" altLang="zh-CN" sz="2400" b="1" dirty="0">
                <a:latin typeface="宋体" panose="02010600030101010101" pitchFamily="2" charset="-122"/>
              </a:rPr>
              <a:t>for</a:t>
            </a:r>
            <a:r>
              <a:rPr lang="zh-CN" altLang="en-US" sz="2400" b="1" dirty="0">
                <a:latin typeface="宋体" panose="02010600030101010101" pitchFamily="2" charset="-122"/>
              </a:rPr>
              <a:t>循环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格式：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       for item in </a:t>
            </a:r>
            <a:r>
              <a:rPr lang="en-US" altLang="zh-CN" sz="2400" dirty="0" err="1"/>
              <a:t>listname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             #</a:t>
            </a:r>
            <a:r>
              <a:rPr lang="zh-CN" altLang="en-US" sz="2400" dirty="0"/>
              <a:t>输出</a:t>
            </a:r>
            <a:r>
              <a:rPr lang="en-US" altLang="zh-CN" sz="2400" dirty="0"/>
              <a:t>item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Item</a:t>
            </a:r>
            <a:r>
              <a:rPr lang="zh-CN" altLang="en-US" sz="2400" dirty="0"/>
              <a:t>用于保存获取到的元素值，要输出元素内容时，直接输出该变量即可。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           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4.2.6  </a:t>
            </a:r>
            <a:r>
              <a:rPr lang="zh-CN" altLang="en-US" dirty="0"/>
              <a:t>遍历列表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25275" y="893414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 err="1"/>
              <a:t>Eg</a:t>
            </a:r>
            <a:r>
              <a:rPr lang="en-US" altLang="zh-CN" sz="2400" dirty="0"/>
              <a:t>: </a:t>
            </a:r>
            <a:r>
              <a:rPr lang="zh-CN" altLang="en-US" sz="2400" dirty="0"/>
              <a:t>输出爱奇艺热播电影排行榜前五名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             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2913466"/>
            <a:ext cx="3334215" cy="198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428750"/>
            <a:ext cx="7419975" cy="153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4.2.6  </a:t>
            </a:r>
            <a:r>
              <a:rPr lang="zh-CN" altLang="en-US" dirty="0"/>
              <a:t>遍历列表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</a:rPr>
              <a:t>使用</a:t>
            </a:r>
            <a:r>
              <a:rPr lang="en-US" altLang="zh-CN" sz="2400" b="1" dirty="0">
                <a:latin typeface="宋体" panose="02010600030101010101" pitchFamily="2" charset="-122"/>
              </a:rPr>
              <a:t>for</a:t>
            </a:r>
            <a:r>
              <a:rPr lang="zh-CN" altLang="en-US" sz="2400" b="1" dirty="0">
                <a:latin typeface="宋体" panose="02010600030101010101" pitchFamily="2" charset="-122"/>
              </a:rPr>
              <a:t>循环和</a:t>
            </a:r>
            <a:r>
              <a:rPr lang="en-US" altLang="zh-CN" sz="2400" b="1" dirty="0">
                <a:latin typeface="宋体" panose="02010600030101010101" pitchFamily="2" charset="-122"/>
              </a:rPr>
              <a:t>enumerate()</a:t>
            </a:r>
            <a:r>
              <a:rPr lang="zh-CN" altLang="en-US" sz="2400" b="1" dirty="0">
                <a:latin typeface="宋体" panose="02010600030101010101" pitchFamily="2" charset="-122"/>
              </a:rPr>
              <a:t>函数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格式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: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     for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index,item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 in enumerate(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listname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):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        #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index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item 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index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用于保存元素的索引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item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用于保存获取到的元素值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Listname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为列表名称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           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4.2.6  </a:t>
            </a:r>
            <a:r>
              <a:rPr lang="zh-CN" altLang="en-US" dirty="0"/>
              <a:t>遍历列表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 err="1">
                <a:latin typeface="宋体" panose="02010600030101010101" pitchFamily="2" charset="-122"/>
              </a:rPr>
              <a:t>Eg</a:t>
            </a:r>
            <a:r>
              <a:rPr lang="zh-CN" altLang="en-US" sz="2400" b="1" dirty="0">
                <a:latin typeface="宋体" panose="02010600030101010101" pitchFamily="2" charset="-122"/>
              </a:rPr>
              <a:t>：输出热播电影索引和电影名称</a:t>
            </a:r>
            <a:r>
              <a:rPr lang="en-US" altLang="zh-CN" sz="2400" dirty="0"/>
              <a:t>             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563" y="1581150"/>
            <a:ext cx="7134225" cy="1580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704535"/>
            <a:ext cx="3290947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"/>
          <p:cNvGrpSpPr/>
          <p:nvPr/>
        </p:nvGrpSpPr>
        <p:grpSpPr bwMode="auto">
          <a:xfrm>
            <a:off x="2722563" y="1885950"/>
            <a:ext cx="3698875" cy="1731963"/>
            <a:chOff x="3124200" y="2028825"/>
            <a:chExt cx="3133725" cy="1466850"/>
          </a:xfrm>
        </p:grpSpPr>
        <p:sp>
          <p:nvSpPr>
            <p:cNvPr id="7" name="对角圆角矩形 6"/>
            <p:cNvSpPr/>
            <p:nvPr/>
          </p:nvSpPr>
          <p:spPr>
            <a:xfrm>
              <a:off x="5553173" y="2800568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3124200" y="2028825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5572002" y="2038237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3133614" y="2809980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11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9106" y="2114873"/>
              <a:ext cx="2922568" cy="1294754"/>
            </a:xfrm>
            <a:prstGeom prst="round2DiagRect">
              <a:avLst/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4.2.7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添加、修改和删除列表元素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添加元素</a:t>
            </a:r>
            <a:endParaRPr lang="zh-CN" altLang="en-US" dirty="0"/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方法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：使用“</a:t>
            </a:r>
            <a:r>
              <a:rPr lang="en-US" altLang="zh-CN" sz="2400" b="1" dirty="0">
                <a:latin typeface="宋体" panose="02010600030101010101" pitchFamily="2" charset="-122"/>
              </a:rPr>
              <a:t>+</a:t>
            </a:r>
            <a:r>
              <a:rPr lang="zh-CN" altLang="en-US" sz="2400" b="1" dirty="0">
                <a:latin typeface="宋体" panose="02010600030101010101" pitchFamily="2" charset="-122"/>
              </a:rPr>
              <a:t>”号将两个序列连接（执行速度慢）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方法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：使用列表对象的</a:t>
            </a:r>
            <a:r>
              <a:rPr lang="en-US" altLang="zh-CN" sz="2400" b="1" dirty="0">
                <a:latin typeface="宋体" panose="02010600030101010101" pitchFamily="2" charset="-122"/>
              </a:rPr>
              <a:t>append()</a:t>
            </a:r>
            <a:r>
              <a:rPr lang="zh-CN" altLang="en-US" sz="2400" b="1" dirty="0">
                <a:latin typeface="宋体" panose="02010600030101010101" pitchFamily="2" charset="-122"/>
              </a:rPr>
              <a:t>方法在列表末尾追加元素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格式：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 err="1">
                <a:latin typeface="宋体" panose="02010600030101010101" pitchFamily="2" charset="-122"/>
              </a:rPr>
              <a:t>listname.append</a:t>
            </a:r>
            <a:r>
              <a:rPr lang="en-US" altLang="zh-CN" sz="2400" b="1" dirty="0">
                <a:latin typeface="宋体" panose="02010600030101010101" pitchFamily="2" charset="-122"/>
              </a:rPr>
              <a:t>(obj)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 err="1">
                <a:latin typeface="宋体" panose="02010600030101010101" pitchFamily="2" charset="-122"/>
              </a:rPr>
              <a:t>listname</a:t>
            </a:r>
            <a:r>
              <a:rPr lang="zh-CN" altLang="en-US" sz="2400" b="1" dirty="0">
                <a:latin typeface="宋体" panose="02010600030101010101" pitchFamily="2" charset="-122"/>
              </a:rPr>
              <a:t>为要添加元素的列表名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</a:rPr>
              <a:t>obj</a:t>
            </a:r>
            <a:r>
              <a:rPr lang="zh-CN" altLang="en-US" sz="2400" b="1" dirty="0">
                <a:latin typeface="宋体" panose="02010600030101010101" pitchFamily="2" charset="-122"/>
              </a:rPr>
              <a:t>为要添加到列表末尾的对象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添加元素</a:t>
            </a:r>
            <a:endParaRPr lang="zh-CN" altLang="en-US" dirty="0"/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 err="1"/>
              <a:t>Eg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多学两招：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insert()</a:t>
            </a:r>
            <a:r>
              <a:rPr lang="zh-CN" altLang="en-US" sz="2400" dirty="0"/>
              <a:t>方法可以向列表中指定位置添加元素（执行效率没有</a:t>
            </a:r>
            <a:r>
              <a:rPr lang="en-US" altLang="zh-CN" sz="2400" dirty="0"/>
              <a:t>append()</a:t>
            </a:r>
            <a:r>
              <a:rPr lang="zh-CN" altLang="en-US" sz="2400" dirty="0"/>
              <a:t>高，所以不推荐使用）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504950"/>
            <a:ext cx="832887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添加元素</a:t>
            </a:r>
            <a:endParaRPr lang="zh-CN" altLang="en-US" dirty="0"/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方法</a:t>
            </a:r>
            <a:r>
              <a:rPr lang="en-US" altLang="zh-CN" sz="2400" dirty="0"/>
              <a:t>3</a:t>
            </a:r>
            <a:r>
              <a:rPr lang="zh-CN" altLang="en-US" sz="2400" dirty="0"/>
              <a:t>：使用</a:t>
            </a:r>
            <a:r>
              <a:rPr lang="en-US" altLang="zh-CN" sz="2400" dirty="0"/>
              <a:t>extend()</a:t>
            </a:r>
            <a:r>
              <a:rPr lang="zh-CN" altLang="en-US" sz="2400" dirty="0"/>
              <a:t>方法将一个列表的全部元素添加到另一个    列表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格式：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listname.extend</a:t>
            </a:r>
            <a:r>
              <a:rPr lang="en-US" altLang="zh-CN" sz="2400" dirty="0"/>
              <a:t>(seq)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 err="1"/>
              <a:t>listname</a:t>
            </a:r>
            <a:r>
              <a:rPr lang="zh-CN" altLang="en-US" sz="2400" dirty="0"/>
              <a:t>为原列表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 seq</a:t>
            </a:r>
            <a:r>
              <a:rPr lang="zh-CN" altLang="en-US" sz="2400" dirty="0"/>
              <a:t>为要添加的列表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"/>
          <p:cNvSpPr txBox="1"/>
          <p:nvPr/>
        </p:nvSpPr>
        <p:spPr>
          <a:xfrm>
            <a:off x="0" y="819150"/>
            <a:ext cx="8991600" cy="3581400"/>
          </a:xfrm>
          <a:prstGeom prst="rect">
            <a:avLst/>
          </a:prstGeom>
          <a:noFill/>
          <a:ln w="9525">
            <a:noFill/>
          </a:ln>
        </p:spPr>
        <p:txBody>
          <a:bodyPr lIns="288290"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序列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是一块用于存放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多个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值的连续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内存空间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，并且按一定顺序排列，可以通过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索引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取值。</a:t>
            </a:r>
            <a:endParaRPr lang="en-US" altLang="zh-CN"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1200"/>
              </a:spcBef>
              <a:buSzPct val="90000"/>
            </a:pPr>
            <a:r>
              <a:rPr lang="en-US" altLang="zh-CN" sz="2800" dirty="0"/>
              <a:t>        Python</a:t>
            </a:r>
            <a:r>
              <a:rPr lang="zh-CN" altLang="en-US" sz="2800" dirty="0"/>
              <a:t>序列类似于其他语言中的数组，但功能要强大很多。</a:t>
            </a:r>
          </a:p>
          <a:p>
            <a:pPr>
              <a:spcBef>
                <a:spcPts val="1200"/>
              </a:spcBef>
              <a:buSzPct val="90000"/>
            </a:pPr>
            <a:r>
              <a:rPr lang="en-US" altLang="zh-CN" sz="2800" dirty="0"/>
              <a:t>        Python</a:t>
            </a:r>
            <a:r>
              <a:rPr lang="zh-CN" altLang="en-US" sz="2800" dirty="0"/>
              <a:t>中常用的序列结构有列表、元组、字符串，字典、集合及</a:t>
            </a:r>
            <a:r>
              <a:rPr lang="en-US" altLang="zh-CN" sz="2800" dirty="0"/>
              <a:t>range</a:t>
            </a:r>
            <a:r>
              <a:rPr lang="zh-CN" altLang="en-US" sz="2800" dirty="0"/>
              <a:t>等对象也支持很多类似的操作。</a:t>
            </a:r>
          </a:p>
          <a:p>
            <a:pPr eaLnBrk="1" hangingPunct="1">
              <a:defRPr/>
            </a:pPr>
            <a:endParaRPr lang="en-US" altLang="zh-CN"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添加元素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394" y="2672671"/>
            <a:ext cx="5238750" cy="409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394" y="1123950"/>
            <a:ext cx="4184179" cy="117543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修改元素</a:t>
            </a:r>
            <a:endParaRPr lang="zh-CN" altLang="en-US" dirty="0"/>
          </a:p>
        </p:txBody>
      </p:sp>
      <p:sp>
        <p:nvSpPr>
          <p:cNvPr id="5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通过索引获取列表元素，为其重新赋值即可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14487"/>
            <a:ext cx="513397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删除元素</a:t>
            </a:r>
            <a:endParaRPr lang="zh-CN" altLang="en-US" dirty="0"/>
          </a:p>
        </p:txBody>
      </p:sp>
      <p:sp>
        <p:nvSpPr>
          <p:cNvPr id="5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57563" y="1047750"/>
            <a:ext cx="85344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方法</a:t>
            </a:r>
            <a:r>
              <a:rPr lang="en-US" altLang="zh-CN" sz="2400" dirty="0"/>
              <a:t>1</a:t>
            </a:r>
            <a:r>
              <a:rPr lang="zh-CN" altLang="en-US" sz="2400" dirty="0"/>
              <a:t>：根据索引删除</a:t>
            </a:r>
            <a:r>
              <a:rPr lang="en-US" altLang="zh-CN" sz="2400" dirty="0"/>
              <a:t>——</a:t>
            </a:r>
            <a:r>
              <a:rPr lang="zh-CN" altLang="en-US" sz="2400" dirty="0"/>
              <a:t>使用</a:t>
            </a:r>
            <a:r>
              <a:rPr lang="en-US" altLang="zh-CN" sz="2400" dirty="0"/>
              <a:t>del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：根据元素值删除</a:t>
            </a:r>
            <a:r>
              <a:rPr lang="en-US" altLang="zh-CN" sz="2400" dirty="0"/>
              <a:t>——</a:t>
            </a:r>
            <a:r>
              <a:rPr lang="zh-CN" altLang="en-US" sz="2400" dirty="0"/>
              <a:t>使用</a:t>
            </a:r>
            <a:r>
              <a:rPr lang="en-US" altLang="zh-CN" sz="2400" dirty="0"/>
              <a:t>remove()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1" y="1504950"/>
            <a:ext cx="4953000" cy="11818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476" y="3167444"/>
            <a:ext cx="357187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删除元素</a:t>
            </a:r>
            <a:endParaRPr lang="zh-CN" altLang="en-US" dirty="0"/>
          </a:p>
        </p:txBody>
      </p:sp>
      <p:sp>
        <p:nvSpPr>
          <p:cNvPr id="5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216694" y="901163"/>
            <a:ext cx="87630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使用</a:t>
            </a:r>
            <a:r>
              <a:rPr lang="en-US" altLang="zh-CN" sz="2400" dirty="0"/>
              <a:t>remove()</a:t>
            </a:r>
            <a:r>
              <a:rPr lang="zh-CN" altLang="en-US" sz="2400" dirty="0"/>
              <a:t>方法时，如果指定元素不存在，会出现错误信息。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因此，在删除前，最好先判断该元素是否存在。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16" y="1352550"/>
            <a:ext cx="4114800" cy="1278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397" y="3082759"/>
            <a:ext cx="5715000" cy="14457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394" y="4535786"/>
            <a:ext cx="3250406" cy="3385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12694" y="3082759"/>
            <a:ext cx="266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b="1" dirty="0">
                <a:solidFill>
                  <a:srgbClr val="008000"/>
                </a:solidFill>
              </a:rPr>
              <a:t>count()</a:t>
            </a:r>
            <a:r>
              <a:rPr lang="zh-CN" altLang="en-US" b="1" dirty="0">
                <a:solidFill>
                  <a:srgbClr val="008000"/>
                </a:solidFill>
              </a:rPr>
              <a:t>方法用于判断指定元素出现的次数，返回结果为</a:t>
            </a:r>
            <a:r>
              <a:rPr lang="en-US" altLang="zh-CN" b="1" dirty="0">
                <a:solidFill>
                  <a:srgbClr val="008000"/>
                </a:solidFill>
              </a:rPr>
              <a:t>0</a:t>
            </a:r>
            <a:r>
              <a:rPr lang="zh-CN" altLang="en-US" b="1" dirty="0">
                <a:solidFill>
                  <a:srgbClr val="008000"/>
                </a:solidFill>
              </a:rPr>
              <a:t>时，表示不存在该元素。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4.2.8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列表的统计和计算</a:t>
            </a:r>
            <a:endParaRPr lang="zh-CN" altLang="en-US" dirty="0"/>
          </a:p>
        </p:txBody>
      </p:sp>
      <p:sp>
        <p:nvSpPr>
          <p:cNvPr id="5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216694" y="901163"/>
            <a:ext cx="87630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2" name="文本占位符 11266"/>
          <p:cNvSpPr>
            <a:spLocks noGrp="1" noChangeArrowheads="1"/>
          </p:cNvSpPr>
          <p:nvPr/>
        </p:nvSpPr>
        <p:spPr>
          <a:xfrm>
            <a:off x="216694" y="876398"/>
            <a:ext cx="87630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zh-CN" sz="2400" dirty="0"/>
              <a:t>例：定义一个保存</a:t>
            </a:r>
            <a:r>
              <a:rPr lang="en-US" altLang="zh-CN" sz="2400" dirty="0"/>
              <a:t>20</a:t>
            </a:r>
            <a:r>
              <a:rPr lang="zh-CN" altLang="en-US" sz="2400" dirty="0"/>
              <a:t>名同学高等数学成绩的列表，做以下统计和计算：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）统计</a:t>
            </a:r>
            <a:r>
              <a:rPr lang="en-US" altLang="zh-CN" sz="2400" dirty="0"/>
              <a:t>100</a:t>
            </a:r>
            <a:r>
              <a:rPr lang="zh-CN" altLang="en-US" sz="2400" dirty="0"/>
              <a:t>分人数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）计算班级高等数学平均成绩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）将成绩按降序排列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）统计高于</a:t>
            </a:r>
            <a:r>
              <a:rPr lang="en-US" altLang="zh-CN" sz="2400" dirty="0"/>
              <a:t>85</a:t>
            </a:r>
            <a:r>
              <a:rPr lang="zh-CN" altLang="en-US" sz="2400" dirty="0"/>
              <a:t>分的</a:t>
            </a:r>
            <a:r>
              <a:rPr lang="zh-CN" altLang="en-US" sz="2400" dirty="0">
                <a:sym typeface="+mn-ea"/>
              </a:rPr>
              <a:t>成绩人数，并输出对应成绩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zh-CN" altLang="en-US" sz="2400" dirty="0">
                <a:sym typeface="+mn-ea"/>
              </a:rPr>
              <a:t>统计不及格人数，并</a:t>
            </a:r>
            <a:r>
              <a:rPr lang="zh-CN" altLang="en-US" sz="2400" dirty="0"/>
              <a:t>输出不及格的成绩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3"/>
          <p:cNvGrpSpPr/>
          <p:nvPr/>
        </p:nvGrpSpPr>
        <p:grpSpPr bwMode="auto">
          <a:xfrm>
            <a:off x="2722563" y="1885950"/>
            <a:ext cx="3698875" cy="1731963"/>
            <a:chOff x="3124200" y="2028825"/>
            <a:chExt cx="3133725" cy="1466850"/>
          </a:xfrm>
        </p:grpSpPr>
        <p:sp>
          <p:nvSpPr>
            <p:cNvPr id="7" name="对角圆角矩形 6"/>
            <p:cNvSpPr/>
            <p:nvPr/>
          </p:nvSpPr>
          <p:spPr>
            <a:xfrm>
              <a:off x="5553173" y="2800568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E6AF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3124200" y="2028825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E6AF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5572002" y="2038237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E6AF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3133614" y="2809980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E6AF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11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9106" y="2114873"/>
              <a:ext cx="2922568" cy="1294754"/>
            </a:xfrm>
            <a:prstGeom prst="round2DiagRect">
              <a:avLst/>
            </a:prstGeom>
            <a:solidFill>
              <a:srgbClr val="E6AF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对列表进行统计计算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/>
          <p:nvPr/>
        </p:nvGrpSpPr>
        <p:grpSpPr bwMode="auto">
          <a:xfrm>
            <a:off x="2428875" y="1860550"/>
            <a:ext cx="5495925" cy="685800"/>
            <a:chOff x="1384949" y="2355703"/>
            <a:chExt cx="3752662" cy="622776"/>
          </a:xfrm>
        </p:grpSpPr>
        <p:grpSp>
          <p:nvGrpSpPr>
            <p:cNvPr id="20488" name="组合 26"/>
            <p:cNvGrpSpPr/>
            <p:nvPr/>
          </p:nvGrpSpPr>
          <p:grpSpPr bwMode="auto">
            <a:xfrm>
              <a:off x="1384949" y="2355703"/>
              <a:ext cx="3752662" cy="622776"/>
              <a:chOff x="1191371" y="2279503"/>
              <a:chExt cx="3752607" cy="622776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3308191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使用列表对象的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sort()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方法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20491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2428875" y="2876550"/>
            <a:ext cx="4962525" cy="685800"/>
            <a:chOff x="1384949" y="2355703"/>
            <a:chExt cx="3388452" cy="622776"/>
          </a:xfrm>
        </p:grpSpPr>
        <p:grpSp>
          <p:nvGrpSpPr>
            <p:cNvPr id="20484" name="组合 26"/>
            <p:cNvGrpSpPr/>
            <p:nvPr/>
          </p:nvGrpSpPr>
          <p:grpSpPr bwMode="auto">
            <a:xfrm>
              <a:off x="1384949" y="2355703"/>
              <a:ext cx="3388452" cy="622776"/>
              <a:chOff x="1191371" y="2279503"/>
              <a:chExt cx="3388403" cy="622776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943987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使用内置的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sorted()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函数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20487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"/>
          <p:cNvGrpSpPr/>
          <p:nvPr/>
        </p:nvGrpSpPr>
        <p:grpSpPr bwMode="auto">
          <a:xfrm>
            <a:off x="2722563" y="1885950"/>
            <a:ext cx="3698875" cy="1731963"/>
            <a:chOff x="3124200" y="2028825"/>
            <a:chExt cx="3133725" cy="1466850"/>
          </a:xfrm>
        </p:grpSpPr>
        <p:sp>
          <p:nvSpPr>
            <p:cNvPr id="7" name="对角圆角矩形 6"/>
            <p:cNvSpPr/>
            <p:nvPr/>
          </p:nvSpPr>
          <p:spPr>
            <a:xfrm>
              <a:off x="5553173" y="2800568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C000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3124200" y="2028825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C000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5572002" y="2038237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C000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3133614" y="2809980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C000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11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9106" y="2114873"/>
              <a:ext cx="2922568" cy="1294754"/>
            </a:xfrm>
            <a:prstGeom prst="round2DiagRect">
              <a:avLst/>
            </a:prstGeom>
            <a:solidFill>
              <a:srgbClr val="C000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对列表进行排序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3"/>
          <p:cNvGrpSpPr/>
          <p:nvPr/>
        </p:nvGrpSpPr>
        <p:grpSpPr bwMode="auto">
          <a:xfrm>
            <a:off x="2722563" y="1885950"/>
            <a:ext cx="3698875" cy="1731963"/>
            <a:chOff x="3124200" y="2028825"/>
            <a:chExt cx="3133725" cy="1466850"/>
          </a:xfrm>
        </p:grpSpPr>
        <p:sp>
          <p:nvSpPr>
            <p:cNvPr id="7" name="对角圆角矩形 6"/>
            <p:cNvSpPr/>
            <p:nvPr/>
          </p:nvSpPr>
          <p:spPr>
            <a:xfrm>
              <a:off x="5553173" y="2800568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3124200" y="2028825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5572002" y="2038237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3133614" y="2809980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11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9106" y="2114873"/>
              <a:ext cx="2922568" cy="1294754"/>
            </a:xfrm>
            <a:prstGeom prst="round2DiagRect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列表推导式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14400" y="1955800"/>
            <a:ext cx="73152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列表推导式</a:t>
            </a: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可以快速</a:t>
            </a:r>
            <a:r>
              <a:rPr lang="zh-CN" altLang="en-US" sz="3600" b="1" u="sng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生成</a:t>
            </a: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一个</a:t>
            </a:r>
            <a:r>
              <a:rPr lang="zh-CN" altLang="en-US" sz="3600" b="1" u="sng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列表</a:t>
            </a: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，或者根据某个列表</a:t>
            </a:r>
            <a:r>
              <a:rPr lang="zh-CN" altLang="en-US" sz="3600" b="1" u="sng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生成</a:t>
            </a: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满足指定需求的</a:t>
            </a:r>
            <a:r>
              <a:rPr lang="zh-CN" altLang="en-US" sz="3600" b="1" u="sng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列表</a:t>
            </a: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。</a:t>
            </a:r>
            <a:endParaRPr lang="en-US" altLang="zh-CN" sz="3600" b="1" dirty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533400" y="895350"/>
            <a:ext cx="7753350" cy="1166813"/>
          </a:xfrm>
          <a:prstGeom prst="rect">
            <a:avLst/>
          </a:prstGeom>
          <a:noFill/>
          <a:ln w="9525">
            <a:noFill/>
          </a:ln>
        </p:spPr>
        <p:txBody>
          <a:bodyPr lIns="28829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60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[</a:t>
            </a:r>
            <a:r>
              <a:rPr lang="zh-CN" altLang="en-US" sz="60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概</a:t>
            </a:r>
            <a:r>
              <a:rPr lang="zh-CN" altLang="en-US" sz="60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念</a:t>
            </a:r>
            <a:r>
              <a:rPr lang="en-US" altLang="zh-CN" sz="60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]</a:t>
            </a:r>
            <a:endParaRPr lang="en-US" altLang="zh-CN" sz="6000" b="1" spc="600" dirty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六边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16238" y="2368550"/>
            <a:ext cx="439737" cy="379413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8195" name="六边形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94050" y="4040188"/>
            <a:ext cx="565150" cy="487362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 bwMode="auto">
          <a:xfrm>
            <a:off x="4152900" y="2925763"/>
            <a:ext cx="1993900" cy="2008187"/>
            <a:chOff x="1343025" y="1831181"/>
            <a:chExt cx="2287143" cy="2305050"/>
          </a:xfrm>
        </p:grpSpPr>
        <p:sp>
          <p:nvSpPr>
            <p:cNvPr id="11" name="六边形 10"/>
            <p:cNvSpPr/>
            <p:nvPr>
              <p:custDataLst>
                <p:tags r:id="rId25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乘法</a:t>
              </a:r>
            </a:p>
          </p:txBody>
        </p:sp>
        <p:sp>
          <p:nvSpPr>
            <p:cNvPr id="12" name="六边形 11"/>
            <p:cNvSpPr/>
            <p:nvPr>
              <p:custDataLst>
                <p:tags r:id="rId26"/>
              </p:custDataLst>
            </p:nvPr>
          </p:nvSpPr>
          <p:spPr>
            <a:xfrm>
              <a:off x="1781880" y="3700732"/>
              <a:ext cx="504409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8197" name="六边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36638" y="395446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8198" name="六边形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18263" y="4433888"/>
            <a:ext cx="212725" cy="185737"/>
          </a:xfrm>
          <a:prstGeom prst="hexagon">
            <a:avLst>
              <a:gd name="adj" fmla="val 24682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8199" name="六边形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9813" y="3384550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 bwMode="auto">
          <a:xfrm>
            <a:off x="1589088" y="2925763"/>
            <a:ext cx="1992312" cy="2008187"/>
            <a:chOff x="1343025" y="1831181"/>
            <a:chExt cx="2287143" cy="2305050"/>
          </a:xfrm>
        </p:grpSpPr>
        <p:sp>
          <p:nvSpPr>
            <p:cNvPr id="17" name="六边形 16"/>
            <p:cNvSpPr/>
            <p:nvPr>
              <p:custDataLst>
                <p:tags r:id="rId23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切片</a:t>
              </a:r>
              <a:endPara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" name="六边形 17"/>
            <p:cNvSpPr/>
            <p:nvPr>
              <p:custDataLst>
                <p:tags r:id="rId24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201" name="六边形 1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4663" y="137001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8202" name="六边形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02313" y="1701800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 bwMode="auto">
          <a:xfrm>
            <a:off x="3173413" y="1001713"/>
            <a:ext cx="1990725" cy="2008187"/>
            <a:chOff x="1343025" y="1831181"/>
            <a:chExt cx="2287143" cy="2305050"/>
          </a:xfrm>
        </p:grpSpPr>
        <p:sp>
          <p:nvSpPr>
            <p:cNvPr id="22" name="六边形 21"/>
            <p:cNvSpPr/>
            <p:nvPr>
              <p:custDataLst>
                <p:tags r:id="rId21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序列相加</a:t>
              </a:r>
            </a:p>
          </p:txBody>
        </p:sp>
        <p:sp>
          <p:nvSpPr>
            <p:cNvPr id="23" name="六边形 22"/>
            <p:cNvSpPr/>
            <p:nvPr>
              <p:custDataLst>
                <p:tags r:id="rId22"/>
              </p:custDataLst>
            </p:nvPr>
          </p:nvSpPr>
          <p:spPr>
            <a:xfrm>
              <a:off x="1780756" y="3700732"/>
              <a:ext cx="505214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8204" name="六边形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77200" y="187166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12"/>
            </p:custDataLst>
          </p:nvPr>
        </p:nvGrpSpPr>
        <p:grpSpPr bwMode="auto">
          <a:xfrm>
            <a:off x="642938" y="1001713"/>
            <a:ext cx="1992312" cy="2008187"/>
            <a:chOff x="1343025" y="1831181"/>
            <a:chExt cx="2287143" cy="2305050"/>
          </a:xfrm>
        </p:grpSpPr>
        <p:sp>
          <p:nvSpPr>
            <p:cNvPr id="5" name="六边形 4"/>
            <p:cNvSpPr/>
            <p:nvPr>
              <p:custDataLst>
                <p:tags r:id="rId19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FF8A15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索引</a:t>
              </a:r>
            </a:p>
          </p:txBody>
        </p:sp>
        <p:sp>
          <p:nvSpPr>
            <p:cNvPr id="7" name="六边形 6"/>
            <p:cNvSpPr/>
            <p:nvPr>
              <p:custDataLst>
                <p:tags r:id="rId20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3"/>
            </p:custDataLst>
          </p:nvPr>
        </p:nvGrpSpPr>
        <p:grpSpPr bwMode="auto">
          <a:xfrm>
            <a:off x="5702300" y="1001713"/>
            <a:ext cx="1993900" cy="2008187"/>
            <a:chOff x="1343025" y="1831181"/>
            <a:chExt cx="2287143" cy="2305050"/>
          </a:xfrm>
        </p:grpSpPr>
        <p:sp>
          <p:nvSpPr>
            <p:cNvPr id="25" name="六边形 24"/>
            <p:cNvSpPr/>
            <p:nvPr>
              <p:custDataLst>
                <p:tags r:id="rId17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检查某个元素是否是序列的成员</a:t>
              </a:r>
            </a:p>
          </p:txBody>
        </p:sp>
        <p:sp>
          <p:nvSpPr>
            <p:cNvPr id="26" name="六边形 25"/>
            <p:cNvSpPr/>
            <p:nvPr>
              <p:custDataLst>
                <p:tags r:id="rId18"/>
              </p:custDataLst>
            </p:nvPr>
          </p:nvSpPr>
          <p:spPr>
            <a:xfrm>
              <a:off x="1781880" y="3700732"/>
              <a:ext cx="504409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27" name="组合 26"/>
          <p:cNvGrpSpPr/>
          <p:nvPr>
            <p:custDataLst>
              <p:tags r:id="rId14"/>
            </p:custDataLst>
          </p:nvPr>
        </p:nvGrpSpPr>
        <p:grpSpPr bwMode="auto">
          <a:xfrm>
            <a:off x="6718300" y="2925763"/>
            <a:ext cx="1993900" cy="2008187"/>
            <a:chOff x="1343025" y="1831181"/>
            <a:chExt cx="2287143" cy="2305050"/>
          </a:xfrm>
        </p:grpSpPr>
        <p:sp>
          <p:nvSpPr>
            <p:cNvPr id="28" name="六边形 27"/>
            <p:cNvSpPr/>
            <p:nvPr>
              <p:custDataLst>
                <p:tags r:id="rId15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C0000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计算序列的长度、最大值和最小值</a:t>
              </a:r>
            </a:p>
          </p:txBody>
        </p:sp>
        <p:sp>
          <p:nvSpPr>
            <p:cNvPr id="29" name="六边形 28"/>
            <p:cNvSpPr/>
            <p:nvPr>
              <p:custDataLst>
                <p:tags r:id="rId16"/>
              </p:custDataLst>
            </p:nvPr>
          </p:nvSpPr>
          <p:spPr>
            <a:xfrm>
              <a:off x="1781880" y="3700732"/>
              <a:ext cx="504409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3375 0.1990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993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3"/>
          <p:cNvGrpSpPr/>
          <p:nvPr/>
        </p:nvGrpSpPr>
        <p:grpSpPr bwMode="auto">
          <a:xfrm>
            <a:off x="2722563" y="1885950"/>
            <a:ext cx="3698875" cy="1731963"/>
            <a:chOff x="3124200" y="2028825"/>
            <a:chExt cx="3133725" cy="1466850"/>
          </a:xfrm>
        </p:grpSpPr>
        <p:sp>
          <p:nvSpPr>
            <p:cNvPr id="7" name="对角圆角矩形 6"/>
            <p:cNvSpPr/>
            <p:nvPr/>
          </p:nvSpPr>
          <p:spPr>
            <a:xfrm>
              <a:off x="5553173" y="2800568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5DD5FF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3124200" y="2028825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5DD5FF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5572002" y="2038237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5DD5FF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3133614" y="2809980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5DD5FF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11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9106" y="2114873"/>
              <a:ext cx="2922568" cy="1294754"/>
            </a:xfrm>
            <a:prstGeom prst="round2DiagRect">
              <a:avLst/>
            </a:prstGeom>
            <a:solidFill>
              <a:srgbClr val="5DD5FF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二维列表的使用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4.4.5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二维列表</a:t>
            </a:r>
            <a:endParaRPr lang="zh-CN" altLang="en-US" dirty="0"/>
          </a:p>
        </p:txBody>
      </p:sp>
      <p:sp>
        <p:nvSpPr>
          <p:cNvPr id="5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216694" y="901163"/>
            <a:ext cx="87630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2" name="文本占位符 11266"/>
          <p:cNvSpPr>
            <a:spLocks noGrp="1" noChangeArrowheads="1"/>
          </p:cNvSpPr>
          <p:nvPr/>
        </p:nvSpPr>
        <p:spPr>
          <a:xfrm>
            <a:off x="216694" y="876398"/>
            <a:ext cx="87630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zh-CN" sz="2400" dirty="0"/>
              <a:t>例：分别使用横版和竖版输出古诗</a:t>
            </a:r>
            <a:endParaRPr lang="zh-CN" altLang="en-US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44" t="26823" r="77344" b="24219"/>
          <a:stretch>
            <a:fillRect/>
          </a:stretch>
        </p:blipFill>
        <p:spPr bwMode="auto">
          <a:xfrm>
            <a:off x="5334000" y="895350"/>
            <a:ext cx="2209800" cy="399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33550"/>
            <a:ext cx="8001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362075" y="2365375"/>
            <a:ext cx="65532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元组（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tuple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</a:t>
            </a:r>
            <a:r>
              <a:rPr lang="zh-CN" altLang="en-US" dirty="0"/>
              <a:t>元组</a:t>
            </a:r>
          </a:p>
        </p:txBody>
      </p:sp>
      <p:sp>
        <p:nvSpPr>
          <p:cNvPr id="1536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330994" y="1047750"/>
            <a:ext cx="8534400" cy="3398044"/>
          </a:xfrm>
        </p:spPr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/>
              <a:t>元组是由一系列按特定顺序排列的元素组成的，是</a:t>
            </a:r>
            <a:r>
              <a:rPr lang="zh-CN" altLang="en-US" sz="2000" b="1" dirty="0">
                <a:solidFill>
                  <a:srgbClr val="FF0000"/>
                </a:solidFill>
              </a:rPr>
              <a:t>不可变序列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spcBef>
                <a:spcPts val="450"/>
              </a:spcBef>
              <a:spcAft>
                <a:spcPts val="45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/>
              <a:t>形式上：元组的所有元素放在一对“</a:t>
            </a:r>
            <a:r>
              <a:rPr lang="en-US" altLang="zh-CN" sz="2000" dirty="0"/>
              <a:t>()”</a:t>
            </a:r>
            <a:r>
              <a:rPr lang="zh-CN" altLang="en-US" sz="2000" dirty="0"/>
              <a:t>中，并使用逗号分隔开；</a:t>
            </a:r>
            <a:endParaRPr lang="en-US" altLang="zh-CN" sz="2000" dirty="0"/>
          </a:p>
          <a:p>
            <a:pPr>
              <a:spcBef>
                <a:spcPts val="450"/>
              </a:spcBef>
              <a:spcAft>
                <a:spcPts val="45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/>
              <a:t>内容上：可放入整数、实数、字符串、列表、元组等任何类型的内容。</a:t>
            </a:r>
            <a:endParaRPr lang="en-US" altLang="zh-CN" sz="2000" dirty="0"/>
          </a:p>
          <a:p>
            <a:pPr>
              <a:spcBef>
                <a:spcPts val="450"/>
              </a:spcBef>
              <a:spcAft>
                <a:spcPts val="45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/>
              <a:t>元组通常用于保存程序中不可修改的内容。</a:t>
            </a:r>
          </a:p>
          <a:p>
            <a:pPr>
              <a:lnSpc>
                <a:spcPct val="80000"/>
              </a:lnSpc>
              <a:buSzPct val="90000"/>
              <a:buFont typeface="Wingdings" panose="05000000000000000000" pitchFamily="2" charset="2"/>
              <a:buChar char="•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六边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16238" y="2368550"/>
            <a:ext cx="439737" cy="379413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5603" name="六边形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1663" y="3032125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 bwMode="auto">
          <a:xfrm>
            <a:off x="4954588" y="2368550"/>
            <a:ext cx="1993900" cy="2008188"/>
            <a:chOff x="1343025" y="1831181"/>
            <a:chExt cx="2287143" cy="2305050"/>
          </a:xfrm>
        </p:grpSpPr>
        <p:sp>
          <p:nvSpPr>
            <p:cNvPr id="11" name="六边形 10"/>
            <p:cNvSpPr/>
            <p:nvPr>
              <p:custDataLst>
                <p:tags r:id="rId22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元组推导式</a:t>
              </a:r>
              <a:endPara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" name="六边形 11"/>
            <p:cNvSpPr/>
            <p:nvPr>
              <p:custDataLst>
                <p:tags r:id="rId23"/>
              </p:custDataLst>
            </p:nvPr>
          </p:nvSpPr>
          <p:spPr>
            <a:xfrm>
              <a:off x="1781879" y="3700731"/>
              <a:ext cx="504410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5605" name="六边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36638" y="395446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5606" name="六边形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5338" y="40655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5607" name="六边形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9813" y="3384550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 bwMode="auto">
          <a:xfrm>
            <a:off x="1981200" y="2944813"/>
            <a:ext cx="1992313" cy="2008187"/>
            <a:chOff x="1343025" y="1831181"/>
            <a:chExt cx="2287143" cy="2305050"/>
          </a:xfrm>
        </p:grpSpPr>
        <p:sp>
          <p:nvSpPr>
            <p:cNvPr id="17" name="六边形 16"/>
            <p:cNvSpPr/>
            <p:nvPr>
              <p:custDataLst>
                <p:tags r:id="rId20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访问元组元素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" name="六边形 17"/>
            <p:cNvSpPr/>
            <p:nvPr>
              <p:custDataLst>
                <p:tags r:id="rId21"/>
              </p:custDataLst>
            </p:nvPr>
          </p:nvSpPr>
          <p:spPr>
            <a:xfrm>
              <a:off x="1780407" y="3700732"/>
              <a:ext cx="504812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5609" name="六边形 1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4663" y="137001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5610" name="六边形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02313" y="1701800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 bwMode="auto">
          <a:xfrm>
            <a:off x="3341688" y="1001713"/>
            <a:ext cx="1992312" cy="2008187"/>
            <a:chOff x="1343025" y="1831181"/>
            <a:chExt cx="2287143" cy="2305050"/>
          </a:xfrm>
        </p:grpSpPr>
        <p:sp>
          <p:nvSpPr>
            <p:cNvPr id="22" name="六边形 21"/>
            <p:cNvSpPr/>
            <p:nvPr>
              <p:custDataLst>
                <p:tags r:id="rId18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修改元组元素</a:t>
              </a:r>
            </a:p>
          </p:txBody>
        </p:sp>
        <p:sp>
          <p:nvSpPr>
            <p:cNvPr id="23" name="六边形 22"/>
            <p:cNvSpPr/>
            <p:nvPr>
              <p:custDataLst>
                <p:tags r:id="rId19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5612" name="六边形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13650" y="360521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12"/>
            </p:custDataLst>
          </p:nvPr>
        </p:nvGrpSpPr>
        <p:grpSpPr bwMode="auto">
          <a:xfrm>
            <a:off x="642938" y="1001713"/>
            <a:ext cx="1992312" cy="2008187"/>
            <a:chOff x="1343025" y="1831181"/>
            <a:chExt cx="2287143" cy="2305050"/>
          </a:xfrm>
        </p:grpSpPr>
        <p:sp>
          <p:nvSpPr>
            <p:cNvPr id="5" name="六边形 4"/>
            <p:cNvSpPr/>
            <p:nvPr>
              <p:custDataLst>
                <p:tags r:id="rId16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FF8A15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元组的创建和删除</a:t>
              </a:r>
            </a:p>
          </p:txBody>
        </p:sp>
        <p:sp>
          <p:nvSpPr>
            <p:cNvPr id="7" name="六边形 6"/>
            <p:cNvSpPr/>
            <p:nvPr>
              <p:custDataLst>
                <p:tags r:id="rId17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3"/>
            </p:custDataLst>
          </p:nvPr>
        </p:nvGrpSpPr>
        <p:grpSpPr bwMode="auto">
          <a:xfrm>
            <a:off x="6616700" y="971550"/>
            <a:ext cx="1993900" cy="2008188"/>
            <a:chOff x="1343025" y="1831181"/>
            <a:chExt cx="2287143" cy="2305050"/>
          </a:xfrm>
        </p:grpSpPr>
        <p:sp>
          <p:nvSpPr>
            <p:cNvPr id="25" name="六边形 24"/>
            <p:cNvSpPr/>
            <p:nvPr>
              <p:custDataLst>
                <p:tags r:id="rId14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元组与列表的区别</a:t>
              </a:r>
            </a:p>
          </p:txBody>
        </p:sp>
        <p:sp>
          <p:nvSpPr>
            <p:cNvPr id="26" name="六边形 25"/>
            <p:cNvSpPr/>
            <p:nvPr>
              <p:custDataLst>
                <p:tags r:id="rId15"/>
              </p:custDataLst>
            </p:nvPr>
          </p:nvSpPr>
          <p:spPr>
            <a:xfrm>
              <a:off x="1781880" y="3700731"/>
              <a:ext cx="504409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3375 0.1990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993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/>
          <p:nvPr/>
        </p:nvGrpSpPr>
        <p:grpSpPr bwMode="auto">
          <a:xfrm>
            <a:off x="304800" y="1047750"/>
            <a:ext cx="5495925" cy="685800"/>
            <a:chOff x="1384949" y="2355703"/>
            <a:chExt cx="3752662" cy="622776"/>
          </a:xfrm>
        </p:grpSpPr>
        <p:grpSp>
          <p:nvGrpSpPr>
            <p:cNvPr id="26637" name="组合 26"/>
            <p:cNvGrpSpPr/>
            <p:nvPr/>
          </p:nvGrpSpPr>
          <p:grpSpPr bwMode="auto">
            <a:xfrm>
              <a:off x="1384949" y="2355703"/>
              <a:ext cx="3752662" cy="622776"/>
              <a:chOff x="1191371" y="2279503"/>
              <a:chExt cx="3752607" cy="622776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3308191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使用赋值运算符直接创建元组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26640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04800" y="2063752"/>
            <a:ext cx="8534400" cy="1564619"/>
            <a:chOff x="1384949" y="2355703"/>
            <a:chExt cx="5827359" cy="1420832"/>
          </a:xfrm>
        </p:grpSpPr>
        <p:grpSp>
          <p:nvGrpSpPr>
            <p:cNvPr id="26633" name="组合 26"/>
            <p:cNvGrpSpPr/>
            <p:nvPr/>
          </p:nvGrpSpPr>
          <p:grpSpPr bwMode="auto">
            <a:xfrm>
              <a:off x="1384949" y="2355703"/>
              <a:ext cx="5827359" cy="1420832"/>
              <a:chOff x="1191371" y="2279503"/>
              <a:chExt cx="5827274" cy="1420832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631812" cy="474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创建空元组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26636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 Box 3"/>
              <p:cNvSpPr txBox="1">
                <a:spLocks noChangeArrowheads="1"/>
              </p:cNvSpPr>
              <p:nvPr/>
            </p:nvSpPr>
            <p:spPr bwMode="auto">
              <a:xfrm>
                <a:off x="1555576" y="3225198"/>
                <a:ext cx="5463069" cy="475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空元组可用在为函数传递一个空值或返回空值时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04800" y="3486150"/>
            <a:ext cx="4505325" cy="685800"/>
            <a:chOff x="1384949" y="2355703"/>
            <a:chExt cx="3076273" cy="622776"/>
          </a:xfrm>
        </p:grpSpPr>
        <p:grpSp>
          <p:nvGrpSpPr>
            <p:cNvPr id="26629" name="组合 26"/>
            <p:cNvGrpSpPr/>
            <p:nvPr/>
          </p:nvGrpSpPr>
          <p:grpSpPr bwMode="auto">
            <a:xfrm>
              <a:off x="1384949" y="2355703"/>
              <a:ext cx="3076273" cy="622776"/>
              <a:chOff x="1191371" y="2279503"/>
              <a:chExt cx="3076228" cy="622776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631812" cy="474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创建数值元组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26632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344" t="72396" r="42969" b="10937"/>
          <a:stretch>
            <a:fillRect/>
          </a:stretch>
        </p:blipFill>
        <p:spPr bwMode="auto">
          <a:xfrm>
            <a:off x="3352800" y="1657350"/>
            <a:ext cx="533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2344" t="88281" r="76563" b="7552"/>
          <a:stretch>
            <a:fillRect/>
          </a:stretch>
        </p:blipFill>
        <p:spPr bwMode="auto">
          <a:xfrm>
            <a:off x="1066800" y="28003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 l="7031" t="33333" r="63281" b="56250"/>
          <a:stretch>
            <a:fillRect/>
          </a:stretch>
        </p:blipFill>
        <p:spPr bwMode="auto">
          <a:xfrm>
            <a:off x="1066800" y="409575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3"/>
          <p:cNvGrpSpPr/>
          <p:nvPr/>
        </p:nvGrpSpPr>
        <p:grpSpPr bwMode="auto">
          <a:xfrm>
            <a:off x="2836863" y="2028825"/>
            <a:ext cx="3470275" cy="1625600"/>
            <a:chOff x="3124200" y="2028825"/>
            <a:chExt cx="3133725" cy="1466850"/>
          </a:xfrm>
        </p:grpSpPr>
        <p:sp>
          <p:nvSpPr>
            <p:cNvPr id="7" name="对角圆角矩形 6"/>
            <p:cNvSpPr/>
            <p:nvPr/>
          </p:nvSpPr>
          <p:spPr>
            <a:xfrm>
              <a:off x="5552622" y="2800927"/>
              <a:ext cx="686667" cy="684721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3124200" y="2028825"/>
              <a:ext cx="685234" cy="686154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5572691" y="2038853"/>
              <a:ext cx="685234" cy="684721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3134234" y="2809522"/>
              <a:ext cx="685234" cy="686153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108000" anchor="ctr"/>
            <a:lstStyle/>
            <a:p>
              <a:pPr algn="ctr" eaLnBrk="1" hangingPunct="1">
                <a:defRPr/>
              </a:pPr>
              <a:endPara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11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8848" y="2114773"/>
              <a:ext cx="2922995" cy="1294954"/>
            </a:xfrm>
            <a:prstGeom prst="round2DiagRect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tIns="0" anchor="ctr"/>
            <a:lstStyle/>
            <a:p>
              <a:pPr algn="ctr" eaLnBrk="1" hangingPunct="1"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访问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元组元素</a:t>
              </a:r>
              <a:endParaRPr lang="en-US" altLang="zh-CN" sz="4000" dirty="0">
                <a:solidFill>
                  <a:srgbClr val="3255B8"/>
                </a:solidFill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8"/>
          <p:cNvGrpSpPr/>
          <p:nvPr/>
        </p:nvGrpSpPr>
        <p:grpSpPr bwMode="auto">
          <a:xfrm>
            <a:off x="1981200" y="971550"/>
            <a:ext cx="5334000" cy="3419476"/>
            <a:chOff x="1235363" y="2355703"/>
            <a:chExt cx="3642099" cy="3105231"/>
          </a:xfrm>
        </p:grpSpPr>
        <p:grpSp>
          <p:nvGrpSpPr>
            <p:cNvPr id="28685" name="组合 26"/>
            <p:cNvGrpSpPr/>
            <p:nvPr/>
          </p:nvGrpSpPr>
          <p:grpSpPr bwMode="auto">
            <a:xfrm>
              <a:off x="1235363" y="2355703"/>
              <a:ext cx="3642099" cy="3105231"/>
              <a:chOff x="1041787" y="2279503"/>
              <a:chExt cx="3642046" cy="3105231"/>
            </a:xfrm>
          </p:grpSpPr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3048046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直接使用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print()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函数输出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28688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3"/>
              <p:cNvSpPr txBox="1">
                <a:spLocks noChangeArrowheads="1"/>
              </p:cNvSpPr>
              <p:nvPr/>
            </p:nvSpPr>
            <p:spPr bwMode="auto">
              <a:xfrm>
                <a:off x="1041787" y="4909002"/>
                <a:ext cx="3048046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宋体" panose="02010600030101010101" pitchFamily="2" charset="-122"/>
                  </a:rPr>
                  <a:t>方法与列表相同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200275" y="1987550"/>
            <a:ext cx="5648325" cy="685800"/>
            <a:chOff x="1384949" y="2355703"/>
            <a:chExt cx="3856722" cy="622776"/>
          </a:xfrm>
        </p:grpSpPr>
        <p:grpSp>
          <p:nvGrpSpPr>
            <p:cNvPr id="28681" name="组合 26"/>
            <p:cNvGrpSpPr/>
            <p:nvPr/>
          </p:nvGrpSpPr>
          <p:grpSpPr bwMode="auto">
            <a:xfrm>
              <a:off x="1384949" y="2355703"/>
              <a:ext cx="3856722" cy="622776"/>
              <a:chOff x="1191371" y="2279503"/>
              <a:chExt cx="3856666" cy="622776"/>
            </a:xfrm>
          </p:grpSpPr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3412250" cy="4757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索引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28684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2200275" y="3028950"/>
            <a:ext cx="4505325" cy="685800"/>
            <a:chOff x="1384949" y="2355703"/>
            <a:chExt cx="3076273" cy="622776"/>
          </a:xfrm>
        </p:grpSpPr>
        <p:grpSp>
          <p:nvGrpSpPr>
            <p:cNvPr id="28677" name="组合 26"/>
            <p:cNvGrpSpPr/>
            <p:nvPr/>
          </p:nvGrpSpPr>
          <p:grpSpPr bwMode="auto">
            <a:xfrm>
              <a:off x="1384949" y="2355703"/>
              <a:ext cx="3076273" cy="622776"/>
              <a:chOff x="1191371" y="2279503"/>
              <a:chExt cx="3076228" cy="622776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1635787" y="2341493"/>
                <a:ext cx="2631812" cy="474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切片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28680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1371" y="2279503"/>
                <a:ext cx="467528" cy="622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1490093" y="2427784"/>
              <a:ext cx="263401" cy="4757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元组的应用</a:t>
            </a:r>
          </a:p>
        </p:txBody>
      </p:sp>
      <p:sp>
        <p:nvSpPr>
          <p:cNvPr id="5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216694" y="901163"/>
            <a:ext cx="87630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2" name="文本占位符 11266"/>
          <p:cNvSpPr>
            <a:spLocks noGrp="1" noChangeArrowheads="1"/>
          </p:cNvSpPr>
          <p:nvPr/>
        </p:nvSpPr>
        <p:spPr>
          <a:xfrm>
            <a:off x="216694" y="876398"/>
            <a:ext cx="87630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zh-CN" sz="2400" dirty="0"/>
              <a:t>例：</a:t>
            </a:r>
            <a:r>
              <a:rPr lang="zh-CN" altLang="en-US" sz="2400" dirty="0"/>
              <a:t>为咖啡店设计咖啡价目信息名单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3"/>
          <p:cNvGrpSpPr/>
          <p:nvPr/>
        </p:nvGrpSpPr>
        <p:grpSpPr bwMode="auto">
          <a:xfrm>
            <a:off x="2722563" y="1885950"/>
            <a:ext cx="3698875" cy="1731963"/>
            <a:chOff x="3124200" y="2028825"/>
            <a:chExt cx="3133725" cy="1466850"/>
          </a:xfrm>
        </p:grpSpPr>
        <p:sp>
          <p:nvSpPr>
            <p:cNvPr id="7" name="对角圆角矩形 6"/>
            <p:cNvSpPr/>
            <p:nvPr/>
          </p:nvSpPr>
          <p:spPr>
            <a:xfrm>
              <a:off x="5553173" y="2800568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3124200" y="2028825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5572002" y="2038237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3133614" y="2809980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11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9106" y="2114873"/>
              <a:ext cx="2922568" cy="1294754"/>
            </a:xfrm>
            <a:prstGeom prst="round2DiagRect">
              <a:avLst/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修改元组</a:t>
              </a:r>
              <a:endPara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zh-CN" alt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元素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</a:t>
            </a:r>
            <a:r>
              <a:rPr lang="zh-CN" altLang="en-US" dirty="0"/>
              <a:t>索引</a:t>
            </a:r>
          </a:p>
        </p:txBody>
      </p:sp>
      <p:sp>
        <p:nvSpPr>
          <p:cNvPr id="4" name="文本占位符 10242"/>
          <p:cNvSpPr>
            <a:spLocks noGrp="1" noChangeArrowheads="1"/>
          </p:cNvSpPr>
          <p:nvPr>
            <p:ph idx="1"/>
          </p:nvPr>
        </p:nvSpPr>
        <p:spPr>
          <a:xfrm>
            <a:off x="381000" y="104775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  <a:buSzPct val="90000"/>
              <a:buFont typeface="Wingdings" panose="05000000000000000000" pitchFamily="2" charset="2"/>
              <a:buChar char="§"/>
            </a:pPr>
            <a:r>
              <a:rPr lang="zh-CN" altLang="en-US" sz="2400" dirty="0"/>
              <a:t>列表中每一个元素都有一个编号，也称为</a:t>
            </a:r>
            <a:r>
              <a:rPr lang="zh-CN" altLang="en-US" sz="2400" dirty="0">
                <a:solidFill>
                  <a:srgbClr val="FF0000"/>
                </a:solidFill>
              </a:rPr>
              <a:t>索引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1200"/>
              </a:spcBef>
              <a:buSzPct val="90000"/>
              <a:buFont typeface="Wingdings" panose="05000000000000000000" pitchFamily="2" charset="2"/>
              <a:buChar char="§"/>
            </a:pPr>
            <a:r>
              <a:rPr lang="zh-CN" altLang="en-US" sz="2400" dirty="0"/>
              <a:t>列表、元组、字符串支持</a:t>
            </a:r>
            <a:r>
              <a:rPr lang="zh-CN" altLang="en-US" sz="2400" dirty="0">
                <a:solidFill>
                  <a:srgbClr val="FF0000"/>
                </a:solidFill>
              </a:rPr>
              <a:t>双向索引</a:t>
            </a:r>
            <a:r>
              <a:rPr lang="zh-CN" altLang="en-US" sz="2400" dirty="0"/>
              <a:t>，第一个元素</a:t>
            </a:r>
            <a:r>
              <a:rPr lang="zh-CN" altLang="en-US" sz="2400" dirty="0">
                <a:solidFill>
                  <a:srgbClr val="FF0000"/>
                </a:solidFill>
              </a:rPr>
              <a:t>下标</a:t>
            </a:r>
            <a:r>
              <a:rPr lang="zh-CN" altLang="en-US" sz="2400" dirty="0"/>
              <a:t>为0，第二个元素下标为1，以此类推；最后一个元素下标为-1，倒数第二个元素下标为-2，以此类推。</a:t>
            </a:r>
          </a:p>
        </p:txBody>
      </p:sp>
      <p:pic>
        <p:nvPicPr>
          <p:cNvPr id="5" name="Picture -21474826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28950"/>
            <a:ext cx="596540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修改元组元素</a:t>
            </a:r>
          </a:p>
        </p:txBody>
      </p:sp>
      <p:sp>
        <p:nvSpPr>
          <p:cNvPr id="5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216694" y="901163"/>
            <a:ext cx="8763000" cy="3886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2" name="文本占位符 11266"/>
          <p:cNvSpPr>
            <a:spLocks noGrp="1" noChangeArrowheads="1"/>
          </p:cNvSpPr>
          <p:nvPr/>
        </p:nvSpPr>
        <p:spPr>
          <a:xfrm>
            <a:off x="216694" y="876398"/>
            <a:ext cx="87630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元组是不可变序列，所以不能对元组的单个元素进行修改。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但是元组也不是完全不能修改，可以对元组进行整体重新赋值，建议使用列表。</a:t>
            </a:r>
            <a:endParaRPr lang="en-US" altLang="zh-CN" sz="2400" dirty="0"/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r>
              <a:rPr lang="zh-CN" altLang="en-US" sz="2400" dirty="0"/>
              <a:t>例如：咖啡店新到拿铁咖啡，请为咖啡店产品单进行更新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3"/>
          <p:cNvGrpSpPr/>
          <p:nvPr/>
        </p:nvGrpSpPr>
        <p:grpSpPr bwMode="auto">
          <a:xfrm>
            <a:off x="2722563" y="1885950"/>
            <a:ext cx="3698875" cy="1731963"/>
            <a:chOff x="3124200" y="2028825"/>
            <a:chExt cx="3133725" cy="1466850"/>
          </a:xfrm>
        </p:grpSpPr>
        <p:sp>
          <p:nvSpPr>
            <p:cNvPr id="7" name="对角圆角矩形 6"/>
            <p:cNvSpPr/>
            <p:nvPr/>
          </p:nvSpPr>
          <p:spPr>
            <a:xfrm>
              <a:off x="5553173" y="2800568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3124200" y="2028825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5572002" y="2038237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3133614" y="2809980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11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9106" y="2114873"/>
              <a:ext cx="2922568" cy="1294754"/>
            </a:xfrm>
            <a:prstGeom prst="round2DiagRect">
              <a:avLst/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元组推导式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14400" y="1955800"/>
            <a:ext cx="73152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元组推导式</a:t>
            </a: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可以快速</a:t>
            </a:r>
            <a:r>
              <a:rPr lang="zh-CN" altLang="en-US" sz="3600" b="1" u="sng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生成</a:t>
            </a: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一个</a:t>
            </a:r>
            <a:r>
              <a:rPr lang="zh-CN" altLang="en-US" sz="3600" b="1" u="sng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元组</a:t>
            </a: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，或者</a:t>
            </a:r>
            <a:r>
              <a:rPr lang="zh-CN" altLang="en-US" sz="3600" b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根据某个元组</a:t>
            </a:r>
            <a:r>
              <a:rPr lang="zh-CN" altLang="en-US" sz="3600" b="1" u="sng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生成</a:t>
            </a:r>
            <a:r>
              <a:rPr lang="zh-CN" altLang="en-US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满足指定</a:t>
            </a:r>
            <a:r>
              <a:rPr lang="zh-CN" altLang="en-US" sz="3600" b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需求的</a:t>
            </a:r>
            <a:r>
              <a:rPr lang="zh-CN" altLang="en-US" sz="3600" b="1" u="sng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元组</a:t>
            </a:r>
            <a:r>
              <a:rPr lang="zh-CN" altLang="en-US" sz="3600" b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。</a:t>
            </a:r>
            <a:endParaRPr lang="en-US" altLang="zh-CN" sz="3600" b="1" dirty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533400" y="895350"/>
            <a:ext cx="7753350" cy="1166813"/>
          </a:xfrm>
          <a:prstGeom prst="rect">
            <a:avLst/>
          </a:prstGeom>
          <a:noFill/>
          <a:ln w="9525">
            <a:noFill/>
          </a:ln>
        </p:spPr>
        <p:txBody>
          <a:bodyPr lIns="28829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60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[</a:t>
            </a:r>
            <a:r>
              <a:rPr lang="zh-CN" altLang="en-US" sz="60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概</a:t>
            </a:r>
            <a:r>
              <a:rPr lang="zh-CN" altLang="en-US" sz="60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念</a:t>
            </a:r>
            <a:r>
              <a:rPr lang="en-US" altLang="zh-CN" sz="60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]</a:t>
            </a:r>
            <a:endParaRPr lang="en-US" altLang="zh-CN" sz="6000" b="1" spc="600" dirty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FBCF3E-EEAC-4C7F-9045-378B55A9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FB7EF3-F8EE-4D57-9288-121032B8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394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例：生成一个包含</a:t>
            </a:r>
            <a:r>
              <a:rPr lang="en-US" altLang="zh-CN" dirty="0"/>
              <a:t>10</a:t>
            </a:r>
            <a:r>
              <a:rPr lang="zh-CN" altLang="en-US" dirty="0"/>
              <a:t>个随机数的生成器对象，将其转化为元组并输出。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import random</a:t>
            </a:r>
          </a:p>
          <a:p>
            <a:pPr marL="0" indent="0">
              <a:buNone/>
            </a:pPr>
            <a:r>
              <a:rPr lang="en-US" altLang="zh-CN" sz="2400" dirty="0" err="1"/>
              <a:t>randomnumber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random.randint</a:t>
            </a:r>
            <a:r>
              <a:rPr lang="en-US" altLang="zh-CN" sz="2400" dirty="0"/>
              <a:t>(10,100)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range(10))</a:t>
            </a:r>
          </a:p>
          <a:p>
            <a:pPr marL="0" indent="0">
              <a:buNone/>
            </a:pPr>
            <a:r>
              <a:rPr lang="en-US" altLang="zh-CN" sz="2400" dirty="0" err="1"/>
              <a:t>randomnumber</a:t>
            </a:r>
            <a:r>
              <a:rPr lang="en-US" altLang="zh-CN" sz="2400" dirty="0"/>
              <a:t>=tuple(</a:t>
            </a:r>
            <a:r>
              <a:rPr lang="en-US" altLang="zh-CN" sz="2400" dirty="0" err="1"/>
              <a:t>randomnumber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print("</a:t>
            </a:r>
            <a:r>
              <a:rPr lang="zh-CN" altLang="en-US" sz="2400" dirty="0"/>
              <a:t>转换后：</a:t>
            </a:r>
            <a:r>
              <a:rPr lang="en-US" altLang="zh-CN" sz="2400" dirty="0"/>
              <a:t>",</a:t>
            </a:r>
            <a:r>
              <a:rPr lang="en-US" altLang="zh-CN" sz="2400" dirty="0" err="1"/>
              <a:t>randomnumber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011308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3"/>
          <p:cNvGrpSpPr/>
          <p:nvPr/>
        </p:nvGrpSpPr>
        <p:grpSpPr bwMode="auto">
          <a:xfrm>
            <a:off x="2722563" y="1885950"/>
            <a:ext cx="3698875" cy="1731963"/>
            <a:chOff x="3124200" y="2028825"/>
            <a:chExt cx="3133725" cy="1466850"/>
          </a:xfrm>
        </p:grpSpPr>
        <p:sp>
          <p:nvSpPr>
            <p:cNvPr id="7" name="对角圆角矩形 6"/>
            <p:cNvSpPr/>
            <p:nvPr/>
          </p:nvSpPr>
          <p:spPr>
            <a:xfrm>
              <a:off x="5553173" y="2800568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3" name="对角圆角矩形 2"/>
            <p:cNvSpPr/>
            <p:nvPr/>
          </p:nvSpPr>
          <p:spPr>
            <a:xfrm>
              <a:off x="3124200" y="2028825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5572002" y="2038237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3133614" y="2809980"/>
              <a:ext cx="685923" cy="685695"/>
            </a:xfrm>
            <a:prstGeom prst="round2DiagRect">
              <a:avLst>
                <a:gd name="adj1" fmla="val 3611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endPara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sp>
          <p:nvSpPr>
            <p:cNvPr id="11" name="对角圆角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3229106" y="2114873"/>
              <a:ext cx="2922568" cy="1294754"/>
            </a:xfrm>
            <a:prstGeom prst="round2Diag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元组与列表的区别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/>
          <p:nvPr/>
        </p:nvSpPr>
        <p:spPr>
          <a:xfrm>
            <a:off x="5257800" y="971550"/>
            <a:ext cx="2667000" cy="6096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宋体" panose="02010600030101010101" pitchFamily="2" charset="-122"/>
                <a:cs typeface="+mj-cs"/>
              </a:rPr>
              <a:t>列表</a:t>
            </a:r>
          </a:p>
        </p:txBody>
      </p:sp>
      <p:sp>
        <p:nvSpPr>
          <p:cNvPr id="4" name="标题 8"/>
          <p:cNvSpPr txBox="1"/>
          <p:nvPr/>
        </p:nvSpPr>
        <p:spPr>
          <a:xfrm>
            <a:off x="838200" y="971550"/>
            <a:ext cx="2667000" cy="6096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cs typeface="+mj-cs"/>
              </a:rPr>
              <a:t>元组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43400" y="1200150"/>
            <a:ext cx="0" cy="3657600"/>
          </a:xfrm>
          <a:prstGeom prst="line">
            <a:avLst/>
          </a:prstGeom>
          <a:ln w="19050">
            <a:solidFill>
              <a:srgbClr val="5DD5FF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5800" y="1657350"/>
            <a:ext cx="3657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不可变序列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300" b="1" dirty="0">
                <a:solidFill>
                  <a:schemeClr val="bg2"/>
                </a:solidFill>
              </a:rPr>
              <a:t>（不能添加、修改和删除元素，可以整体替换）</a:t>
            </a:r>
            <a:endParaRPr lang="en-US" altLang="zh-CN" sz="1300" b="1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57800" y="1657350"/>
            <a:ext cx="304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可变序列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bg2"/>
                </a:solidFill>
              </a:rPr>
              <a:t>（随时添加、修改或者删除）</a:t>
            </a:r>
            <a:endParaRPr lang="en-US" altLang="zh-CN" sz="1400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7225" y="2687638"/>
            <a:ext cx="3048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支持切片的操作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bg2"/>
                </a:solidFill>
              </a:rPr>
              <a:t>（只能访问元组中的元素）</a:t>
            </a:r>
            <a:endParaRPr lang="en-US" altLang="zh-CN" sz="1400" b="1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57800" y="2647950"/>
            <a:ext cx="358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支持切片的操作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bg2"/>
                </a:solidFill>
              </a:rPr>
              <a:t>（可以访问、修改元组中的元素）</a:t>
            </a:r>
            <a:endParaRPr lang="en-US" altLang="zh-CN" sz="1400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7700" y="3638550"/>
            <a:ext cx="3048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元组访问速度快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57800" y="3649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列表访问速度慢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7700" y="4349750"/>
            <a:ext cx="3048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元组可以作为字典键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7800" y="434975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不能作为字典的键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33550"/>
            <a:ext cx="8001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362075" y="2365375"/>
            <a:ext cx="65532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集合（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set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957263" y="1809750"/>
            <a:ext cx="3233737" cy="20574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可变集合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  <a:sym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Arial" panose="020B0604020202020204" pitchFamily="34" charset="0"/>
              </a:rPr>
              <a:t>set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 bwMode="auto">
          <a:xfrm>
            <a:off x="4876800" y="1809750"/>
            <a:ext cx="3232150" cy="2058988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36000" rIns="0" bIns="36000" anchor="ctr"/>
          <a:lstStyle/>
          <a:p>
            <a:pPr algn="ctr" eaLnBrk="1" hangingPunct="1">
              <a:defRPr/>
            </a:pPr>
            <a:r>
              <a:rPr lang="zh-CN" alt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不可变集合</a:t>
            </a:r>
            <a:endParaRPr lang="en-US" altLang="zh-CN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  <a:sym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altLang="zh-CN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Arial" panose="020B0604020202020204" pitchFamily="34" charset="0"/>
              </a:rPr>
              <a:t>frozenset</a:t>
            </a:r>
            <a:endParaRPr lang="zh-CN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21858 -0.00741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-3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3"/>
          <p:cNvSpPr txBox="1"/>
          <p:nvPr/>
        </p:nvSpPr>
        <p:spPr>
          <a:xfrm>
            <a:off x="533400" y="692943"/>
            <a:ext cx="7753350" cy="1166813"/>
          </a:xfrm>
          <a:prstGeom prst="rect">
            <a:avLst/>
          </a:prstGeom>
          <a:noFill/>
          <a:ln w="9525">
            <a:noFill/>
          </a:ln>
        </p:spPr>
        <p:txBody>
          <a:bodyPr lIns="28829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[</a:t>
            </a:r>
            <a:r>
              <a:rPr lang="zh-CN" alt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概</a:t>
            </a:r>
            <a:r>
              <a:rPr lang="zh-CN" altLang="en-US" sz="36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念</a:t>
            </a:r>
            <a:r>
              <a:rPr lang="en-US" altLang="zh-CN" sz="3600" b="1" spc="6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宋体" panose="02010600030101010101" pitchFamily="2" charset="-122"/>
              </a:rPr>
              <a:t>]</a:t>
            </a:r>
            <a:endParaRPr lang="en-US" altLang="zh-CN" sz="3600" b="1" spc="600" dirty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457200" y="1276349"/>
            <a:ext cx="8534400" cy="1295401"/>
          </a:xfrm>
          <a:prstGeom prst="rect">
            <a:avLst/>
          </a:prstGeom>
          <a:noFill/>
          <a:ln w="9525">
            <a:noFill/>
          </a:ln>
        </p:spPr>
        <p:txBody>
          <a:bodyPr lIns="288290"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集合：</a:t>
            </a: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用于保存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不重复</a:t>
            </a: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元素，最好的应用是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去重，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因为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集合中每个元素都是唯一的</a:t>
            </a: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3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BD28471-8B0A-4A95-9DFF-21A67D964740}"/>
              </a:ext>
            </a:extLst>
          </p:cNvPr>
          <p:cNvSpPr txBox="1"/>
          <p:nvPr/>
        </p:nvSpPr>
        <p:spPr>
          <a:xfrm>
            <a:off x="533400" y="2724150"/>
            <a:ext cx="7753350" cy="1295401"/>
          </a:xfrm>
          <a:prstGeom prst="rect">
            <a:avLst/>
          </a:prstGeom>
          <a:noFill/>
          <a:ln w="9525">
            <a:noFill/>
          </a:ln>
        </p:spPr>
        <p:txBody>
          <a:bodyPr lIns="288290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形式上</a:t>
            </a:r>
            <a:r>
              <a:rPr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所有元素放在一对“</a:t>
            </a:r>
            <a:r>
              <a:rPr lang="en-US" altLang="zh-CN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”中，元素之间用“</a:t>
            </a:r>
            <a:r>
              <a:rPr lang="en-US" altLang="zh-CN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”分隔。</a:t>
            </a:r>
            <a:endParaRPr lang="en-US" altLang="zh-CN" sz="3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六边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13613" y="2108200"/>
            <a:ext cx="438150" cy="379413"/>
          </a:xfrm>
          <a:prstGeom prst="hexagon">
            <a:avLst>
              <a:gd name="adj" fmla="val 2488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9939" name="六边形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79588" y="3519488"/>
            <a:ext cx="565150" cy="487362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9940" name="六边形 1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36638" y="395446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9941" name="六边形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32525" y="3833813"/>
            <a:ext cx="214313" cy="185737"/>
          </a:xfrm>
          <a:prstGeom prst="hexagon">
            <a:avLst>
              <a:gd name="adj" fmla="val 24867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9942" name="六边形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55938" y="41941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9943" name="六边形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35088" y="1906588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9944" name="六边形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19600" y="141922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9945" name="六边形 2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13650" y="360521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9"/>
            </p:custDataLst>
          </p:nvPr>
        </p:nvGrpSpPr>
        <p:grpSpPr bwMode="auto">
          <a:xfrm>
            <a:off x="2062163" y="1047750"/>
            <a:ext cx="2160587" cy="2008188"/>
            <a:chOff x="1343024" y="1831181"/>
            <a:chExt cx="2478345" cy="2305050"/>
          </a:xfrm>
        </p:grpSpPr>
        <p:sp>
          <p:nvSpPr>
            <p:cNvPr id="8" name="六边形 7"/>
            <p:cNvSpPr/>
            <p:nvPr>
              <p:custDataLst>
                <p:tags r:id="rId16"/>
              </p:custDataLst>
            </p:nvPr>
          </p:nvSpPr>
          <p:spPr>
            <a:xfrm>
              <a:off x="1343024" y="1831181"/>
              <a:ext cx="2478345" cy="1971592"/>
            </a:xfrm>
            <a:prstGeom prst="hexagon">
              <a:avLst/>
            </a:prstGeom>
            <a:solidFill>
              <a:srgbClr val="FF980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cs typeface="Andalus" pitchFamily="18" charset="-78"/>
                  <a:sym typeface="Arial" panose="020B0604020202020204" pitchFamily="34" charset="0"/>
                </a:rPr>
                <a:t>集合的创建</a:t>
              </a:r>
            </a:p>
          </p:txBody>
        </p:sp>
        <p:sp>
          <p:nvSpPr>
            <p:cNvPr id="9" name="六边形 8"/>
            <p:cNvSpPr/>
            <p:nvPr>
              <p:custDataLst>
                <p:tags r:id="rId17"/>
              </p:custDataLst>
            </p:nvPr>
          </p:nvSpPr>
          <p:spPr>
            <a:xfrm>
              <a:off x="1781878" y="3700731"/>
              <a:ext cx="504410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 bwMode="auto">
          <a:xfrm>
            <a:off x="3402013" y="2990850"/>
            <a:ext cx="2160587" cy="2008188"/>
            <a:chOff x="1343025" y="1831181"/>
            <a:chExt cx="2287143" cy="2305050"/>
          </a:xfrm>
        </p:grpSpPr>
        <p:sp>
          <p:nvSpPr>
            <p:cNvPr id="11" name="六边形 10"/>
            <p:cNvSpPr/>
            <p:nvPr>
              <p:custDataLst>
                <p:tags r:id="rId14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zh-CN" altLang="en-US" sz="3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集合的添加和删除</a:t>
              </a:r>
            </a:p>
          </p:txBody>
        </p:sp>
        <p:sp>
          <p:nvSpPr>
            <p:cNvPr id="12" name="六边形 11"/>
            <p:cNvSpPr/>
            <p:nvPr>
              <p:custDataLst>
                <p:tags r:id="rId15"/>
              </p:custDataLst>
            </p:nvPr>
          </p:nvSpPr>
          <p:spPr>
            <a:xfrm>
              <a:off x="1779952" y="3700731"/>
              <a:ext cx="505826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 bwMode="auto">
          <a:xfrm>
            <a:off x="4772025" y="1047750"/>
            <a:ext cx="2160588" cy="2008188"/>
            <a:chOff x="1353633" y="1831181"/>
            <a:chExt cx="2405600" cy="2305050"/>
          </a:xfrm>
        </p:grpSpPr>
        <p:sp>
          <p:nvSpPr>
            <p:cNvPr id="14" name="六边形 13"/>
            <p:cNvSpPr/>
            <p:nvPr>
              <p:custDataLst>
                <p:tags r:id="rId12"/>
              </p:custDataLst>
            </p:nvPr>
          </p:nvSpPr>
          <p:spPr>
            <a:xfrm>
              <a:off x="1353633" y="1831181"/>
              <a:ext cx="2405600" cy="1971592"/>
            </a:xfrm>
            <a:prstGeom prst="hexagon">
              <a:avLst/>
            </a:prstGeom>
            <a:solidFill>
              <a:srgbClr val="007FDE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lnSpc>
                  <a:spcPts val="3300"/>
                </a:lnSpc>
                <a:defRPr/>
              </a:pPr>
              <a:r>
                <a:rPr lang="zh-CN" altLang="en-US" sz="3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集合的交、并和差集运算</a:t>
              </a:r>
            </a:p>
          </p:txBody>
        </p:sp>
        <p:sp>
          <p:nvSpPr>
            <p:cNvPr id="15" name="六边形 14"/>
            <p:cNvSpPr/>
            <p:nvPr>
              <p:custDataLst>
                <p:tags r:id="rId13"/>
              </p:custDataLst>
            </p:nvPr>
          </p:nvSpPr>
          <p:spPr>
            <a:xfrm>
              <a:off x="1779607" y="3700731"/>
              <a:ext cx="505512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679E-6 L 0.14878 0.145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728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通过索引可以访问序列中的任何元素。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verse = ["</a:t>
            </a:r>
            <a:r>
              <a:rPr lang="zh-CN" altLang="en-US" sz="2400" dirty="0"/>
              <a:t>春眠不觉晓</a:t>
            </a:r>
            <a:r>
              <a:rPr lang="en-US" altLang="zh-CN" sz="2400" dirty="0"/>
              <a:t>","Python</a:t>
            </a:r>
            <a:r>
              <a:rPr lang="zh-CN" altLang="en-US" sz="2400" dirty="0"/>
              <a:t>不得了</a:t>
            </a:r>
            <a:r>
              <a:rPr lang="en-US" altLang="zh-CN" sz="2400" dirty="0"/>
              <a:t>","</a:t>
            </a:r>
            <a:r>
              <a:rPr lang="zh-CN" altLang="en-US" sz="2400" dirty="0"/>
              <a:t>夜来爬数据</a:t>
            </a:r>
            <a:r>
              <a:rPr lang="en-US" altLang="zh-CN" sz="2400" dirty="0"/>
              <a:t>","</a:t>
            </a:r>
            <a:r>
              <a:rPr lang="zh-CN" altLang="en-US" sz="2400" dirty="0"/>
              <a:t>好评知多少</a:t>
            </a:r>
            <a:r>
              <a:rPr lang="en-US" altLang="zh-CN" sz="2400" dirty="0"/>
              <a:t>"]</a:t>
            </a:r>
          </a:p>
          <a:p>
            <a:pPr marL="0" indent="0">
              <a:buNone/>
            </a:pPr>
            <a:r>
              <a:rPr lang="en-US" altLang="zh-CN" sz="2400" dirty="0"/>
              <a:t> print(verse[2])</a:t>
            </a:r>
          </a:p>
          <a:p>
            <a:pPr marL="0" indent="0">
              <a:buNone/>
            </a:pPr>
            <a:r>
              <a:rPr lang="en-US" altLang="zh-CN" sz="2400" dirty="0"/>
              <a:t> print(verse[-1])</a:t>
            </a:r>
          </a:p>
          <a:p>
            <a:pPr marL="0" indent="0">
              <a:buNone/>
            </a:pPr>
            <a:r>
              <a:rPr lang="zh-CN" altLang="en-US" sz="2400" dirty="0"/>
              <a:t>输出结果？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集合的创建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31" y="971550"/>
            <a:ext cx="8229600" cy="3733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：直接使用</a:t>
            </a:r>
            <a:r>
              <a:rPr lang="en-US" altLang="zh-CN" dirty="0"/>
              <a:t>{}</a:t>
            </a:r>
            <a:r>
              <a:rPr lang="zh-CN" altLang="en-US" dirty="0"/>
              <a:t>创建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sz="2800" dirty="0"/>
              <a:t>在创建集合时，如果输入了重复的元素，</a:t>
            </a:r>
            <a:r>
              <a:rPr lang="en-US" altLang="zh-CN" sz="2800" dirty="0"/>
              <a:t>python</a:t>
            </a:r>
            <a:r>
              <a:rPr lang="zh-CN" altLang="en-US" sz="2800" dirty="0"/>
              <a:t>会 自动只保留一个。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由于集合是无序的，所以每次输出时元素的排列顺序可能都不相同。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BCD9F5D-7804-40FC-82E1-4851667209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11178"/>
            <a:ext cx="32480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43277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集合的创建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31" y="971550"/>
            <a:ext cx="8229600" cy="3394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：使用</a:t>
            </a:r>
            <a:r>
              <a:rPr lang="en-US" altLang="zh-CN" dirty="0"/>
              <a:t>set()</a:t>
            </a:r>
            <a:r>
              <a:rPr lang="zh-CN" altLang="en-US" dirty="0"/>
              <a:t>函数创建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使用</a:t>
            </a:r>
            <a:r>
              <a:rPr lang="en-US" altLang="zh-CN" dirty="0"/>
              <a:t>set()</a:t>
            </a:r>
            <a:r>
              <a:rPr lang="zh-CN" altLang="en-US" dirty="0"/>
              <a:t>函数可以将列表、元组等其他对象转换成集合。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CBF3576-85D2-4F3E-B104-41EF68C917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724150"/>
            <a:ext cx="64579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4646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集合的创建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31" y="971550"/>
            <a:ext cx="8229600" cy="3394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注意：创建空集合时只能用</a:t>
            </a:r>
            <a:r>
              <a:rPr lang="en-US" altLang="zh-CN" dirty="0"/>
              <a:t>set()</a:t>
            </a:r>
            <a:r>
              <a:rPr lang="zh-CN" altLang="en-US" dirty="0"/>
              <a:t>实现，而不能只用</a:t>
            </a:r>
            <a:r>
              <a:rPr lang="en-US" altLang="zh-CN" dirty="0"/>
              <a:t>{}</a:t>
            </a:r>
            <a:r>
              <a:rPr lang="zh-CN" altLang="en-US" dirty="0"/>
              <a:t>实现。在</a:t>
            </a:r>
            <a:r>
              <a:rPr lang="en-US" altLang="zh-CN" dirty="0"/>
              <a:t>python</a:t>
            </a:r>
            <a:r>
              <a:rPr lang="zh-CN" altLang="en-US" dirty="0"/>
              <a:t>中直接使用一对</a:t>
            </a:r>
            <a:r>
              <a:rPr lang="en-US" altLang="zh-CN" dirty="0"/>
              <a:t>{}</a:t>
            </a:r>
            <a:r>
              <a:rPr lang="zh-CN" altLang="en-US" dirty="0"/>
              <a:t>表示创建一个空字典。</a:t>
            </a:r>
          </a:p>
        </p:txBody>
      </p:sp>
    </p:spTree>
    <p:extLst>
      <p:ext uri="{BB962C8B-B14F-4D97-AF65-F5344CB8AC3E}">
        <p14:creationId xmlns:p14="http://schemas.microsoft.com/office/powerpoint/2010/main" xmlns="" val="8153774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019A22-A36B-4469-BA4D-3882DD04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集合的添加和删除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25C22FD-4566-49A3-A883-9632D632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08" y="867583"/>
            <a:ext cx="8229600" cy="339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向集合中添加元素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setname.add</a:t>
            </a:r>
            <a:r>
              <a:rPr lang="en-US" altLang="zh-CN" dirty="0"/>
              <a:t>(element)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setname</a:t>
            </a:r>
            <a:r>
              <a:rPr lang="en-US" altLang="zh-CN" dirty="0"/>
              <a:t>: </a:t>
            </a:r>
            <a:r>
              <a:rPr lang="zh-CN" altLang="en-US" dirty="0"/>
              <a:t>要添加元素的集合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element</a:t>
            </a:r>
            <a:r>
              <a:rPr lang="zh-CN" altLang="en-US" dirty="0"/>
              <a:t>：要添加元素的内容，只能使用字符串、数字及布尔类型等，不能使用列表、元组等对象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8591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019A22-A36B-4469-BA4D-3882DD04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集合的添加和删除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25C22FD-4566-49A3-A883-9632D632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08" y="867583"/>
            <a:ext cx="8229600" cy="339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0ED22E1-622D-43A1-AEA6-226FA6E90F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71550"/>
            <a:ext cx="6172200" cy="134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B04CD45-D023-47C6-A274-2FFCC72D3A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56" y="2358244"/>
            <a:ext cx="54768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6000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019A22-A36B-4469-BA4D-3882DD04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集合的添加和删除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25C22FD-4566-49A3-A883-9632D632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00195"/>
            <a:ext cx="4876800" cy="339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向集合中删除元素</a:t>
            </a:r>
            <a:endParaRPr lang="en-US" altLang="zh-CN" dirty="0"/>
          </a:p>
          <a:p>
            <a:r>
              <a:rPr lang="zh-CN" altLang="en-US" sz="2400" dirty="0"/>
              <a:t>可以使用</a:t>
            </a:r>
            <a:r>
              <a:rPr lang="en-US" altLang="zh-CN" sz="2400" dirty="0"/>
              <a:t>del</a:t>
            </a:r>
            <a:r>
              <a:rPr lang="zh-CN" altLang="en-US" sz="2400" dirty="0"/>
              <a:t>命令删除整个集合</a:t>
            </a:r>
            <a:endParaRPr lang="en-US" altLang="zh-CN" sz="2400" dirty="0"/>
          </a:p>
          <a:p>
            <a:r>
              <a:rPr lang="zh-CN" altLang="en-US" sz="2400" dirty="0"/>
              <a:t>也可以使用</a:t>
            </a:r>
            <a:r>
              <a:rPr lang="en-US" altLang="zh-CN" sz="2400" dirty="0"/>
              <a:t>pop()</a:t>
            </a:r>
            <a:r>
              <a:rPr lang="zh-CN" altLang="en-US" sz="2400" dirty="0"/>
              <a:t>或</a:t>
            </a:r>
            <a:r>
              <a:rPr lang="en-US" altLang="zh-CN" sz="2400" dirty="0"/>
              <a:t>remove()</a:t>
            </a:r>
            <a:r>
              <a:rPr lang="zh-CN" altLang="en-US" sz="2400" dirty="0"/>
              <a:t>方法删除一个元素</a:t>
            </a:r>
            <a:endParaRPr lang="en-US" altLang="zh-CN" sz="2400" dirty="0"/>
          </a:p>
          <a:p>
            <a:r>
              <a:rPr lang="zh-CN" altLang="en-US" sz="2400" dirty="0"/>
              <a:t>也可以使用</a:t>
            </a:r>
            <a:r>
              <a:rPr lang="en-US" altLang="zh-CN" sz="2400" dirty="0"/>
              <a:t>clear()</a:t>
            </a:r>
            <a:r>
              <a:rPr lang="zh-CN" altLang="en-US" sz="2400" dirty="0"/>
              <a:t>方法清空一个集合，使其变成空集合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FD096A8-0813-4F92-9788-C82E1E3B589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5871" y="1123950"/>
            <a:ext cx="417104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42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集合的交集、并集和差集运算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1550"/>
            <a:ext cx="8372031" cy="3733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集合最常用的操作就是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交集、并集、差集和对称差集运算。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交集：</a:t>
            </a:r>
            <a:r>
              <a:rPr lang="en-US" altLang="zh-CN" sz="2800" dirty="0"/>
              <a:t>&amp;</a:t>
            </a:r>
          </a:p>
          <a:p>
            <a:pPr marL="0" indent="0">
              <a:buNone/>
            </a:pPr>
            <a:r>
              <a:rPr lang="zh-CN" altLang="en-US" sz="2800" dirty="0"/>
              <a:t>并集：</a:t>
            </a:r>
            <a:r>
              <a:rPr lang="en-US" altLang="zh-CN" sz="2800" dirty="0"/>
              <a:t>|</a:t>
            </a:r>
          </a:p>
          <a:p>
            <a:pPr marL="0" indent="0">
              <a:buNone/>
            </a:pPr>
            <a:r>
              <a:rPr lang="zh-CN" altLang="en-US" sz="2800" dirty="0"/>
              <a:t>差集：</a:t>
            </a:r>
            <a:r>
              <a:rPr lang="en-US" altLang="zh-CN" sz="2800" dirty="0"/>
              <a:t>-</a:t>
            </a:r>
          </a:p>
          <a:p>
            <a:pPr marL="0" indent="0">
              <a:buNone/>
            </a:pPr>
            <a:r>
              <a:rPr lang="zh-CN" altLang="en-US" sz="2800" dirty="0"/>
              <a:t>对称差集：</a:t>
            </a:r>
            <a:r>
              <a:rPr lang="en-US" altLang="zh-CN" sz="2800" dirty="0"/>
              <a:t>^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02115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集合的交集、并集和差集运算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1550"/>
            <a:ext cx="8372031" cy="3733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例题：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  <a:cs typeface="Andalus" pitchFamily="18" charset="-78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输出选择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Python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语言的学生姓名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  <a:cs typeface="Andalus" pitchFamily="18" charset="-78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输出选择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语言的学生姓名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  <a:cs typeface="Andalus" pitchFamily="18" charset="-78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输出参与选课的全部学生姓名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  <a:cs typeface="Andalus" pitchFamily="18" charset="-78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输出既选择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Python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语言又选择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语言的学生姓名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  <a:cs typeface="Andalus" pitchFamily="18" charset="-78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输出只选择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Python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语言没有选择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Andalus" pitchFamily="18" charset="-78"/>
                <a:sym typeface="Arial" panose="020B0604020202020204" pitchFamily="34" charset="0"/>
              </a:rPr>
              <a:t>语言的学生姓名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1153831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33550"/>
            <a:ext cx="8001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2514600" y="2365375"/>
            <a:ext cx="5400675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字典（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dictionary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38068644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六边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16238" y="2368550"/>
            <a:ext cx="439737" cy="379413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3" name="六边形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1663" y="3032125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 bwMode="auto">
          <a:xfrm>
            <a:off x="4954588" y="2368550"/>
            <a:ext cx="1993900" cy="2008188"/>
            <a:chOff x="1343025" y="1831181"/>
            <a:chExt cx="2287143" cy="2305050"/>
          </a:xfrm>
        </p:grpSpPr>
        <p:sp>
          <p:nvSpPr>
            <p:cNvPr id="11" name="六边形 10"/>
            <p:cNvSpPr/>
            <p:nvPr>
              <p:custDataLst>
                <p:tags r:id="rId22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添加、修改和删除字典元素</a:t>
              </a:r>
            </a:p>
          </p:txBody>
        </p:sp>
        <p:sp>
          <p:nvSpPr>
            <p:cNvPr id="12" name="六边形 11"/>
            <p:cNvSpPr/>
            <p:nvPr>
              <p:custDataLst>
                <p:tags r:id="rId23"/>
              </p:custDataLst>
            </p:nvPr>
          </p:nvSpPr>
          <p:spPr>
            <a:xfrm>
              <a:off x="1781879" y="3700731"/>
              <a:ext cx="504410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35845" name="六边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36638" y="395446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6" name="六边形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5338" y="40655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7" name="六边形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9813" y="3384550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 bwMode="auto">
          <a:xfrm>
            <a:off x="1981200" y="2944813"/>
            <a:ext cx="1992313" cy="2008187"/>
            <a:chOff x="1343025" y="1831181"/>
            <a:chExt cx="2287143" cy="2305050"/>
          </a:xfrm>
        </p:grpSpPr>
        <p:sp>
          <p:nvSpPr>
            <p:cNvPr id="17" name="六边形 16"/>
            <p:cNvSpPr/>
            <p:nvPr>
              <p:custDataLst>
                <p:tags r:id="rId20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 通过键值对访问字典</a:t>
              </a:r>
              <a:endPara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" name="六边形 17"/>
            <p:cNvSpPr/>
            <p:nvPr>
              <p:custDataLst>
                <p:tags r:id="rId21"/>
              </p:custDataLst>
            </p:nvPr>
          </p:nvSpPr>
          <p:spPr>
            <a:xfrm>
              <a:off x="1780407" y="3700732"/>
              <a:ext cx="504812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5849" name="六边形 1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4663" y="137001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50" name="六边形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02313" y="1701800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 bwMode="auto">
          <a:xfrm>
            <a:off x="3341688" y="1001713"/>
            <a:ext cx="1992312" cy="2008187"/>
            <a:chOff x="1343025" y="1831181"/>
            <a:chExt cx="2287143" cy="2305050"/>
          </a:xfrm>
        </p:grpSpPr>
        <p:sp>
          <p:nvSpPr>
            <p:cNvPr id="22" name="六边形 21"/>
            <p:cNvSpPr/>
            <p:nvPr>
              <p:custDataLst>
                <p:tags r:id="rId18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遍历字典</a:t>
              </a:r>
            </a:p>
          </p:txBody>
        </p:sp>
        <p:sp>
          <p:nvSpPr>
            <p:cNvPr id="23" name="六边形 22"/>
            <p:cNvSpPr/>
            <p:nvPr>
              <p:custDataLst>
                <p:tags r:id="rId19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5852" name="六边形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13650" y="360521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12"/>
            </p:custDataLst>
          </p:nvPr>
        </p:nvGrpSpPr>
        <p:grpSpPr bwMode="auto">
          <a:xfrm>
            <a:off x="642938" y="1001713"/>
            <a:ext cx="1992312" cy="2008187"/>
            <a:chOff x="1343025" y="1831181"/>
            <a:chExt cx="2287143" cy="2305050"/>
          </a:xfrm>
        </p:grpSpPr>
        <p:sp>
          <p:nvSpPr>
            <p:cNvPr id="5" name="六边形 4"/>
            <p:cNvSpPr/>
            <p:nvPr>
              <p:custDataLst>
                <p:tags r:id="rId16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FF8A15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字典的创建和删除</a:t>
              </a:r>
            </a:p>
          </p:txBody>
        </p:sp>
        <p:sp>
          <p:nvSpPr>
            <p:cNvPr id="7" name="六边形 6"/>
            <p:cNvSpPr/>
            <p:nvPr>
              <p:custDataLst>
                <p:tags r:id="rId17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3"/>
            </p:custDataLst>
          </p:nvPr>
        </p:nvGrpSpPr>
        <p:grpSpPr bwMode="auto">
          <a:xfrm>
            <a:off x="6616700" y="971550"/>
            <a:ext cx="1993900" cy="2008188"/>
            <a:chOff x="1343025" y="1831181"/>
            <a:chExt cx="2287143" cy="2305050"/>
          </a:xfrm>
        </p:grpSpPr>
        <p:sp>
          <p:nvSpPr>
            <p:cNvPr id="25" name="六边形 24"/>
            <p:cNvSpPr/>
            <p:nvPr>
              <p:custDataLst>
                <p:tags r:id="rId14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字典推导式</a:t>
              </a:r>
            </a:p>
          </p:txBody>
        </p:sp>
        <p:sp>
          <p:nvSpPr>
            <p:cNvPr id="26" name="六边形 25"/>
            <p:cNvSpPr/>
            <p:nvPr>
              <p:custDataLst>
                <p:tags r:id="rId15"/>
              </p:custDataLst>
            </p:nvPr>
          </p:nvSpPr>
          <p:spPr>
            <a:xfrm>
              <a:off x="1781880" y="3700731"/>
              <a:ext cx="504409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803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3375 0.1990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993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</a:t>
            </a:r>
            <a:r>
              <a:rPr lang="zh-CN" altLang="en-US" dirty="0"/>
              <a:t> 切片</a:t>
            </a:r>
          </a:p>
        </p:txBody>
      </p:sp>
      <p:sp>
        <p:nvSpPr>
          <p:cNvPr id="4" name="文本占位符 10242"/>
          <p:cNvSpPr>
            <a:spLocks noGrp="1" noChangeArrowheads="1"/>
          </p:cNvSpPr>
          <p:nvPr>
            <p:ph idx="1"/>
          </p:nvPr>
        </p:nvSpPr>
        <p:spPr>
          <a:xfrm>
            <a:off x="292894" y="819150"/>
            <a:ext cx="8610600" cy="4525963"/>
          </a:xfrm>
        </p:spPr>
        <p:txBody>
          <a:bodyPr/>
          <a:lstStyle/>
          <a:p>
            <a:pPr>
              <a:spcBef>
                <a:spcPts val="1200"/>
              </a:spcBef>
              <a:buSzPct val="90000"/>
              <a:buFont typeface="Wingdings" panose="05000000000000000000" pitchFamily="2" charset="2"/>
              <a:buChar char="§"/>
            </a:pPr>
            <a:r>
              <a:rPr lang="zh-CN" altLang="en-US" sz="2400" dirty="0"/>
              <a:t>切片是</a:t>
            </a:r>
            <a:r>
              <a:rPr lang="en-US" altLang="zh-CN" sz="2400" dirty="0"/>
              <a:t>Python</a:t>
            </a:r>
            <a:r>
              <a:rPr lang="zh-CN" altLang="en-US" sz="2400" dirty="0"/>
              <a:t>序列的重要操作之一，适用于列表、元组、字符串、</a:t>
            </a:r>
            <a:r>
              <a:rPr lang="en-US" altLang="zh-CN" sz="2400" dirty="0"/>
              <a:t>range</a:t>
            </a:r>
            <a:r>
              <a:rPr lang="zh-CN" altLang="en-US" sz="2400" dirty="0"/>
              <a:t>对象等类型。</a:t>
            </a:r>
            <a:endParaRPr lang="en-US" altLang="zh-CN" sz="2400" dirty="0"/>
          </a:p>
          <a:p>
            <a:pPr>
              <a:spcBef>
                <a:spcPts val="1200"/>
              </a:spcBef>
              <a:buSzPct val="90000"/>
              <a:buFont typeface="Wingdings" panose="05000000000000000000" pitchFamily="2" charset="2"/>
              <a:buChar char="§"/>
            </a:pPr>
            <a:r>
              <a:rPr lang="zh-CN" altLang="en-US" sz="2400" dirty="0"/>
              <a:t>通过切片操作可以生成一个新的序列，使用方法：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</a:rPr>
              <a:t>sname</a:t>
            </a:r>
            <a:r>
              <a:rPr lang="en-US" altLang="zh-CN" sz="2400" dirty="0">
                <a:solidFill>
                  <a:srgbClr val="FF0000"/>
                </a:solidFill>
              </a:rPr>
              <a:t>[start : end : step]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：序列名称</a:t>
            </a:r>
            <a:endParaRPr lang="en-US" altLang="zh-CN" sz="20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dirty="0"/>
              <a:t>     start</a:t>
            </a:r>
            <a:r>
              <a:rPr lang="zh-CN" altLang="en-US" sz="2000" dirty="0"/>
              <a:t>：切片的开始位置（包括该位置），如果不指定，默认为</a:t>
            </a:r>
            <a:r>
              <a:rPr lang="en-US" altLang="zh-CN" sz="2000" dirty="0"/>
              <a:t>0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dirty="0"/>
              <a:t>     end</a:t>
            </a:r>
            <a:r>
              <a:rPr lang="zh-CN" altLang="en-US" sz="2000" dirty="0"/>
              <a:t>：切片的截至位置（不包括该位置），如果不指定，默认为序列长度</a:t>
            </a:r>
            <a:endParaRPr lang="en-US" altLang="zh-CN" sz="20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dirty="0"/>
              <a:t>     step</a:t>
            </a:r>
            <a:r>
              <a:rPr lang="zh-CN" altLang="en-US" sz="2000" dirty="0"/>
              <a:t>：切片步长，如果省略，默认为</a:t>
            </a:r>
            <a:r>
              <a:rPr lang="en-US" altLang="zh-CN" sz="2000" dirty="0"/>
              <a:t>1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dirty="0"/>
              <a:t>                </a:t>
            </a:r>
            <a:r>
              <a:rPr lang="zh-CN" altLang="en-US" sz="2000" dirty="0"/>
              <a:t>省略步长时，最后一个冒号也可以省略</a:t>
            </a:r>
          </a:p>
        </p:txBody>
      </p:sp>
      <p:sp>
        <p:nvSpPr>
          <p:cNvPr id="3" name="对话气泡: 圆角矩形 2"/>
          <p:cNvSpPr/>
          <p:nvPr/>
        </p:nvSpPr>
        <p:spPr>
          <a:xfrm>
            <a:off x="5105400" y="2196307"/>
            <a:ext cx="2142277" cy="609600"/>
          </a:xfrm>
          <a:prstGeom prst="wedgeRoundRectCallout">
            <a:avLst>
              <a:gd name="adj1" fmla="val -98656"/>
              <a:gd name="adj2" fmla="val 2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似曾相识？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4" y="863708"/>
            <a:ext cx="8774906" cy="39940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字典是</a:t>
            </a:r>
            <a:r>
              <a:rPr lang="zh-CN" altLang="en-US" sz="2400" dirty="0">
                <a:solidFill>
                  <a:srgbClr val="FF0000"/>
                </a:solidFill>
              </a:rPr>
              <a:t>无序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可变序列</a:t>
            </a:r>
            <a:r>
              <a:rPr lang="zh-CN" altLang="en-US" sz="2400" dirty="0"/>
              <a:t>，保存的内容是以</a:t>
            </a:r>
            <a:r>
              <a:rPr lang="zh-CN" altLang="en-US" sz="2400" dirty="0">
                <a:solidFill>
                  <a:srgbClr val="FF0000"/>
                </a:solidFill>
              </a:rPr>
              <a:t>“键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值对”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的形式存放。字典也称为关联数组或散列表（</a:t>
            </a:r>
            <a:r>
              <a:rPr lang="en-US" altLang="zh-CN" sz="2400" dirty="0"/>
              <a:t>hash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是通过键将一系列的值联系起来。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字典的特征：</a:t>
            </a:r>
            <a:endParaRPr lang="en-US" altLang="zh-CN" sz="2400" dirty="0"/>
          </a:p>
          <a:p>
            <a:r>
              <a:rPr lang="zh-CN" altLang="en-US" sz="2400" dirty="0"/>
              <a:t>通过</a:t>
            </a:r>
            <a:r>
              <a:rPr lang="zh-CN" altLang="en-US" sz="2400" dirty="0">
                <a:solidFill>
                  <a:srgbClr val="FF0000"/>
                </a:solidFill>
              </a:rPr>
              <a:t>键</a:t>
            </a:r>
            <a:r>
              <a:rPr lang="zh-CN" altLang="en-US" sz="2400" dirty="0"/>
              <a:t>而不是索引来读取</a:t>
            </a:r>
            <a:endParaRPr lang="en-US" altLang="zh-CN" sz="2400" dirty="0"/>
          </a:p>
          <a:p>
            <a:r>
              <a:rPr lang="zh-CN" altLang="en-US" sz="2400" dirty="0"/>
              <a:t>是任意对象的无序集合</a:t>
            </a:r>
            <a:endParaRPr lang="en-US" altLang="zh-CN" sz="2400" dirty="0"/>
          </a:p>
          <a:p>
            <a:r>
              <a:rPr lang="zh-CN" altLang="en-US" sz="2400" dirty="0"/>
              <a:t>字典是可变的，并且可以任意嵌套</a:t>
            </a:r>
            <a:endParaRPr lang="en-US" altLang="zh-CN" sz="2400" dirty="0"/>
          </a:p>
          <a:p>
            <a:r>
              <a:rPr lang="zh-CN" altLang="en-US" sz="2400" dirty="0"/>
              <a:t>字典中的</a:t>
            </a:r>
            <a:r>
              <a:rPr lang="zh-CN" altLang="en-US" sz="2400" dirty="0">
                <a:solidFill>
                  <a:srgbClr val="FF0000"/>
                </a:solidFill>
              </a:rPr>
              <a:t>键必须唯一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字典中的</a:t>
            </a:r>
            <a:r>
              <a:rPr lang="zh-CN" altLang="en-US" sz="2400" dirty="0">
                <a:solidFill>
                  <a:srgbClr val="FF0000"/>
                </a:solidFill>
              </a:rPr>
              <a:t>键必须不可变</a:t>
            </a:r>
            <a:r>
              <a:rPr lang="zh-CN" altLang="en-US" sz="2400" dirty="0"/>
              <a:t>（数字</a:t>
            </a:r>
            <a:r>
              <a:rPr lang="en-US" altLang="zh-CN" sz="2400" dirty="0"/>
              <a:t>/</a:t>
            </a:r>
            <a:r>
              <a:rPr lang="zh-CN" altLang="en-US" sz="2400" dirty="0"/>
              <a:t>字符串或元组不能使用列表）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95825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字典的创建和删除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92446"/>
            <a:ext cx="90678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</a:rPr>
              <a:t>创建空字典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）通过赋值运算符  </a:t>
            </a:r>
            <a:r>
              <a:rPr lang="en-US" altLang="zh-CN" sz="2400" b="1" dirty="0"/>
              <a:t>      dictionary={}</a:t>
            </a:r>
          </a:p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）通过</a:t>
            </a:r>
            <a:r>
              <a:rPr lang="en-US" altLang="zh-CN" sz="2400" b="1" dirty="0" err="1"/>
              <a:t>dic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方法    </a:t>
            </a:r>
            <a:r>
              <a:rPr lang="en-US" altLang="zh-CN" sz="2400" b="1" dirty="0"/>
              <a:t>      dictionary=</a:t>
            </a:r>
            <a:r>
              <a:rPr lang="en-US" altLang="zh-CN" sz="2400" b="1" dirty="0" err="1"/>
              <a:t>dict</a:t>
            </a:r>
            <a:r>
              <a:rPr lang="en-US" altLang="zh-CN" sz="2400" b="1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）使用</a:t>
            </a:r>
            <a:r>
              <a:rPr lang="en-US" altLang="zh-CN" sz="2400" b="1" dirty="0" err="1"/>
              <a:t>dict</a:t>
            </a:r>
            <a:r>
              <a:rPr lang="zh-CN" altLang="en-US" sz="2400" b="1" dirty="0"/>
              <a:t>对象的</a:t>
            </a:r>
            <a:r>
              <a:rPr lang="en-US" altLang="zh-CN" sz="2400" b="1" dirty="0" err="1"/>
              <a:t>fromkeys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方法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  dictionary=</a:t>
            </a:r>
            <a:r>
              <a:rPr lang="en-US" altLang="zh-CN" sz="2400" b="1" dirty="0" err="1"/>
              <a:t>dict.fromkeys</a:t>
            </a:r>
            <a:r>
              <a:rPr lang="en-US" altLang="zh-CN" sz="2400" b="1" dirty="0"/>
              <a:t>(list1)</a:t>
            </a:r>
          </a:p>
          <a:p>
            <a:pPr marL="0" indent="0">
              <a:buNone/>
            </a:pP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C6F96CE-6DEF-414D-AD6B-71383384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5325" t="47037" r="35509" b="35185"/>
          <a:stretch/>
        </p:blipFill>
        <p:spPr>
          <a:xfrm>
            <a:off x="609599" y="3227201"/>
            <a:ext cx="7772401" cy="15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17118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字典的创建和删除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92446"/>
            <a:ext cx="90678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</a:rPr>
              <a:t>通过赋值运算符创建字典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创建字典时，在“键”和“值”之间使用冒号分隔，相邻两个元素使用逗号分隔，所有元素放在一对</a:t>
            </a:r>
            <a:r>
              <a:rPr lang="en-US" altLang="zh-CN" sz="2000" dirty="0"/>
              <a:t>{}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语法格式：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dictionary={‘key1’:’value1’,‘key2’:’value2’,…,‘keyn’:’</a:t>
            </a:r>
            <a:r>
              <a:rPr lang="en-US" altLang="zh-CN" sz="2000" dirty="0" err="1"/>
              <a:t>valuen</a:t>
            </a:r>
            <a:r>
              <a:rPr lang="en-US" altLang="zh-CN" sz="2000" dirty="0"/>
              <a:t>’}</a:t>
            </a:r>
          </a:p>
          <a:p>
            <a:pPr marL="0" indent="0">
              <a:buNone/>
            </a:pPr>
            <a:r>
              <a:rPr lang="en-US" altLang="zh-CN" sz="2000" dirty="0"/>
              <a:t>dictionary:</a:t>
            </a:r>
            <a:r>
              <a:rPr lang="zh-CN" altLang="en-US" sz="2000" dirty="0"/>
              <a:t>字典名称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key1,key2…</a:t>
            </a:r>
            <a:r>
              <a:rPr lang="en-US" altLang="zh-CN" sz="2000" dirty="0" err="1"/>
              <a:t>keyn</a:t>
            </a:r>
            <a:r>
              <a:rPr lang="en-US" altLang="zh-CN" sz="2000" dirty="0"/>
              <a:t>: </a:t>
            </a:r>
            <a:r>
              <a:rPr lang="zh-CN" altLang="en-US" sz="2000" dirty="0"/>
              <a:t>字典的键，必须唯一，不可变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value1,value2…</a:t>
            </a:r>
            <a:r>
              <a:rPr lang="en-US" altLang="zh-CN" sz="2000" dirty="0" err="1"/>
              <a:t>valuen</a:t>
            </a:r>
            <a:r>
              <a:rPr lang="zh-CN" altLang="en-US" sz="2000" dirty="0"/>
              <a:t>：元素的值，可以是任何数据类型，不是必须唯一的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B5D89FE-90D8-4FE1-AB02-6DBF627AF5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478" y="3909298"/>
            <a:ext cx="8839200" cy="6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76149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字典的创建和删除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92446"/>
            <a:ext cx="90678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</a:rPr>
              <a:t>通过已有数据快速创建字典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）通过映射函数创建字典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/>
              <a:t>dictionary=</a:t>
            </a:r>
            <a:r>
              <a:rPr lang="en-US" altLang="zh-CN" sz="2400" b="1" dirty="0" err="1"/>
              <a:t>dict</a:t>
            </a:r>
            <a:r>
              <a:rPr lang="en-US" altLang="zh-CN" sz="2400" b="1" dirty="0"/>
              <a:t>(zip(list1,list2))</a:t>
            </a:r>
          </a:p>
          <a:p>
            <a:pPr marL="0" indent="0">
              <a:buNone/>
            </a:pPr>
            <a:r>
              <a:rPr lang="en-US" altLang="zh-CN" sz="2400" b="1" dirty="0"/>
              <a:t>     dictionary: </a:t>
            </a:r>
            <a:r>
              <a:rPr lang="zh-CN" altLang="en-US" sz="2400" b="1" dirty="0"/>
              <a:t>字典名称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 zip()</a:t>
            </a:r>
            <a:r>
              <a:rPr lang="zh-CN" altLang="en-US" sz="2400" b="1" dirty="0"/>
              <a:t>函数：将</a:t>
            </a:r>
            <a:r>
              <a:rPr lang="zh-CN" altLang="en-US" sz="2400" b="1" dirty="0">
                <a:solidFill>
                  <a:srgbClr val="FF0000"/>
                </a:solidFill>
              </a:rPr>
              <a:t>多个列表或元组对应位置的元素组合为元组</a:t>
            </a:r>
            <a:r>
              <a:rPr lang="zh-CN" altLang="en-US" sz="2400" b="1" dirty="0"/>
              <a:t>，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                   </a:t>
            </a:r>
            <a:r>
              <a:rPr lang="zh-CN" altLang="en-US" sz="2400" b="1" dirty="0"/>
              <a:t>并返回包含这些内容的</a:t>
            </a:r>
            <a:r>
              <a:rPr lang="en-US" altLang="zh-CN" sz="2400" b="1" dirty="0"/>
              <a:t>zip</a:t>
            </a:r>
            <a:r>
              <a:rPr lang="zh-CN" altLang="en-US" sz="2400" b="1" dirty="0"/>
              <a:t>对象。如果想获取元组，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                   </a:t>
            </a:r>
            <a:r>
              <a:rPr lang="zh-CN" altLang="en-US" sz="2400" b="1" dirty="0"/>
              <a:t>可以将</a:t>
            </a:r>
            <a:r>
              <a:rPr lang="en-US" altLang="zh-CN" sz="2400" b="1" dirty="0"/>
              <a:t>zip</a:t>
            </a:r>
            <a:r>
              <a:rPr lang="zh-CN" altLang="en-US" sz="2400" b="1" dirty="0"/>
              <a:t>对象使用</a:t>
            </a:r>
            <a:r>
              <a:rPr lang="en-US" altLang="zh-CN" sz="2400" b="1" dirty="0"/>
              <a:t>tuple()</a:t>
            </a:r>
            <a:r>
              <a:rPr lang="zh-CN" altLang="en-US" sz="2400" b="1" dirty="0"/>
              <a:t>函数转换为元组；如果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                       想获取列表，可以使用</a:t>
            </a:r>
            <a:r>
              <a:rPr lang="en-US" altLang="zh-CN" sz="2400" b="1" dirty="0"/>
              <a:t>list()</a:t>
            </a:r>
            <a:r>
              <a:rPr lang="zh-CN" altLang="en-US" sz="2400" b="1" dirty="0"/>
              <a:t>函数将其转换为列表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xmlns="" val="35061383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字典的创建和删除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92446"/>
            <a:ext cx="9067800" cy="3733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例：使用</a:t>
            </a:r>
            <a:r>
              <a:rPr lang="zh-CN" altLang="en-US" sz="2400" b="1" dirty="0">
                <a:solidFill>
                  <a:srgbClr val="FF0000"/>
                </a:solidFill>
              </a:rPr>
              <a:t>映射函数</a:t>
            </a:r>
            <a:r>
              <a:rPr lang="zh-CN" altLang="en-US" sz="2400" b="1" dirty="0"/>
              <a:t>创建一个保存各位</a:t>
            </a:r>
            <a:r>
              <a:rPr lang="zh-CN" altLang="en-US" sz="2400" b="1" dirty="0">
                <a:solidFill>
                  <a:srgbClr val="FF0000"/>
                </a:solidFill>
              </a:rPr>
              <a:t>同学</a:t>
            </a:r>
            <a:r>
              <a:rPr lang="zh-CN" altLang="en-US" sz="2400" b="1" dirty="0"/>
              <a:t>高等数学</a:t>
            </a:r>
            <a:r>
              <a:rPr lang="zh-CN" altLang="en-US" sz="2400" b="1" dirty="0">
                <a:solidFill>
                  <a:srgbClr val="FF0000"/>
                </a:solidFill>
              </a:rPr>
              <a:t>成绩</a:t>
            </a:r>
            <a:r>
              <a:rPr lang="zh-CN" altLang="en-US" sz="2400" b="1" dirty="0"/>
              <a:t>的字典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xmlns="" val="1830475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字典的创建和删除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92446"/>
            <a:ext cx="90678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</a:rPr>
              <a:t>通过已有数据快速创建字典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）通过给定的“键</a:t>
            </a:r>
            <a:r>
              <a:rPr lang="en-US" altLang="zh-CN" sz="2400" b="1" dirty="0">
                <a:solidFill>
                  <a:srgbClr val="FF0000"/>
                </a:solidFill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</a:rPr>
              <a:t>值对”创建字典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dictionary=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(key1=value1,key2=value,…,</a:t>
            </a:r>
            <a:r>
              <a:rPr lang="en-US" altLang="zh-CN" sz="2400" dirty="0" err="1"/>
              <a:t>keyn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valuen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DBB0261-2272-4BA3-8599-3D31648EA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5001" t="38148" r="41666" b="48519"/>
          <a:stretch/>
        </p:blipFill>
        <p:spPr>
          <a:xfrm>
            <a:off x="304800" y="2266949"/>
            <a:ext cx="6781800" cy="11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70261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字典的创建和删除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92446"/>
            <a:ext cx="90678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</a:rPr>
              <a:t>通过已有数据快速创建字典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）通过已经存在的元组和列表创建字典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endParaRPr lang="en-US" altLang="zh-CN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3586DBA-6B0F-4B1C-9381-A8C82DF725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7091" t="64346" r="39576" b="18889"/>
          <a:stretch/>
        </p:blipFill>
        <p:spPr>
          <a:xfrm>
            <a:off x="449814" y="1885950"/>
            <a:ext cx="7177822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01454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90910-C3E9-4802-B3B2-03C4E3E9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字典的创建和删除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70367E-0C6D-4D7F-B8F3-A100EA14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92446"/>
            <a:ext cx="90678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字典的删除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del</a:t>
            </a:r>
            <a:r>
              <a:rPr lang="zh-CN" altLang="en-US" sz="2400" b="1" dirty="0"/>
              <a:t>命令删除整个字典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clear()</a:t>
            </a:r>
            <a:r>
              <a:rPr lang="zh-CN" altLang="en-US" sz="2400" b="1" dirty="0"/>
              <a:t>方法将原字典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变成空字典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pop()</a:t>
            </a:r>
            <a:r>
              <a:rPr lang="zh-CN" altLang="en-US" sz="2400" b="1" dirty="0"/>
              <a:t>方法删除并返回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指定“键”的元素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 err="1"/>
              <a:t>popitem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方式删除并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返回字典中的一个元素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61725CB-1B01-4C5D-BCD4-7157B0261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4166" t="21852" r="23311" b="35185"/>
          <a:stretch/>
        </p:blipFill>
        <p:spPr>
          <a:xfrm>
            <a:off x="3810000" y="1391292"/>
            <a:ext cx="5062002" cy="28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5893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通过键值对访问字典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94" y="971550"/>
            <a:ext cx="8534400" cy="3394075"/>
          </a:xfrm>
        </p:spPr>
        <p:txBody>
          <a:bodyPr/>
          <a:lstStyle/>
          <a:p>
            <a:r>
              <a:rPr lang="zh-CN" altLang="en-US" dirty="0"/>
              <a:t>使用字典时，很少直接输出它的内容，一般需要根据指定的键得到相应的结果。在</a:t>
            </a:r>
            <a:r>
              <a:rPr lang="en-US" altLang="zh-CN" dirty="0"/>
              <a:t>Python</a:t>
            </a:r>
            <a:r>
              <a:rPr lang="zh-CN" altLang="en-US" dirty="0"/>
              <a:t>中，访问字典元素可以通过下标的方式实现，这里的下标不是索引号而是键。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63BFC61-00DB-4CA0-8640-421EF6110A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667" t="66296" r="53333" b="27778"/>
          <a:stretch/>
        </p:blipFill>
        <p:spPr>
          <a:xfrm>
            <a:off x="838200" y="3105150"/>
            <a:ext cx="4114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01294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通过键值对访问字典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94" y="971550"/>
            <a:ext cx="8534400" cy="3394075"/>
          </a:xfrm>
        </p:spPr>
        <p:txBody>
          <a:bodyPr/>
          <a:lstStyle/>
          <a:p>
            <a:r>
              <a:rPr lang="zh-CN" altLang="en-US" sz="2800" dirty="0"/>
              <a:t>如果指定的键不存在，会抛出异常。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为避免异常，可使用</a:t>
            </a:r>
            <a:r>
              <a:rPr lang="en-US" altLang="zh-CN" sz="2800" dirty="0"/>
              <a:t>if</a:t>
            </a:r>
            <a:r>
              <a:rPr lang="zh-CN" altLang="en-US" sz="2800" dirty="0"/>
              <a:t>语句对不存在的情况进行处理，即设置一个默认值。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9AFB22F-2B19-4800-A977-C7365FF189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504950"/>
            <a:ext cx="3905694" cy="1219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A7CEEE1-61AA-4716-9A65-AAD4CAB6C9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370" y="3638369"/>
            <a:ext cx="8426325" cy="5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917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</a:t>
            </a:r>
            <a:r>
              <a:rPr lang="zh-CN" altLang="en-US" dirty="0"/>
              <a:t> 切片</a:t>
            </a:r>
          </a:p>
        </p:txBody>
      </p:sp>
      <p:sp>
        <p:nvSpPr>
          <p:cNvPr id="5" name="文本占位符 40962"/>
          <p:cNvSpPr txBox="1">
            <a:spLocks noChangeArrowheads="1"/>
          </p:cNvSpPr>
          <p:nvPr/>
        </p:nvSpPr>
        <p:spPr bwMode="auto">
          <a:xfrm>
            <a:off x="356461" y="838201"/>
            <a:ext cx="8610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SzPct val="90000"/>
              <a:buFont typeface="Wingdings" panose="05000000000000000000" pitchFamily="2" charset="2"/>
              <a:buChar char="§"/>
            </a:pPr>
            <a:r>
              <a:rPr lang="zh-CN" altLang="en-US" sz="2400" dirty="0"/>
              <a:t>切片操作不会因为下标越界而抛出异常，而是简单地在列表尾部截断或者返回一个空列表，代码具有更强的健壮性。</a:t>
            </a:r>
          </a:p>
        </p:txBody>
      </p:sp>
      <p:sp>
        <p:nvSpPr>
          <p:cNvPr id="7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762000" y="1657351"/>
            <a:ext cx="82296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 = [3, 4, 5, 6, 7, 9, 11, 13, 15, 17]</a:t>
            </a:r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[::]</a:t>
            </a:r>
            <a:endParaRPr lang="zh-CN" altLang="en-US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      [3, 4, 5, 6, 7, 9, 11, 13, 15, 17]    #</a:t>
            </a:r>
            <a:r>
              <a:rPr lang="zh-CN" altLang="en-US" sz="2000" kern="1200" dirty="0"/>
              <a:t>返回包含所有元素的新列表</a:t>
            </a:r>
            <a:endParaRPr lang="en-US" altLang="zh-CN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[::-1]</a:t>
            </a:r>
            <a:endParaRPr lang="zh-CN" altLang="en-US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      [17, 15, 13, 11, 9, 7, 6, 5, 4, 3]    #</a:t>
            </a:r>
            <a:r>
              <a:rPr lang="zh-CN" altLang="en-US" sz="2000" kern="1200" dirty="0"/>
              <a:t>逆序的所有元素</a:t>
            </a:r>
            <a:endParaRPr lang="en-US" altLang="zh-CN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&gt;&gt;&gt; </a:t>
            </a:r>
            <a:r>
              <a:rPr lang="en-US" altLang="zh-CN" sz="2000" kern="1200" dirty="0" err="1"/>
              <a:t>aList</a:t>
            </a:r>
            <a:r>
              <a:rPr lang="en-US" altLang="zh-CN" sz="2000" kern="1200" dirty="0"/>
              <a:t>[::2]</a:t>
            </a:r>
            <a:endParaRPr lang="zh-CN" altLang="en-US" sz="2000" kern="1200" dirty="0"/>
          </a:p>
          <a:p>
            <a:pPr marL="0" indent="0">
              <a:spcBef>
                <a:spcPts val="1200"/>
              </a:spcBef>
              <a:buSzPct val="90000"/>
              <a:buNone/>
            </a:pPr>
            <a:r>
              <a:rPr lang="en-US" altLang="zh-CN" sz="2000" kern="1200" dirty="0"/>
              <a:t>       [3, 5, 7, 11, 15]         #</a:t>
            </a:r>
            <a:r>
              <a:rPr lang="zh-CN" altLang="en-US" sz="2000" kern="1200" dirty="0"/>
              <a:t>偶数位置，隔一个取一个</a:t>
            </a:r>
            <a:endParaRPr lang="en-US" altLang="zh-CN" sz="20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通过键值对访问字典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3886200"/>
          </a:xfrm>
        </p:spPr>
        <p:txBody>
          <a:bodyPr/>
          <a:lstStyle/>
          <a:p>
            <a:r>
              <a:rPr lang="zh-CN" altLang="en-US" dirty="0"/>
              <a:t>推荐：</a:t>
            </a:r>
            <a:r>
              <a:rPr lang="en-US" altLang="zh-CN" dirty="0">
                <a:solidFill>
                  <a:srgbClr val="FF0000"/>
                </a:solidFill>
              </a:rPr>
              <a:t>get()</a:t>
            </a:r>
            <a:r>
              <a:rPr lang="zh-CN" altLang="en-US" dirty="0">
                <a:solidFill>
                  <a:srgbClr val="FF0000"/>
                </a:solidFill>
              </a:rPr>
              <a:t>方法获取指定键的值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2800" dirty="0"/>
              <a:t>语法格式：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dictionary.get</a:t>
            </a:r>
            <a:r>
              <a:rPr lang="en-US" altLang="zh-CN" sz="2800" dirty="0"/>
              <a:t>(key[,default])</a:t>
            </a:r>
          </a:p>
          <a:p>
            <a:pPr marL="0" indent="0">
              <a:buNone/>
            </a:pPr>
            <a:r>
              <a:rPr lang="en-US" altLang="zh-CN" sz="2800" dirty="0"/>
              <a:t>   dictionary: </a:t>
            </a:r>
            <a:r>
              <a:rPr lang="zh-CN" altLang="en-US" sz="2800" dirty="0"/>
              <a:t>要从中获取值的字典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key: </a:t>
            </a:r>
            <a:r>
              <a:rPr lang="zh-CN" altLang="en-US" sz="2800" dirty="0"/>
              <a:t>指定的键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default: </a:t>
            </a:r>
            <a:r>
              <a:rPr lang="zh-CN" altLang="en-US" sz="2800" dirty="0"/>
              <a:t>可选项，当指定键不存在时，返回默认值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       </a:t>
            </a:r>
            <a:r>
              <a:rPr lang="zh-CN" altLang="en-US" sz="2800" dirty="0"/>
              <a:t>如果省略，则返回</a:t>
            </a:r>
            <a:r>
              <a:rPr lang="en-US" altLang="zh-CN" sz="2800" dirty="0"/>
              <a:t>None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397893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通过键值对访问字典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3886200"/>
          </a:xfrm>
        </p:spPr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例：根据星座测试性格特点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91F0073-780C-4111-B4CF-F934DBE86B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358" y="876301"/>
            <a:ext cx="806663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84456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六边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16238" y="2368550"/>
            <a:ext cx="439737" cy="379413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3" name="六边形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1663" y="3032125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 bwMode="auto">
          <a:xfrm>
            <a:off x="4954588" y="2368550"/>
            <a:ext cx="1993900" cy="2008188"/>
            <a:chOff x="1343025" y="1831181"/>
            <a:chExt cx="2287143" cy="2305050"/>
          </a:xfrm>
        </p:grpSpPr>
        <p:sp>
          <p:nvSpPr>
            <p:cNvPr id="11" name="六边形 10"/>
            <p:cNvSpPr/>
            <p:nvPr>
              <p:custDataLst>
                <p:tags r:id="rId22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添加、修改和删除字典元素</a:t>
              </a:r>
            </a:p>
          </p:txBody>
        </p:sp>
        <p:sp>
          <p:nvSpPr>
            <p:cNvPr id="12" name="六边形 11"/>
            <p:cNvSpPr/>
            <p:nvPr>
              <p:custDataLst>
                <p:tags r:id="rId23"/>
              </p:custDataLst>
            </p:nvPr>
          </p:nvSpPr>
          <p:spPr>
            <a:xfrm>
              <a:off x="1781879" y="3700731"/>
              <a:ext cx="504410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35845" name="六边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36638" y="395446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6" name="六边形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5338" y="40655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7" name="六边形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9813" y="3384550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 bwMode="auto">
          <a:xfrm>
            <a:off x="1981200" y="2944813"/>
            <a:ext cx="1992313" cy="2008187"/>
            <a:chOff x="1343025" y="1831181"/>
            <a:chExt cx="2287143" cy="2305050"/>
          </a:xfrm>
        </p:grpSpPr>
        <p:sp>
          <p:nvSpPr>
            <p:cNvPr id="17" name="六边形 16"/>
            <p:cNvSpPr/>
            <p:nvPr>
              <p:custDataLst>
                <p:tags r:id="rId20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 通过键值对访问字典</a:t>
              </a:r>
              <a:endPara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" name="六边形 17"/>
            <p:cNvSpPr/>
            <p:nvPr>
              <p:custDataLst>
                <p:tags r:id="rId21"/>
              </p:custDataLst>
            </p:nvPr>
          </p:nvSpPr>
          <p:spPr>
            <a:xfrm>
              <a:off x="1780407" y="3700732"/>
              <a:ext cx="504812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5849" name="六边形 1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4663" y="137001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50" name="六边形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02313" y="1701800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 bwMode="auto">
          <a:xfrm>
            <a:off x="3341688" y="1001713"/>
            <a:ext cx="1992312" cy="2008187"/>
            <a:chOff x="1343025" y="1831181"/>
            <a:chExt cx="2287143" cy="2305050"/>
          </a:xfrm>
        </p:grpSpPr>
        <p:sp>
          <p:nvSpPr>
            <p:cNvPr id="22" name="六边形 21"/>
            <p:cNvSpPr/>
            <p:nvPr>
              <p:custDataLst>
                <p:tags r:id="rId18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遍历字典</a:t>
              </a:r>
            </a:p>
          </p:txBody>
        </p:sp>
        <p:sp>
          <p:nvSpPr>
            <p:cNvPr id="23" name="六边形 22"/>
            <p:cNvSpPr/>
            <p:nvPr>
              <p:custDataLst>
                <p:tags r:id="rId19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5852" name="六边形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13650" y="360521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12"/>
            </p:custDataLst>
          </p:nvPr>
        </p:nvGrpSpPr>
        <p:grpSpPr bwMode="auto">
          <a:xfrm>
            <a:off x="642938" y="1001713"/>
            <a:ext cx="1992312" cy="2008187"/>
            <a:chOff x="1343025" y="1831181"/>
            <a:chExt cx="2287143" cy="2305050"/>
          </a:xfrm>
        </p:grpSpPr>
        <p:sp>
          <p:nvSpPr>
            <p:cNvPr id="5" name="六边形 4"/>
            <p:cNvSpPr/>
            <p:nvPr>
              <p:custDataLst>
                <p:tags r:id="rId16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FF8A15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字典的创建和删除</a:t>
              </a:r>
            </a:p>
          </p:txBody>
        </p:sp>
        <p:sp>
          <p:nvSpPr>
            <p:cNvPr id="7" name="六边形 6"/>
            <p:cNvSpPr/>
            <p:nvPr>
              <p:custDataLst>
                <p:tags r:id="rId17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3"/>
            </p:custDataLst>
          </p:nvPr>
        </p:nvGrpSpPr>
        <p:grpSpPr bwMode="auto">
          <a:xfrm>
            <a:off x="6616700" y="971550"/>
            <a:ext cx="1993900" cy="2008188"/>
            <a:chOff x="1343025" y="1831181"/>
            <a:chExt cx="2287143" cy="2305050"/>
          </a:xfrm>
        </p:grpSpPr>
        <p:sp>
          <p:nvSpPr>
            <p:cNvPr id="25" name="六边形 24"/>
            <p:cNvSpPr/>
            <p:nvPr>
              <p:custDataLst>
                <p:tags r:id="rId14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字典推导式</a:t>
              </a:r>
            </a:p>
          </p:txBody>
        </p:sp>
        <p:sp>
          <p:nvSpPr>
            <p:cNvPr id="26" name="六边形 25"/>
            <p:cNvSpPr/>
            <p:nvPr>
              <p:custDataLst>
                <p:tags r:id="rId15"/>
              </p:custDataLst>
            </p:nvPr>
          </p:nvSpPr>
          <p:spPr>
            <a:xfrm>
              <a:off x="1781880" y="3700731"/>
              <a:ext cx="504409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418462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遍历字典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3886200"/>
          </a:xfrm>
        </p:spPr>
        <p:txBody>
          <a:bodyPr/>
          <a:lstStyle/>
          <a:p>
            <a:r>
              <a:rPr lang="zh-CN" altLang="en-US" sz="2800" dirty="0"/>
              <a:t>字典是以“键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值对”形式存放数据的，通过遍历可以获取字典中的全部“键</a:t>
            </a:r>
            <a:r>
              <a:rPr lang="en-US" altLang="zh-CN" sz="2800" dirty="0"/>
              <a:t>-</a:t>
            </a:r>
            <a:r>
              <a:rPr lang="zh-CN" altLang="en-US" sz="2800" dirty="0"/>
              <a:t>值对”。</a:t>
            </a:r>
            <a:endParaRPr lang="en-US" altLang="zh-CN" sz="2800" dirty="0"/>
          </a:p>
          <a:p>
            <a:r>
              <a:rPr lang="zh-CN" altLang="en-US" sz="2800" dirty="0"/>
              <a:t>使用</a:t>
            </a:r>
            <a:r>
              <a:rPr lang="en-US" altLang="zh-CN" sz="2800" dirty="0"/>
              <a:t>item()</a:t>
            </a:r>
            <a:r>
              <a:rPr lang="zh-CN" altLang="en-US" sz="2800" dirty="0"/>
              <a:t>方法可以</a:t>
            </a:r>
            <a:r>
              <a:rPr lang="zh-CN" altLang="en-US" sz="2800" dirty="0">
                <a:solidFill>
                  <a:srgbClr val="FF0000"/>
                </a:solidFill>
              </a:rPr>
              <a:t>获取字典的“键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值对”列表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dictionary.item</a:t>
            </a:r>
            <a:r>
              <a:rPr lang="en-US" altLang="zh-CN" sz="2800" dirty="0"/>
              <a:t>()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F1356C3-5091-4AE2-9973-447C3F2AD7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349" y="2800350"/>
            <a:ext cx="8102851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3E5C22B-A115-400B-9A31-70199D7736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349" y="3756402"/>
            <a:ext cx="27519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96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遍历字典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3886200"/>
          </a:xfrm>
        </p:spPr>
        <p:txBody>
          <a:bodyPr/>
          <a:lstStyle/>
          <a:p>
            <a:r>
              <a:rPr lang="zh-CN" altLang="en-US" sz="2800" dirty="0"/>
              <a:t>要是想获取具体的每个键和值：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48EF859-F668-49DF-9D17-50ECBE8D21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572554"/>
            <a:ext cx="5398364" cy="857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430A97D-68E1-4237-A4D7-11D046D18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047" y="2823856"/>
            <a:ext cx="3259246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94205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遍历字典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3886200"/>
          </a:xfrm>
        </p:spPr>
        <p:txBody>
          <a:bodyPr/>
          <a:lstStyle/>
          <a:p>
            <a:r>
              <a:rPr lang="zh-CN" altLang="en-US" sz="2800" dirty="0"/>
              <a:t>字典对象还提供了</a:t>
            </a:r>
            <a:r>
              <a:rPr lang="en-US" altLang="zh-CN" sz="2800" dirty="0"/>
              <a:t>values()</a:t>
            </a:r>
            <a:r>
              <a:rPr lang="zh-CN" altLang="en-US" sz="2800" dirty="0"/>
              <a:t>方法和</a:t>
            </a:r>
            <a:r>
              <a:rPr lang="en-US" altLang="zh-CN" sz="2800" dirty="0"/>
              <a:t>keys()</a:t>
            </a:r>
            <a:r>
              <a:rPr lang="zh-CN" altLang="en-US" sz="2800" dirty="0"/>
              <a:t>方法，用来返回字典的“值”和“键”列表。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5840AA0-55AA-472B-8843-312C5DBAA1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88347"/>
            <a:ext cx="8153400" cy="20790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DC3ED83-4A6E-4717-B9B4-F47DC3C4BE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214" y="3891602"/>
            <a:ext cx="5514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32449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六边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16238" y="2368550"/>
            <a:ext cx="439737" cy="379413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3" name="六边形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1663" y="3032125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 bwMode="auto">
          <a:xfrm>
            <a:off x="4954588" y="2368550"/>
            <a:ext cx="1993900" cy="2008188"/>
            <a:chOff x="1343025" y="1831181"/>
            <a:chExt cx="2287143" cy="2305050"/>
          </a:xfrm>
        </p:grpSpPr>
        <p:sp>
          <p:nvSpPr>
            <p:cNvPr id="11" name="六边形 10"/>
            <p:cNvSpPr/>
            <p:nvPr>
              <p:custDataLst>
                <p:tags r:id="rId22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2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添加、修改和删除字典元素</a:t>
              </a:r>
            </a:p>
          </p:txBody>
        </p:sp>
        <p:sp>
          <p:nvSpPr>
            <p:cNvPr id="12" name="六边形 11"/>
            <p:cNvSpPr/>
            <p:nvPr>
              <p:custDataLst>
                <p:tags r:id="rId23"/>
              </p:custDataLst>
            </p:nvPr>
          </p:nvSpPr>
          <p:spPr>
            <a:xfrm>
              <a:off x="1781879" y="3700731"/>
              <a:ext cx="504410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35845" name="六边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36638" y="395446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6" name="六边形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5338" y="40655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47" name="六边形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9813" y="3384550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 bwMode="auto">
          <a:xfrm>
            <a:off x="1981200" y="2944813"/>
            <a:ext cx="1992313" cy="2008187"/>
            <a:chOff x="1343025" y="1831181"/>
            <a:chExt cx="2287143" cy="2305050"/>
          </a:xfrm>
        </p:grpSpPr>
        <p:sp>
          <p:nvSpPr>
            <p:cNvPr id="17" name="六边形 16"/>
            <p:cNvSpPr/>
            <p:nvPr>
              <p:custDataLst>
                <p:tags r:id="rId20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 通过键值对访问字典</a:t>
              </a:r>
              <a:endPara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" name="六边形 17"/>
            <p:cNvSpPr/>
            <p:nvPr>
              <p:custDataLst>
                <p:tags r:id="rId21"/>
              </p:custDataLst>
            </p:nvPr>
          </p:nvSpPr>
          <p:spPr>
            <a:xfrm>
              <a:off x="1780407" y="3700732"/>
              <a:ext cx="504812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5849" name="六边形 1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4663" y="1370013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35850" name="六边形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02313" y="1701800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 bwMode="auto">
          <a:xfrm>
            <a:off x="3341688" y="1001713"/>
            <a:ext cx="1992312" cy="2008187"/>
            <a:chOff x="1343025" y="1831181"/>
            <a:chExt cx="2287143" cy="2305050"/>
          </a:xfrm>
        </p:grpSpPr>
        <p:sp>
          <p:nvSpPr>
            <p:cNvPr id="22" name="六边形 21"/>
            <p:cNvSpPr/>
            <p:nvPr>
              <p:custDataLst>
                <p:tags r:id="rId18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00B0F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遍历字典</a:t>
              </a:r>
            </a:p>
          </p:txBody>
        </p:sp>
        <p:sp>
          <p:nvSpPr>
            <p:cNvPr id="23" name="六边形 22"/>
            <p:cNvSpPr/>
            <p:nvPr>
              <p:custDataLst>
                <p:tags r:id="rId19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5852" name="六边形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13650" y="360521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12"/>
            </p:custDataLst>
          </p:nvPr>
        </p:nvGrpSpPr>
        <p:grpSpPr bwMode="auto">
          <a:xfrm>
            <a:off x="642938" y="1001713"/>
            <a:ext cx="1992312" cy="2008187"/>
            <a:chOff x="1343025" y="1831181"/>
            <a:chExt cx="2287143" cy="2305050"/>
          </a:xfrm>
        </p:grpSpPr>
        <p:sp>
          <p:nvSpPr>
            <p:cNvPr id="5" name="六边形 4"/>
            <p:cNvSpPr/>
            <p:nvPr>
              <p:custDataLst>
                <p:tags r:id="rId16"/>
              </p:custDataLst>
            </p:nvPr>
          </p:nvSpPr>
          <p:spPr>
            <a:xfrm>
              <a:off x="1343025" y="1831181"/>
              <a:ext cx="2287143" cy="1971593"/>
            </a:xfrm>
            <a:prstGeom prst="hexagon">
              <a:avLst/>
            </a:prstGeom>
            <a:solidFill>
              <a:srgbClr val="FF8A15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字典的创建和删除</a:t>
              </a:r>
            </a:p>
          </p:txBody>
        </p:sp>
        <p:sp>
          <p:nvSpPr>
            <p:cNvPr id="7" name="六边形 6"/>
            <p:cNvSpPr/>
            <p:nvPr>
              <p:custDataLst>
                <p:tags r:id="rId17"/>
              </p:custDataLst>
            </p:nvPr>
          </p:nvSpPr>
          <p:spPr>
            <a:xfrm>
              <a:off x="1780407" y="3700732"/>
              <a:ext cx="504811" cy="435499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3"/>
            </p:custDataLst>
          </p:nvPr>
        </p:nvGrpSpPr>
        <p:grpSpPr bwMode="auto">
          <a:xfrm>
            <a:off x="6616700" y="971550"/>
            <a:ext cx="1993900" cy="2008188"/>
            <a:chOff x="1343025" y="1831181"/>
            <a:chExt cx="2287143" cy="2305050"/>
          </a:xfrm>
        </p:grpSpPr>
        <p:sp>
          <p:nvSpPr>
            <p:cNvPr id="25" name="六边形 24"/>
            <p:cNvSpPr/>
            <p:nvPr>
              <p:custDataLst>
                <p:tags r:id="rId14"/>
              </p:custDataLst>
            </p:nvPr>
          </p:nvSpPr>
          <p:spPr>
            <a:xfrm>
              <a:off x="1343025" y="1831181"/>
              <a:ext cx="2287143" cy="1971592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zh-CN" altLang="en-US" sz="3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0030101010101" pitchFamily="49" charset="-122"/>
                  <a:ea typeface="黑体" panose="02010600030101010101" pitchFamily="49" charset="-122"/>
                  <a:sym typeface="Arial" panose="020B0604020202020204" pitchFamily="34" charset="0"/>
                </a:rPr>
                <a:t>字典推导式</a:t>
              </a:r>
            </a:p>
          </p:txBody>
        </p:sp>
        <p:sp>
          <p:nvSpPr>
            <p:cNvPr id="26" name="六边形 25"/>
            <p:cNvSpPr/>
            <p:nvPr>
              <p:custDataLst>
                <p:tags r:id="rId15"/>
              </p:custDataLst>
            </p:nvPr>
          </p:nvSpPr>
          <p:spPr>
            <a:xfrm>
              <a:off x="1781880" y="3700731"/>
              <a:ext cx="504409" cy="435500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832563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添加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、修改和删除字典元素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3886200"/>
          </a:xfrm>
        </p:spPr>
        <p:txBody>
          <a:bodyPr/>
          <a:lstStyle/>
          <a:p>
            <a:r>
              <a:rPr lang="zh-CN" altLang="en-US" sz="2400" dirty="0"/>
              <a:t>由于字典是可变序列，所有可以随时在字典中添加“键</a:t>
            </a:r>
            <a:r>
              <a:rPr lang="en-US" altLang="zh-CN" sz="2400" dirty="0"/>
              <a:t>-</a:t>
            </a:r>
            <a:r>
              <a:rPr lang="zh-CN" altLang="en-US" sz="2400" dirty="0"/>
              <a:t>值对”。语法格式：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dictionary[key]=value</a:t>
            </a:r>
          </a:p>
          <a:p>
            <a:r>
              <a:rPr lang="en-US" altLang="zh-CN" sz="2400" dirty="0"/>
              <a:t>dictionary: </a:t>
            </a:r>
            <a:r>
              <a:rPr lang="zh-CN" altLang="en-US" sz="2400" dirty="0"/>
              <a:t>字典名称</a:t>
            </a:r>
            <a:endParaRPr lang="en-US" altLang="zh-CN" sz="2400" dirty="0"/>
          </a:p>
          <a:p>
            <a:r>
              <a:rPr lang="en-US" altLang="zh-CN" sz="2400" dirty="0"/>
              <a:t>key: </a:t>
            </a:r>
            <a:r>
              <a:rPr lang="zh-CN" altLang="en-US" sz="2400" dirty="0"/>
              <a:t>要添加元素的键，必须是唯一的，并且不可变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可以是字符串、数字或元组</a:t>
            </a:r>
            <a:endParaRPr lang="en-US" altLang="zh-CN" sz="2400" dirty="0"/>
          </a:p>
          <a:p>
            <a:r>
              <a:rPr lang="en-US" altLang="zh-CN" sz="2400" dirty="0"/>
              <a:t>value:  </a:t>
            </a:r>
            <a:r>
              <a:rPr lang="zh-CN" altLang="en-US" sz="2400" dirty="0"/>
              <a:t>元素的值，可以是任何数据类型，不是必须唯一的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746CE4-B15E-4B5E-A619-0F6FF4D3B2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70850"/>
            <a:ext cx="3381374" cy="906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B20F27F-7BB5-4532-A725-E83E1CAD4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552994"/>
            <a:ext cx="8534400" cy="3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04234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添加、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修改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和删除字典元素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4" y="819150"/>
            <a:ext cx="8813006" cy="3886200"/>
          </a:xfrm>
        </p:spPr>
        <p:txBody>
          <a:bodyPr/>
          <a:lstStyle/>
          <a:p>
            <a:r>
              <a:rPr lang="zh-CN" altLang="en-US" sz="2400" dirty="0"/>
              <a:t>在字典中，“键”必须是唯一的，如果新添加的元素的“键”重复，那么将使用新的“值”替换原来的“键”的值，相当于修改字典的元素。</a:t>
            </a:r>
            <a:endParaRPr lang="en-US" altLang="zh-CN" sz="2400" dirty="0"/>
          </a:p>
          <a:p>
            <a:r>
              <a:rPr lang="zh-CN" altLang="en-US" sz="2400" dirty="0"/>
              <a:t>例如：再添加一个键为“</a:t>
            </a:r>
            <a:r>
              <a:rPr lang="en-US" altLang="zh-CN" sz="2400" dirty="0"/>
              <a:t>banana</a:t>
            </a:r>
            <a:r>
              <a:rPr lang="zh-CN" altLang="en-US" sz="2400" dirty="0"/>
              <a:t>”的元素，设置“值”为“</a:t>
            </a:r>
            <a:r>
              <a:rPr lang="en-US" altLang="zh-CN" sz="2400" dirty="0"/>
              <a:t>1.9</a:t>
            </a:r>
            <a:r>
              <a:rPr lang="zh-CN" altLang="en-US" sz="2400" dirty="0"/>
              <a:t>元</a:t>
            </a:r>
            <a:r>
              <a:rPr lang="en-US" altLang="zh-CN" sz="2400" dirty="0"/>
              <a:t>/</a:t>
            </a:r>
            <a:r>
              <a:rPr lang="zh-CN" altLang="en-US" sz="2400" dirty="0"/>
              <a:t>斤”。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82635BA-555B-4727-80EA-48B7CA91B6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787086"/>
            <a:ext cx="3483042" cy="898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B315A66-6641-4083-83E0-1499B6DFC1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094" y="3657222"/>
            <a:ext cx="7826441" cy="3595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E5EEE3A-EEBB-40E4-9EFC-797C79E3F050}"/>
              </a:ext>
            </a:extLst>
          </p:cNvPr>
          <p:cNvSpPr/>
          <p:nvPr/>
        </p:nvSpPr>
        <p:spPr>
          <a:xfrm>
            <a:off x="513100" y="4116703"/>
            <a:ext cx="822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可见并没有添加一个新的键</a:t>
            </a:r>
            <a:r>
              <a:rPr lang="en-US" altLang="zh-CN" dirty="0"/>
              <a:t>——</a:t>
            </a:r>
            <a:r>
              <a:rPr lang="zh-CN" altLang="en-US" dirty="0"/>
              <a:t>“</a:t>
            </a:r>
            <a:r>
              <a:rPr lang="en-US" altLang="zh-CN" dirty="0"/>
              <a:t>banana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而是直接对</a:t>
            </a:r>
            <a:r>
              <a:rPr lang="en-US" altLang="zh-CN" dirty="0"/>
              <a:t>banana</a:t>
            </a:r>
            <a:r>
              <a:rPr lang="zh-CN" altLang="en-US" dirty="0"/>
              <a:t>的值进行了修改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552491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7002F-D99F-4F30-81FE-292C3D7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添加、修改和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删除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Arial" panose="020B0604020202020204" pitchFamily="34" charset="0"/>
              </a:rPr>
              <a:t>字典元素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C29011-F021-4C2E-AD49-8A8EE1E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4" y="819150"/>
            <a:ext cx="8889206" cy="3886200"/>
          </a:xfrm>
        </p:spPr>
        <p:txBody>
          <a:bodyPr/>
          <a:lstStyle/>
          <a:p>
            <a:r>
              <a:rPr lang="zh-CN" altLang="en-US" sz="2400" dirty="0"/>
              <a:t>当字典中的某一个元素不需要时，可以使用</a:t>
            </a:r>
            <a:r>
              <a:rPr lang="en-US" altLang="zh-CN" sz="2400" dirty="0"/>
              <a:t>del</a:t>
            </a:r>
            <a:r>
              <a:rPr lang="zh-CN" altLang="en-US" sz="2400" dirty="0"/>
              <a:t>命令将其删除。</a:t>
            </a:r>
            <a:endParaRPr lang="en-US" altLang="zh-CN" sz="2400" dirty="0"/>
          </a:p>
          <a:p>
            <a:r>
              <a:rPr lang="zh-CN" altLang="en-US" sz="2400" dirty="0"/>
              <a:t>例如：删除键为“</a:t>
            </a:r>
            <a:r>
              <a:rPr lang="en-US" altLang="zh-CN" sz="2400" dirty="0"/>
              <a:t>strawberry</a:t>
            </a:r>
            <a:r>
              <a:rPr lang="zh-CN" altLang="en-US" sz="2400" dirty="0"/>
              <a:t>”的元素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为防止删除不存在的键会抛出异常，可修改代码如下：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2DF6DC3-C160-46F7-85CE-DEB695B493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747838"/>
            <a:ext cx="3581400" cy="695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28A5E6C-1A4A-4DF7-BCE5-E0B4D4D0FB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2619375"/>
            <a:ext cx="7124700" cy="342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7DAF9FC-2D77-4808-8522-68C81DCAC1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233" y="3562350"/>
            <a:ext cx="38481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2193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22"/>
  <p:tag name="KSO_WM_TEMPLATE_CATEGORY" val="diagram"/>
  <p:tag name="KSO_WM_TEMPLATE_INDEX" val="160020"/>
  <p:tag name="KSO_WM_UNIT_INDEX" val="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15"/>
  <p:tag name="KSO_WM_TEMPLATE_CATEGORY" val="diagram"/>
  <p:tag name="KSO_WM_TEMPLATE_INDEX" val="160020"/>
  <p:tag name="KSO_WM_UNIT_INDEX" val="1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22"/>
  <p:tag name="KSO_WM_TEMPLATE_CATEGORY" val="diagram"/>
  <p:tag name="KSO_WM_TEMPLATE_INDEX" val="160020"/>
  <p:tag name="KSO_WM_UNIT_INDEX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1"/>
  <p:tag name="KSO_WM_UNIT_ID" val="diagram160020_4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8"/>
  <p:tag name="KSO_WM_UNIT_ID" val="diagram160020_4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15"/>
  <p:tag name="KSO_WM_TEMPLATE_CATEGORY" val="diagram"/>
  <p:tag name="KSO_WM_TEMPLATE_INDEX" val="160020"/>
  <p:tag name="KSO_WM_UNIT_INDEX" val="1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22"/>
  <p:tag name="KSO_WM_TEMPLATE_CATEGORY" val="diagram"/>
  <p:tag name="KSO_WM_TEMPLATE_INDEX" val="160020"/>
  <p:tag name="KSO_WM_UNIT_INDEX" val="2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1"/>
  <p:tag name="KSO_WM_UNIT_ID" val="diagram160020_4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8"/>
  <p:tag name="KSO_WM_UNIT_ID" val="diagram160020_4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15"/>
  <p:tag name="KSO_WM_TEMPLATE_CATEGORY" val="diagram"/>
  <p:tag name="KSO_WM_TEMPLATE_INDEX" val="160020"/>
  <p:tag name="KSO_WM_UNIT_INDEX" val="1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22"/>
  <p:tag name="KSO_WM_TEMPLATE_CATEGORY" val="diagram"/>
  <p:tag name="KSO_WM_TEMPLATE_INDEX" val="160020"/>
  <p:tag name="KSO_WM_UNIT_INDEX" val="2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1"/>
  <p:tag name="KSO_WM_UNIT_ID" val="diagram160020_4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8"/>
  <p:tag name="KSO_WM_UNIT_ID" val="diagram160020_4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15"/>
  <p:tag name="KSO_WM_TEMPLATE_CATEGORY" val="diagram"/>
  <p:tag name="KSO_WM_TEMPLATE_INDEX" val="160020"/>
  <p:tag name="KSO_WM_UNIT_INDEX" val="1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22"/>
  <p:tag name="KSO_WM_TEMPLATE_CATEGORY" val="diagram"/>
  <p:tag name="KSO_WM_TEMPLATE_INDEX" val="160020"/>
  <p:tag name="KSO_WM_UNIT_INDEX" val="2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1"/>
  <p:tag name="KSO_WM_UNIT_ID" val="diagram160020_4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8"/>
  <p:tag name="KSO_WM_UNIT_ID" val="diagram160020_4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1"/>
  <p:tag name="KSO_WM_UNIT_ID" val="diagram160020_4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8"/>
  <p:tag name="KSO_WM_UNIT_ID" val="diagram160020_4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15"/>
  <p:tag name="KSO_WM_TEMPLATE_CATEGORY" val="diagram"/>
  <p:tag name="KSO_WM_TEMPLATE_INDEX" val="160020"/>
  <p:tag name="KSO_WM_UNIT_INDEX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22"/>
  <p:tag name="KSO_WM_TEMPLATE_CATEGORY" val="diagram"/>
  <p:tag name="KSO_WM_TEMPLATE_INDEX" val="160020"/>
  <p:tag name="KSO_WM_UNIT_INDEX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7"/>
  <p:tag name="KSO_WM_TEMPLATE_CATEGORY" val="diagram"/>
  <p:tag name="KSO_WM_TEMPLATE_INDEX" val="160020"/>
  <p:tag name="KSO_WM_UNIT_INDEX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15"/>
  <p:tag name="KSO_WM_TEMPLATE_CATEGORY" val="diagram"/>
  <p:tag name="KSO_WM_TEMPLATE_INDEX" val="160020"/>
  <p:tag name="KSO_WM_UNIT_INDEX" val="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1"/>
  <p:tag name="KSO_WM_UNIT_ID" val="diagram160020_4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8"/>
  <p:tag name="KSO_WM_UNIT_ID" val="diagram160020_4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4"/>
  <p:tag name="KSO_WM_UNIT_ID" val="diagram160020_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15"/>
  <p:tag name="KSO_WM_TEMPLATE_CATEGORY" val="diagram"/>
  <p:tag name="KSO_WM_TEMPLATE_INDEX" val="160020"/>
  <p:tag name="KSO_WM_UNIT_INDEX" val="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22"/>
  <p:tag name="KSO_WM_TEMPLATE_CATEGORY" val="diagram"/>
  <p:tag name="KSO_WM_TEMPLATE_INDEX" val="160020"/>
  <p:tag name="KSO_WM_UNIT_INDEX" val="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1"/>
  <p:tag name="KSO_WM_UNIT_ID" val="diagram160020_4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8"/>
  <p:tag name="KSO_WM_UNIT_ID" val="diagram160020_4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5839</Words>
  <Application>Microsoft Office PowerPoint</Application>
  <PresentationFormat>全屏显示(16:9)</PresentationFormat>
  <Paragraphs>545</Paragraphs>
  <Slides>105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06" baseType="lpstr">
      <vt:lpstr>默认设计模板</vt:lpstr>
      <vt:lpstr>幻灯片 1</vt:lpstr>
      <vt:lpstr>幻灯片 2</vt:lpstr>
      <vt:lpstr>幻灯片 3</vt:lpstr>
      <vt:lpstr>幻灯片 4</vt:lpstr>
      <vt:lpstr>幻灯片 5</vt:lpstr>
      <vt:lpstr>4.1.1索引</vt:lpstr>
      <vt:lpstr>幻灯片 7</vt:lpstr>
      <vt:lpstr>4.1.2 切片</vt:lpstr>
      <vt:lpstr>4.1.2 切片</vt:lpstr>
      <vt:lpstr>4.1.2 切片</vt:lpstr>
      <vt:lpstr>4.1.2 切片</vt:lpstr>
      <vt:lpstr>4.1.3 序列相加</vt:lpstr>
      <vt:lpstr>4.1.3 序列相加</vt:lpstr>
      <vt:lpstr>4.1.4 序列乘法</vt:lpstr>
      <vt:lpstr>4.1.5 检查某个元素是否是序列的成员</vt:lpstr>
      <vt:lpstr>4.1.6 计算序列的长度、最大值和最小值</vt:lpstr>
      <vt:lpstr>4.1.6 计算序列的长度、最大值和最小值</vt:lpstr>
      <vt:lpstr>幻灯片 18</vt:lpstr>
      <vt:lpstr>4.2  列表</vt:lpstr>
      <vt:lpstr>幻灯片 20</vt:lpstr>
      <vt:lpstr>4.2.1  列表的创建和删除</vt:lpstr>
      <vt:lpstr>4.2.1  列表的创建和删除</vt:lpstr>
      <vt:lpstr>4.2.2  创建空列表</vt:lpstr>
      <vt:lpstr>4.2.3  创建数值列表</vt:lpstr>
      <vt:lpstr>4.2.3  创建数值列表</vt:lpstr>
      <vt:lpstr>4.2.4  删除列表</vt:lpstr>
      <vt:lpstr>幻灯片 27</vt:lpstr>
      <vt:lpstr>4.2.5  访问列表元素</vt:lpstr>
      <vt:lpstr>4.2.5  访问列表元素</vt:lpstr>
      <vt:lpstr>幻灯片 30</vt:lpstr>
      <vt:lpstr>幻灯片 31</vt:lpstr>
      <vt:lpstr>4.2.6  遍历列表</vt:lpstr>
      <vt:lpstr>4.2.6  遍历列表</vt:lpstr>
      <vt:lpstr>4.2.6  遍历列表</vt:lpstr>
      <vt:lpstr>4.2.6  遍历列表</vt:lpstr>
      <vt:lpstr>幻灯片 36</vt:lpstr>
      <vt:lpstr>添加元素</vt:lpstr>
      <vt:lpstr>添加元素</vt:lpstr>
      <vt:lpstr>添加元素</vt:lpstr>
      <vt:lpstr>添加元素</vt:lpstr>
      <vt:lpstr>修改元素</vt:lpstr>
      <vt:lpstr>删除元素</vt:lpstr>
      <vt:lpstr>删除元素</vt:lpstr>
      <vt:lpstr>4.2.8 列表的统计和计算</vt:lpstr>
      <vt:lpstr>幻灯片 45</vt:lpstr>
      <vt:lpstr>幻灯片 46</vt:lpstr>
      <vt:lpstr>幻灯片 47</vt:lpstr>
      <vt:lpstr>幻灯片 48</vt:lpstr>
      <vt:lpstr>幻灯片 49</vt:lpstr>
      <vt:lpstr>幻灯片 50</vt:lpstr>
      <vt:lpstr>4.4.5 二维列表</vt:lpstr>
      <vt:lpstr>幻灯片 52</vt:lpstr>
      <vt:lpstr>4.3  元组</vt:lpstr>
      <vt:lpstr>幻灯片 54</vt:lpstr>
      <vt:lpstr>幻灯片 55</vt:lpstr>
      <vt:lpstr>幻灯片 56</vt:lpstr>
      <vt:lpstr>幻灯片 57</vt:lpstr>
      <vt:lpstr>4.3 元组的应用</vt:lpstr>
      <vt:lpstr>幻灯片 59</vt:lpstr>
      <vt:lpstr>修改元组元素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集合的创建</vt:lpstr>
      <vt:lpstr>集合的创建</vt:lpstr>
      <vt:lpstr>集合的创建</vt:lpstr>
      <vt:lpstr>集合的添加和删除</vt:lpstr>
      <vt:lpstr>集合的添加和删除</vt:lpstr>
      <vt:lpstr>集合的添加和删除</vt:lpstr>
      <vt:lpstr>集合的交集、并集和差集运算</vt:lpstr>
      <vt:lpstr>集合的交集、并集和差集运算</vt:lpstr>
      <vt:lpstr>幻灯片 78</vt:lpstr>
      <vt:lpstr>幻灯片 79</vt:lpstr>
      <vt:lpstr>字典</vt:lpstr>
      <vt:lpstr>字典的创建和删除</vt:lpstr>
      <vt:lpstr>字典的创建和删除</vt:lpstr>
      <vt:lpstr>字典的创建和删除</vt:lpstr>
      <vt:lpstr>字典的创建和删除</vt:lpstr>
      <vt:lpstr>字典的创建和删除</vt:lpstr>
      <vt:lpstr>字典的创建和删除</vt:lpstr>
      <vt:lpstr>字典的创建和删除</vt:lpstr>
      <vt:lpstr>通过键值对访问字典</vt:lpstr>
      <vt:lpstr>通过键值对访问字典</vt:lpstr>
      <vt:lpstr>通过键值对访问字典</vt:lpstr>
      <vt:lpstr>通过键值对访问字典</vt:lpstr>
      <vt:lpstr>幻灯片 92</vt:lpstr>
      <vt:lpstr>遍历字典</vt:lpstr>
      <vt:lpstr>遍历字典</vt:lpstr>
      <vt:lpstr>遍历字典</vt:lpstr>
      <vt:lpstr>幻灯片 96</vt:lpstr>
      <vt:lpstr>添加、修改和删除字典元素</vt:lpstr>
      <vt:lpstr>添加、修改和删除字典元素</vt:lpstr>
      <vt:lpstr>添加、修改和删除字典元素</vt:lpstr>
      <vt:lpstr>幻灯片 100</vt:lpstr>
      <vt:lpstr>字典推导式</vt:lpstr>
      <vt:lpstr>幻灯片 102</vt:lpstr>
      <vt:lpstr>列表、元组、字典和集合的区别 </vt:lpstr>
      <vt:lpstr>实战一：输出“王者荣耀”的游戏角色</vt:lpstr>
      <vt:lpstr>实战二：电视剧的收视率排行榜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2165</cp:revision>
  <cp:lastPrinted>2113-01-01T00:00:00Z</cp:lastPrinted>
  <dcterms:created xsi:type="dcterms:W3CDTF">2014-11-20T08:27:00Z</dcterms:created>
  <dcterms:modified xsi:type="dcterms:W3CDTF">2019-11-27T03:20:55Z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2052-11.1.0.8765</vt:lpwstr>
  </property>
</Properties>
</file>