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B4D2E-0C5A-4249-B5C8-C23284444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D92C3C-2437-42D8-9F27-2D2422267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02980-61DA-4170-B4DC-4090E69F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E04A-812D-48EA-AA58-371CBD4110DC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B5772-B0A8-437D-B038-AF64B357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248A-107A-4515-ACD3-1029F206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85A7-E6FA-4322-B348-8047096C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9172D-1543-49C9-A6A1-A5FAC6FD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6F929C-27D3-4C47-A7DA-667C14930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E4182-A072-493A-9438-1EA11B96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E04A-812D-48EA-AA58-371CBD4110DC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414C0-6661-4E75-8C8B-8BA140CC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E3627-6022-4C0A-B0BF-A6FBE4A2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85A7-E6FA-4322-B348-8047096C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6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6DE0AF-FF99-4B2A-B9A3-D91B8C412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BDC84A-F8AD-4F50-A99C-B5252A926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5BDCE-A8FD-454C-875D-7001A1BE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E04A-812D-48EA-AA58-371CBD4110DC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1DD34-3817-4CCE-9C53-C6FA4962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5DEA9-C22B-493F-8B1A-EEA9726B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85A7-E6FA-4322-B348-8047096C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0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7DA7F-E45E-400C-87AC-5A105A16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C283D-672A-4205-8348-5996A49A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73B22-6E21-4EED-AD25-993D5CD2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E04A-812D-48EA-AA58-371CBD4110DC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5577D-F5E1-44C5-BB0B-60FBEB71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0A3E4-4926-4415-AFB5-7A21C796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85A7-E6FA-4322-B348-8047096C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8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5E0F0-DD6C-4781-B383-928C2AB4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1DF89-CD42-4BDF-8024-B8EF297A4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F2FD0-B18F-4858-839B-74E44F9C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E04A-812D-48EA-AA58-371CBD4110DC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A0179-0C8D-4D1A-91AF-59F7CA22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96B34-5F3F-418D-AACD-53217F85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85A7-E6FA-4322-B348-8047096C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6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A0260-F21C-4FE0-A56A-A9FA5679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DD263-5DA1-4412-9DA5-812254881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71E2C4-4E77-418B-83CA-BAC5053EA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89741-B704-4D6E-9C6D-A21BBE3B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E04A-812D-48EA-AA58-371CBD4110DC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2C0BA-FE5A-4021-BCB5-0B5329C6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5380B-91F4-49C5-B996-A4D8CE4B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85A7-E6FA-4322-B348-8047096C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0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6014D-E59C-42CA-9A9A-0729598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54057-B53B-468F-AFAE-A359F8A88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3E691D-3CC5-4D3D-9B3F-1B209C1E8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785DF7-6B04-491D-B47B-7E8AE509E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1B83C8-6948-4F68-96C3-790045A1F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216573-EDDE-49FE-82EB-F62E3711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E04A-812D-48EA-AA58-371CBD4110DC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96578A-ACE1-4E99-A79C-08184E81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26BDFA-FDFD-4202-8D3A-F48F200C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85A7-E6FA-4322-B348-8047096C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77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A8665-E11F-4CFB-99AC-2D06B7AF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33593A-6EBC-462A-BFFB-15A91CD6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E04A-812D-48EA-AA58-371CBD4110DC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491B40-FE79-4C5A-9F15-1DE0B4F2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22DB7A-F7B3-41F6-9D59-2A4DB9CE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85A7-E6FA-4322-B348-8047096C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9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30B646-F6EE-4893-A8C7-AA41BE2C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E04A-812D-48EA-AA58-371CBD4110DC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8FD38D-0313-4603-9280-F4B12B1D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F59F97-3F37-4097-8C63-A443EFDD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85A7-E6FA-4322-B348-8047096C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0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C6B20-6A75-45CE-953C-D0E4EC64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57029-4C7B-471A-899D-93904480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9A5A4C-0616-4161-9BB7-6AFC574FD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2A77A-CEE7-4F70-B1E8-E0DE4F58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E04A-812D-48EA-AA58-371CBD4110DC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F6516-622C-4676-BFFF-2B591822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463B5-02FF-498E-BC42-692F6187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85A7-E6FA-4322-B348-8047096C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8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A92CE-C646-420D-91AA-4303ACF1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CF3CCF-2CF0-464E-86A1-7818FC0CD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1A7309-EDDD-4F53-A78D-D978E859C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4932B-499B-45C0-B236-B26FE016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E04A-812D-48EA-AA58-371CBD4110DC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1D235-64F6-430F-9313-12EC2DFE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8BDAD-9C3F-479A-AE0B-9F4D94BF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85A7-E6FA-4322-B348-8047096C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7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E17561-FC12-4134-A4F7-9812CCDF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B5A44-6EB2-4466-8706-F93859514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73CD6-7459-4F98-95DF-913A60AA0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E04A-812D-48EA-AA58-371CBD4110DC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8BFC4-3AF6-414B-B28B-6383ED53C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0E3E6-B994-4D22-8EA9-C2C5507E5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885A7-E6FA-4322-B348-8047096C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0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4650BC-4549-47DA-9431-72856D064792}"/>
              </a:ext>
            </a:extLst>
          </p:cNvPr>
          <p:cNvSpPr/>
          <p:nvPr/>
        </p:nvSpPr>
        <p:spPr>
          <a:xfrm>
            <a:off x="1944210" y="976543"/>
            <a:ext cx="1722268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供应商</a:t>
            </a: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0D8B1BAE-299D-4598-AA8A-37AE8E592599}"/>
              </a:ext>
            </a:extLst>
          </p:cNvPr>
          <p:cNvSpPr/>
          <p:nvPr/>
        </p:nvSpPr>
        <p:spPr>
          <a:xfrm>
            <a:off x="1961965" y="2512381"/>
            <a:ext cx="1695635" cy="9166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供应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F32801-ACBC-484D-B5FF-FCCF31081881}"/>
              </a:ext>
            </a:extLst>
          </p:cNvPr>
          <p:cNvSpPr/>
          <p:nvPr/>
        </p:nvSpPr>
        <p:spPr>
          <a:xfrm>
            <a:off x="125767" y="4376689"/>
            <a:ext cx="1722268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D0C9BA-E0AF-44B3-BADA-C2979D8C3108}"/>
              </a:ext>
            </a:extLst>
          </p:cNvPr>
          <p:cNvSpPr/>
          <p:nvPr/>
        </p:nvSpPr>
        <p:spPr>
          <a:xfrm>
            <a:off x="4856825" y="4376689"/>
            <a:ext cx="1722268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零件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40805F3-0C57-4873-9A75-DA7BB76663CB}"/>
              </a:ext>
            </a:extLst>
          </p:cNvPr>
          <p:cNvSpPr/>
          <p:nvPr/>
        </p:nvSpPr>
        <p:spPr>
          <a:xfrm>
            <a:off x="2072936" y="5548544"/>
            <a:ext cx="1464816" cy="916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供应量</a:t>
            </a: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BC2BB697-C919-493E-AFB0-152AB53138E1}"/>
              </a:ext>
            </a:extLst>
          </p:cNvPr>
          <p:cNvSpPr/>
          <p:nvPr/>
        </p:nvSpPr>
        <p:spPr>
          <a:xfrm>
            <a:off x="4876800" y="2512381"/>
            <a:ext cx="1695635" cy="9166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10AE0E-BB3C-4DAB-BBD3-45B04555E44F}"/>
              </a:ext>
            </a:extLst>
          </p:cNvPr>
          <p:cNvSpPr/>
          <p:nvPr/>
        </p:nvSpPr>
        <p:spPr>
          <a:xfrm>
            <a:off x="4856825" y="976543"/>
            <a:ext cx="1722268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仓库</a:t>
            </a: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9133218E-48CB-47BE-9053-BAF2C015B844}"/>
              </a:ext>
            </a:extLst>
          </p:cNvPr>
          <p:cNvSpPr/>
          <p:nvPr/>
        </p:nvSpPr>
        <p:spPr>
          <a:xfrm>
            <a:off x="7533072" y="868901"/>
            <a:ext cx="1695635" cy="9166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3D1441-7D3F-4D9C-99E3-E8B0F2D05E3A}"/>
              </a:ext>
            </a:extLst>
          </p:cNvPr>
          <p:cNvSpPr/>
          <p:nvPr/>
        </p:nvSpPr>
        <p:spPr>
          <a:xfrm>
            <a:off x="10169370" y="976542"/>
            <a:ext cx="1722268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职工</a:t>
            </a: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72C61358-CE7D-4CEE-86D1-2CA4C11C5111}"/>
              </a:ext>
            </a:extLst>
          </p:cNvPr>
          <p:cNvSpPr/>
          <p:nvPr/>
        </p:nvSpPr>
        <p:spPr>
          <a:xfrm>
            <a:off x="10196003" y="2512380"/>
            <a:ext cx="1695635" cy="9166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领导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42F7D85-0E25-43B0-B76E-43C704EC177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805344" y="1677879"/>
            <a:ext cx="4439" cy="83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C1450A6-78A0-4E9C-B808-7E727B2BB596}"/>
              </a:ext>
            </a:extLst>
          </p:cNvPr>
          <p:cNvCxnSpPr>
            <a:stCxn id="5" idx="1"/>
            <a:endCxn id="6" idx="0"/>
          </p:cNvCxnSpPr>
          <p:nvPr/>
        </p:nvCxnSpPr>
        <p:spPr>
          <a:xfrm flipH="1">
            <a:off x="986901" y="2970691"/>
            <a:ext cx="975064" cy="1405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0BF8812-9578-4136-B4F0-302878F9EF9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657600" y="2970691"/>
            <a:ext cx="1199225" cy="175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022BDD4-5578-48EC-8BA1-A0220DE86784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2805344" y="3429000"/>
            <a:ext cx="4439" cy="211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8DA53D-EC27-41CE-8EB3-B0B6F83C9FD8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5717959" y="1677879"/>
            <a:ext cx="6659" cy="83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6C3BDA3-E24F-4FA0-8F38-0C30C377AE72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5717959" y="3429000"/>
            <a:ext cx="6659" cy="94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2471D0E-0295-4120-82E3-B7ABED818E9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579093" y="1327211"/>
            <a:ext cx="95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803B65B-605C-4831-8A59-BE93C3063BED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9228707" y="1327210"/>
            <a:ext cx="9406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DDD8F50-530C-4FF3-8072-EE73F00D3F59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H="1">
            <a:off x="10196003" y="1677878"/>
            <a:ext cx="834501" cy="129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B6ECA79-A8FC-40FA-A1A6-6B4FFA3F63FB}"/>
              </a:ext>
            </a:extLst>
          </p:cNvPr>
          <p:cNvCxnSpPr>
            <a:stCxn id="12" idx="2"/>
            <a:endCxn id="13" idx="3"/>
          </p:cNvCxnSpPr>
          <p:nvPr/>
        </p:nvCxnSpPr>
        <p:spPr>
          <a:xfrm>
            <a:off x="11030504" y="1677878"/>
            <a:ext cx="861134" cy="129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693B93B-1F40-4257-9C3F-3D9622C6477E}"/>
              </a:ext>
            </a:extLst>
          </p:cNvPr>
          <p:cNvSpPr txBox="1"/>
          <p:nvPr/>
        </p:nvSpPr>
        <p:spPr>
          <a:xfrm>
            <a:off x="2245312" y="1954952"/>
            <a:ext cx="40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6080538-DF57-439D-829D-867A135E76D1}"/>
              </a:ext>
            </a:extLst>
          </p:cNvPr>
          <p:cNvSpPr txBox="1"/>
          <p:nvPr/>
        </p:nvSpPr>
        <p:spPr>
          <a:xfrm>
            <a:off x="5089493" y="3597846"/>
            <a:ext cx="37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EC9C7F-37E8-4E23-8216-D507AFB8EC20}"/>
              </a:ext>
            </a:extLst>
          </p:cNvPr>
          <p:cNvSpPr txBox="1"/>
          <p:nvPr/>
        </p:nvSpPr>
        <p:spPr>
          <a:xfrm>
            <a:off x="4291242" y="3489024"/>
            <a:ext cx="36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76692B8-A516-4A92-B87E-3420D3FDE9F0}"/>
              </a:ext>
            </a:extLst>
          </p:cNvPr>
          <p:cNvSpPr txBox="1"/>
          <p:nvPr/>
        </p:nvSpPr>
        <p:spPr>
          <a:xfrm>
            <a:off x="10025849" y="2095130"/>
            <a:ext cx="3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8EE9619-4FEE-47D5-9D76-571938261303}"/>
              </a:ext>
            </a:extLst>
          </p:cNvPr>
          <p:cNvSpPr txBox="1"/>
          <p:nvPr/>
        </p:nvSpPr>
        <p:spPr>
          <a:xfrm>
            <a:off x="5153488" y="1910464"/>
            <a:ext cx="40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B8606C5-031C-4B0E-8743-4C698D8F535A}"/>
              </a:ext>
            </a:extLst>
          </p:cNvPr>
          <p:cNvSpPr txBox="1"/>
          <p:nvPr/>
        </p:nvSpPr>
        <p:spPr>
          <a:xfrm>
            <a:off x="11515078" y="1978808"/>
            <a:ext cx="37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99EAE34-51BC-4934-8FE0-771E7911E09B}"/>
              </a:ext>
            </a:extLst>
          </p:cNvPr>
          <p:cNvSpPr txBox="1"/>
          <p:nvPr/>
        </p:nvSpPr>
        <p:spPr>
          <a:xfrm>
            <a:off x="6882227" y="868901"/>
            <a:ext cx="3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D5B42B9-6B30-4E7B-BCC4-5DA763D062F4}"/>
              </a:ext>
            </a:extLst>
          </p:cNvPr>
          <p:cNvSpPr txBox="1"/>
          <p:nvPr/>
        </p:nvSpPr>
        <p:spPr>
          <a:xfrm>
            <a:off x="9418282" y="856493"/>
            <a:ext cx="37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AE11FF4-09F7-4489-A209-8377DA6AFB63}"/>
              </a:ext>
            </a:extLst>
          </p:cNvPr>
          <p:cNvSpPr txBox="1"/>
          <p:nvPr/>
        </p:nvSpPr>
        <p:spPr>
          <a:xfrm>
            <a:off x="870014" y="3479692"/>
            <a:ext cx="37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80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Hurrieam</dc:creator>
  <cp:lastModifiedBy>Hu Hurrieam</cp:lastModifiedBy>
  <cp:revision>8</cp:revision>
  <dcterms:created xsi:type="dcterms:W3CDTF">2021-03-02T01:49:36Z</dcterms:created>
  <dcterms:modified xsi:type="dcterms:W3CDTF">2021-03-07T08:13:52Z</dcterms:modified>
</cp:coreProperties>
</file>