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71" r:id="rId13"/>
    <p:sldId id="264" r:id="rId14"/>
    <p:sldId id="265" r:id="rId15"/>
    <p:sldId id="266" r:id="rId16"/>
    <p:sldId id="273" r:id="rId17"/>
    <p:sldId id="27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721" y="1371422"/>
            <a:ext cx="65325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我</a:t>
            </a:r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的生活 我的最爱</a:t>
            </a:r>
            <a:endParaRPr lang="en-US" altLang="zh-CN" sz="60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endParaRPr lang="en-US" altLang="zh-CN" sz="15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计算机</a:t>
            </a:r>
            <a:r>
              <a:rPr lang="en-US" altLang="zh-CN" sz="1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193</a:t>
            </a:r>
          </a:p>
          <a:p>
            <a:pPr algn="ctr"/>
            <a:r>
              <a:rPr lang="en-US" altLang="zh-CN" sz="1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19031198</a:t>
            </a:r>
          </a:p>
          <a:p>
            <a:pPr algn="ctr"/>
            <a:r>
              <a:rPr lang="zh-CN" altLang="en-US" sz="15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胡瑞</a:t>
            </a:r>
            <a:r>
              <a:rPr lang="zh-CN" altLang="en-US" sz="1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平</a:t>
            </a:r>
            <a:endParaRPr lang="en-US" altLang="zh-CN" sz="15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endParaRPr lang="en-US" altLang="zh-CN" sz="1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特别感谢给我拍素材的各位同学！</a:t>
            </a:r>
            <a:endParaRPr lang="zh-CN" altLang="en-US" sz="1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2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9144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180" y="2063919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政治答辩的我</a:t>
            </a:r>
            <a:r>
              <a:rPr lang="en-US" altLang="zh-CN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……</a:t>
            </a:r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？</a:t>
            </a:r>
            <a:endParaRPr lang="zh-CN" altLang="en-US" sz="6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1359" y="986701"/>
            <a:ext cx="9412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!</a:t>
            </a:r>
            <a:endParaRPr lang="zh-CN" altLang="en-US" sz="20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1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2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52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983722">
            <a:off x="748116" y="627535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完美</a:t>
            </a:r>
          </a:p>
        </p:txBody>
      </p:sp>
      <p:sp>
        <p:nvSpPr>
          <p:cNvPr id="3" name="TextBox 2"/>
          <p:cNvSpPr txBox="1"/>
          <p:nvPr/>
        </p:nvSpPr>
        <p:spPr>
          <a:xfrm rot="849908">
            <a:off x="6110232" y="767392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完美</a:t>
            </a:r>
          </a:p>
        </p:txBody>
      </p:sp>
      <p:sp>
        <p:nvSpPr>
          <p:cNvPr id="4" name="TextBox 3"/>
          <p:cNvSpPr txBox="1"/>
          <p:nvPr/>
        </p:nvSpPr>
        <p:spPr>
          <a:xfrm rot="21315605">
            <a:off x="3708882" y="1615073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完美</a:t>
            </a:r>
          </a:p>
        </p:txBody>
      </p:sp>
      <p:sp>
        <p:nvSpPr>
          <p:cNvPr id="5" name="TextBox 4"/>
          <p:cNvSpPr txBox="1"/>
          <p:nvPr/>
        </p:nvSpPr>
        <p:spPr>
          <a:xfrm rot="530643">
            <a:off x="2847107" y="3003798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完美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3651870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完美</a:t>
            </a:r>
          </a:p>
        </p:txBody>
      </p:sp>
    </p:spTree>
    <p:extLst>
      <p:ext uri="{BB962C8B-B14F-4D97-AF65-F5344CB8AC3E}">
        <p14:creationId xmlns:p14="http://schemas.microsoft.com/office/powerpoint/2010/main" val="39893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942" y="1756142"/>
            <a:ext cx="50161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The End</a:t>
            </a:r>
            <a:endParaRPr lang="zh-CN" altLang="en-US" sz="10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181" y="1602254"/>
            <a:ext cx="7109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参加计算机知识竞赛</a:t>
            </a:r>
            <a:endParaRPr lang="en-US" altLang="zh-CN" sz="60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决赛的我！</a:t>
            </a:r>
            <a:endParaRPr lang="zh-CN" altLang="en-US" sz="6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01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1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144"/>
            <a:ext cx="9144000" cy="4366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14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5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"/>
            <a:ext cx="9144000" cy="5141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7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1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740" y="1140589"/>
            <a:ext cx="86485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最后也获得了不错的成绩</a:t>
            </a:r>
            <a:endParaRPr lang="en-US" altLang="zh-CN" sz="60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endParaRPr lang="en-US" altLang="zh-CN" sz="6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奖品嘛</a:t>
            </a:r>
            <a:r>
              <a:rPr lang="en-US" altLang="zh-CN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……</a:t>
            </a:r>
            <a:r>
              <a:rPr lang="zh-CN" altLang="en-US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是其次滴</a:t>
            </a:r>
            <a:r>
              <a:rPr lang="en-US" altLang="zh-CN" sz="60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~</a:t>
            </a:r>
            <a:endParaRPr lang="zh-CN" altLang="en-US" sz="6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</Words>
  <Application>Microsoft Office PowerPoint</Application>
  <PresentationFormat>全屏显示(16:9)</PresentationFormat>
  <Paragraphs>20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ggjf</cp:lastModifiedBy>
  <cp:revision>48</cp:revision>
  <dcterms:modified xsi:type="dcterms:W3CDTF">2019-11-27T07:43:05Z</dcterms:modified>
</cp:coreProperties>
</file>