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5.xml" ContentType="application/vnd.openxmlformats-officedocument.themeOverr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7" r:id="rId2"/>
    <p:sldId id="428" r:id="rId3"/>
    <p:sldId id="395" r:id="rId4"/>
    <p:sldId id="473" r:id="rId5"/>
    <p:sldId id="472" r:id="rId6"/>
    <p:sldId id="471" r:id="rId7"/>
    <p:sldId id="474" r:id="rId8"/>
    <p:sldId id="477" r:id="rId9"/>
    <p:sldId id="467" r:id="rId10"/>
    <p:sldId id="446" r:id="rId11"/>
    <p:sldId id="469" r:id="rId12"/>
    <p:sldId id="476" r:id="rId13"/>
    <p:sldId id="478" r:id="rId14"/>
    <p:sldId id="341" r:id="rId15"/>
    <p:sldId id="479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8AA"/>
    <a:srgbClr val="1474AC"/>
    <a:srgbClr val="1CA0AF"/>
    <a:srgbClr val="87C1A4"/>
    <a:srgbClr val="61B9D2"/>
    <a:srgbClr val="0796A5"/>
    <a:srgbClr val="205DA1"/>
    <a:srgbClr val="0C5391"/>
    <a:srgbClr val="326E84"/>
    <a:srgbClr val="5B9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29" d="100"/>
          <a:sy n="129" d="100"/>
        </p:scale>
        <p:origin x="198" y="63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2019/7/8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4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97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1F41D1-EB0D-4857-8E93-8C1C831E61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60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9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emf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emf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02503F6-DADC-4486-A8E6-3F05A3FF47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7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1475DA-E991-4B43-885F-8E00B4D9AF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273" y="2886204"/>
            <a:ext cx="533711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190703-190708</a:t>
            </a:r>
            <a:r>
              <a:rPr lang="zh-CN" altLang="en-US" sz="3200" b="1" dirty="0">
                <a:solidFill>
                  <a:srgbClr val="205DA1"/>
                </a:solidFill>
                <a:latin typeface="+mn-lt"/>
                <a:ea typeface="+mn-ea"/>
                <a:cs typeface="+mn-ea"/>
                <a:sym typeface="+mn-lt"/>
              </a:rPr>
              <a:t>工作进展汇报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5A9957-58D7-4B7A-A774-9635C3413CAF}"/>
              </a:ext>
            </a:extLst>
          </p:cNvPr>
          <p:cNvGrpSpPr/>
          <p:nvPr/>
        </p:nvGrpSpPr>
        <p:grpSpPr>
          <a:xfrm>
            <a:off x="5697013" y="3365042"/>
            <a:ext cx="1899879" cy="286828"/>
            <a:chOff x="5677613" y="3895930"/>
            <a:chExt cx="1899879" cy="2868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217F0F-6D43-411E-8968-077F85F611FD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84">
              <a:extLst>
                <a:ext uri="{FF2B5EF4-FFF2-40B4-BE49-F238E27FC236}">
                  <a16:creationId xmlns:a16="http://schemas.microsoft.com/office/drawing/2014/main" id="{0376F357-1011-4014-8F8B-E72D2ACF5B04}"/>
                </a:ext>
              </a:extLst>
            </p:cNvPr>
            <p:cNvSpPr txBox="1"/>
            <p:nvPr/>
          </p:nvSpPr>
          <p:spPr>
            <a:xfrm>
              <a:off x="5677613" y="3895930"/>
              <a:ext cx="18998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solidFill>
                    <a:schemeClr val="tx2">
                      <a:lumMod val="6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袁琳 彭浩然 徐文浩 邱天勤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67ACDE0C-79AC-4EF2-BE25-7FDC13479A51}"/>
              </a:ext>
            </a:extLst>
          </p:cNvPr>
          <p:cNvSpPr/>
          <p:nvPr/>
        </p:nvSpPr>
        <p:spPr>
          <a:xfrm>
            <a:off x="2904566" y="1275606"/>
            <a:ext cx="51238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spc="300" dirty="0">
                <a:solidFill>
                  <a:srgbClr val="0796A5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智慧生态</a:t>
            </a:r>
          </a:p>
        </p:txBody>
      </p:sp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ACAC74-E268-4231-8B3E-6E321C18760A}"/>
              </a:ext>
            </a:extLst>
          </p:cNvPr>
          <p:cNvGrpSpPr/>
          <p:nvPr/>
        </p:nvGrpSpPr>
        <p:grpSpPr>
          <a:xfrm>
            <a:off x="885388" y="2667171"/>
            <a:ext cx="7389474" cy="524367"/>
            <a:chOff x="885388" y="2667171"/>
            <a:chExt cx="7389474" cy="524367"/>
          </a:xfrm>
        </p:grpSpPr>
        <p:sp>
          <p:nvSpPr>
            <p:cNvPr id="3" name="ïšḻïďê-Oval 34">
              <a:extLst>
                <a:ext uri="{FF2B5EF4-FFF2-40B4-BE49-F238E27FC236}">
                  <a16:creationId xmlns:a16="http://schemas.microsoft.com/office/drawing/2014/main" id="{5D89CF2F-122D-47B1-8AEA-6CD8B04E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667171"/>
              <a:ext cx="1088700" cy="365299"/>
            </a:xfrm>
            <a:prstGeom prst="ellipse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ïšḻïďê-Freeform: Shape 35">
              <a:extLst>
                <a:ext uri="{FF2B5EF4-FFF2-40B4-BE49-F238E27FC236}">
                  <a16:creationId xmlns:a16="http://schemas.microsoft.com/office/drawing/2014/main" id="{DA9358F0-78B9-42C9-9130-55151C84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ïšḻïďê-Oval 26">
              <a:extLst>
                <a:ext uri="{FF2B5EF4-FFF2-40B4-BE49-F238E27FC236}">
                  <a16:creationId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667171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ïšḻïďê-Freeform: Shape 27">
              <a:extLst>
                <a:ext uri="{FF2B5EF4-FFF2-40B4-BE49-F238E27FC236}">
                  <a16:creationId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ïšḻïďê-Oval 62">
              <a:extLst>
                <a:ext uri="{FF2B5EF4-FFF2-40B4-BE49-F238E27FC236}">
                  <a16:creationId xmlns:a16="http://schemas.microsoft.com/office/drawing/2014/main" id="{3C07DC05-BE3B-454D-AED9-7BE680D88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667171"/>
              <a:ext cx="1088700" cy="365299"/>
            </a:xfrm>
            <a:prstGeom prst="ellipse">
              <a:avLst/>
            </a:prstGeom>
            <a:solidFill>
              <a:schemeClr val="accent5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ïšḻïďê-Freeform: Shape 64">
              <a:extLst>
                <a:ext uri="{FF2B5EF4-FFF2-40B4-BE49-F238E27FC236}">
                  <a16:creationId xmlns:a16="http://schemas.microsoft.com/office/drawing/2014/main" id="{50255442-3CA5-4855-A943-2D1ACD81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ïšḻïďê-Oval 42">
              <a:extLst>
                <a:ext uri="{FF2B5EF4-FFF2-40B4-BE49-F238E27FC236}">
                  <a16:creationId xmlns:a16="http://schemas.microsoft.com/office/drawing/2014/main" id="{EB71B0B9-5E4E-4023-B37A-76F3243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667171"/>
              <a:ext cx="1088700" cy="365299"/>
            </a:xfrm>
            <a:prstGeom prst="ellipse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" name="ïšḻïďê-Freeform: Shape 43">
              <a:extLst>
                <a:ext uri="{FF2B5EF4-FFF2-40B4-BE49-F238E27FC236}">
                  <a16:creationId xmlns:a16="http://schemas.microsoft.com/office/drawing/2014/main" id="{772254A7-442F-414A-B282-632473FA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ïšḻïďê-Oval 18">
              <a:extLst>
                <a:ext uri="{FF2B5EF4-FFF2-40B4-BE49-F238E27FC236}">
                  <a16:creationId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667171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ïšḻïďê-Freeform: Shape 19">
              <a:extLst>
                <a:ext uri="{FF2B5EF4-FFF2-40B4-BE49-F238E27FC236}">
                  <a16:creationId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5" name="ïšḻïďê-Straight Connector 38">
            <a:extLst>
              <a:ext uri="{FF2B5EF4-FFF2-40B4-BE49-F238E27FC236}">
                <a16:creationId xmlns:a16="http://schemas.microsoft.com/office/drawing/2014/main" id="{44043A8D-529D-4818-9C3F-BA9D3AA1E325}"/>
              </a:ext>
            </a:extLst>
          </p:cNvPr>
          <p:cNvCxnSpPr/>
          <p:nvPr/>
        </p:nvCxnSpPr>
        <p:spPr>
          <a:xfrm>
            <a:off x="4579795" y="2533836"/>
            <a:ext cx="0" cy="257927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>
            <a:extLst>
              <a:ext uri="{FF2B5EF4-FFF2-40B4-BE49-F238E27FC236}">
                <a16:creationId xmlns:a16="http://schemas.microsoft.com/office/drawing/2014/main" id="{90E0C825-7576-41D2-A65E-8FA5EEAA9219}"/>
              </a:ext>
            </a:extLst>
          </p:cNvPr>
          <p:cNvGrpSpPr/>
          <p:nvPr/>
        </p:nvGrpSpPr>
        <p:grpSpPr>
          <a:xfrm>
            <a:off x="4214249" y="1715045"/>
            <a:ext cx="731092" cy="824167"/>
            <a:chOff x="5618999" y="2286726"/>
            <a:chExt cx="974789" cy="1098889"/>
          </a:xfrm>
        </p:grpSpPr>
        <p:grpSp>
          <p:nvGrpSpPr>
            <p:cNvPr id="61" name="Group 37">
              <a:extLst>
                <a:ext uri="{FF2B5EF4-FFF2-40B4-BE49-F238E27FC236}">
                  <a16:creationId xmlns:a16="http://schemas.microsoft.com/office/drawing/2014/main" id="{E4BD9DE6-F53F-48D2-B183-2850990D27DE}"/>
                </a:ext>
              </a:extLst>
            </p:cNvPr>
            <p:cNvGrpSpPr/>
            <p:nvPr/>
          </p:nvGrpSpPr>
          <p:grpSpPr>
            <a:xfrm>
              <a:off x="5618999" y="2286726"/>
              <a:ext cx="974789" cy="1098889"/>
              <a:chOff x="2865318" y="1820082"/>
              <a:chExt cx="773113" cy="871538"/>
            </a:xfrm>
          </p:grpSpPr>
          <p:sp>
            <p:nvSpPr>
              <p:cNvPr id="65" name="ïšḻïďê-Freeform: Shape 39">
                <a:extLst>
                  <a:ext uri="{FF2B5EF4-FFF2-40B4-BE49-F238E27FC236}">
                    <a16:creationId xmlns:a16="http://schemas.microsoft.com/office/drawing/2014/main" id="{FD8E9F6F-0229-4537-B784-05816D303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6" name="ïšḻïďê-Oval 40">
                <a:extLst>
                  <a:ext uri="{FF2B5EF4-FFF2-40B4-BE49-F238E27FC236}">
                    <a16:creationId xmlns:a16="http://schemas.microsoft.com/office/drawing/2014/main" id="{0FCA0139-6149-4FF3-BD7D-DD3DAE0F5EA7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0EFCC0DF-FDDC-40F4-8088-318312F6087D}"/>
                </a:ext>
              </a:extLst>
            </p:cNvPr>
            <p:cNvGrpSpPr/>
            <p:nvPr/>
          </p:nvGrpSpPr>
          <p:grpSpPr>
            <a:xfrm>
              <a:off x="5935298" y="2547025"/>
              <a:ext cx="342188" cy="342188"/>
              <a:chOff x="5935298" y="2547025"/>
              <a:chExt cx="342188" cy="342188"/>
            </a:xfrm>
            <a:solidFill>
              <a:srgbClr val="5EA3E7"/>
            </a:solidFill>
          </p:grpSpPr>
          <p:sp>
            <p:nvSpPr>
              <p:cNvPr id="63" name="ïšḻïďê-Freeform: Shape 76">
                <a:extLst>
                  <a:ext uri="{FF2B5EF4-FFF2-40B4-BE49-F238E27FC236}">
                    <a16:creationId xmlns:a16="http://schemas.microsoft.com/office/drawing/2014/main" id="{E011F42E-BBE1-4565-8B6C-56CF4E9E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98" y="2632721"/>
                <a:ext cx="256492" cy="2564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  <a:moveTo>
                      <a:pt x="10962" y="14352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4" name="ïšḻïďê-Freeform: Shape 77">
                <a:extLst>
                  <a:ext uri="{FF2B5EF4-FFF2-40B4-BE49-F238E27FC236}">
                    <a16:creationId xmlns:a16="http://schemas.microsoft.com/office/drawing/2014/main" id="{D122C9DF-6B8A-4399-8DF4-C3BE19B50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537" y="2547025"/>
                <a:ext cx="127949" cy="1279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  <a:moveTo>
                      <a:pt x="13530" y="1342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ïšḻïďê-Straight Connector 30">
            <a:extLst>
              <a:ext uri="{FF2B5EF4-FFF2-40B4-BE49-F238E27FC236}">
                <a16:creationId xmlns:a16="http://schemas.microsoft.com/office/drawing/2014/main" id="{956CA01F-0A60-4485-A248-C961155746EB}"/>
              </a:ext>
            </a:extLst>
          </p:cNvPr>
          <p:cNvCxnSpPr/>
          <p:nvPr/>
        </p:nvCxnSpPr>
        <p:spPr>
          <a:xfrm>
            <a:off x="3004600" y="2533836"/>
            <a:ext cx="0" cy="25792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024A7F-B675-45A6-A1DA-EA0473820806}"/>
              </a:ext>
            </a:extLst>
          </p:cNvPr>
          <p:cNvGrpSpPr/>
          <p:nvPr/>
        </p:nvGrpSpPr>
        <p:grpSpPr>
          <a:xfrm>
            <a:off x="2639055" y="1715045"/>
            <a:ext cx="731092" cy="824167"/>
            <a:chOff x="3518740" y="2286726"/>
            <a:chExt cx="974789" cy="1098889"/>
          </a:xfrm>
        </p:grpSpPr>
        <p:grpSp>
          <p:nvGrpSpPr>
            <p:cNvPr id="55" name="Group 29">
              <a:extLst>
                <a:ext uri="{FF2B5EF4-FFF2-40B4-BE49-F238E27FC236}">
                  <a16:creationId xmlns:a16="http://schemas.microsoft.com/office/drawing/2014/main" id="{0D7E1664-7623-4263-8053-7B5CDAAFEB82}"/>
                </a:ext>
              </a:extLst>
            </p:cNvPr>
            <p:cNvGrpSpPr/>
            <p:nvPr/>
          </p:nvGrpSpPr>
          <p:grpSpPr>
            <a:xfrm>
              <a:off x="3518740" y="2286726"/>
              <a:ext cx="974789" cy="1098889"/>
              <a:chOff x="2865318" y="1820082"/>
              <a:chExt cx="773113" cy="871538"/>
            </a:xfrm>
          </p:grpSpPr>
          <p:sp>
            <p:nvSpPr>
              <p:cNvPr id="59" name="ïšḻïďê-Freeform: Shape 31">
                <a:extLst>
                  <a:ext uri="{FF2B5EF4-FFF2-40B4-BE49-F238E27FC236}">
                    <a16:creationId xmlns:a16="http://schemas.microsoft.com/office/drawing/2014/main" id="{32113B5B-F24F-4D0B-BC65-E84C9B51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0" name="ïšḻïďê-Oval 32">
                <a:extLst>
                  <a:ext uri="{FF2B5EF4-FFF2-40B4-BE49-F238E27FC236}">
                    <a16:creationId xmlns:a16="http://schemas.microsoft.com/office/drawing/2014/main" id="{72A617C0-271D-42BF-8C3F-F6FFC78E757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A6566688-E2AA-4222-8AB0-3DBCC1251DEA}"/>
                </a:ext>
              </a:extLst>
            </p:cNvPr>
            <p:cNvGrpSpPr/>
            <p:nvPr/>
          </p:nvGrpSpPr>
          <p:grpSpPr>
            <a:xfrm>
              <a:off x="3833865" y="2579776"/>
              <a:ext cx="344532" cy="342188"/>
              <a:chOff x="3833865" y="2579776"/>
              <a:chExt cx="344532" cy="342188"/>
            </a:xfrm>
            <a:solidFill>
              <a:srgbClr val="ABCE5A"/>
            </a:solidFill>
          </p:grpSpPr>
          <p:sp>
            <p:nvSpPr>
              <p:cNvPr id="57" name="ïšḻïďê-Freeform: Shape 79">
                <a:extLst>
                  <a:ext uri="{FF2B5EF4-FFF2-40B4-BE49-F238E27FC236}">
                    <a16:creationId xmlns:a16="http://schemas.microsoft.com/office/drawing/2014/main" id="{B18AD107-4A74-4EAF-8C4A-C74146D07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65" y="2579776"/>
                <a:ext cx="258697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691" y="15798"/>
                    </a:move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4655"/>
                    </a:lnTo>
                    <a:lnTo>
                      <a:pt x="21600" y="4655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4638" y="21600"/>
                    </a:lnTo>
                    <a:lnTo>
                      <a:pt x="4638" y="15798"/>
                    </a:lnTo>
                    <a:lnTo>
                      <a:pt x="2691" y="15798"/>
                    </a:lnTo>
                    <a:close/>
                    <a:moveTo>
                      <a:pt x="2691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8" name="ïšḻïďê-Freeform: Shape 80">
                <a:extLst>
                  <a:ext uri="{FF2B5EF4-FFF2-40B4-BE49-F238E27FC236}">
                    <a16:creationId xmlns:a16="http://schemas.microsoft.com/office/drawing/2014/main" id="{4D465790-08D6-4990-BF19-A123D1F4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104" y="2665323"/>
                <a:ext cx="259293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18909" y="15798"/>
                    </a:moveTo>
                    <a:lnTo>
                      <a:pt x="2691" y="15798"/>
                    </a:ln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15798"/>
                    </a:lnTo>
                    <a:close/>
                    <a:moveTo>
                      <a:pt x="18909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ïšḻïďê-Straight Connector 67">
            <a:extLst>
              <a:ext uri="{FF2B5EF4-FFF2-40B4-BE49-F238E27FC236}">
                <a16:creationId xmlns:a16="http://schemas.microsoft.com/office/drawing/2014/main" id="{3B1C2B90-94EE-4748-A580-116A909B607D}"/>
              </a:ext>
            </a:extLst>
          </p:cNvPr>
          <p:cNvCxnSpPr/>
          <p:nvPr/>
        </p:nvCxnSpPr>
        <p:spPr>
          <a:xfrm>
            <a:off x="7730181" y="2533836"/>
            <a:ext cx="0" cy="257926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65BF148-9F67-476D-B7B5-8594DB8F5B14}"/>
              </a:ext>
            </a:extLst>
          </p:cNvPr>
          <p:cNvGrpSpPr/>
          <p:nvPr/>
        </p:nvGrpSpPr>
        <p:grpSpPr>
          <a:xfrm>
            <a:off x="7364635" y="1715045"/>
            <a:ext cx="731092" cy="824167"/>
            <a:chOff x="7364635" y="1715045"/>
            <a:chExt cx="731092" cy="824167"/>
          </a:xfrm>
        </p:grpSpPr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0438C6B3-77AA-4FE4-A81E-13F634C47CD4}"/>
                </a:ext>
              </a:extLst>
            </p:cNvPr>
            <p:cNvGrpSpPr/>
            <p:nvPr/>
          </p:nvGrpSpPr>
          <p:grpSpPr>
            <a:xfrm>
              <a:off x="7364635" y="1715045"/>
              <a:ext cx="731092" cy="824167"/>
              <a:chOff x="2865318" y="1820082"/>
              <a:chExt cx="773113" cy="871538"/>
            </a:xfrm>
          </p:grpSpPr>
          <p:sp>
            <p:nvSpPr>
              <p:cNvPr id="53" name="ïšḻïďê-Freeform: Shape 68">
                <a:extLst>
                  <a:ext uri="{FF2B5EF4-FFF2-40B4-BE49-F238E27FC236}">
                    <a16:creationId xmlns:a16="http://schemas.microsoft.com/office/drawing/2014/main" id="{13E4552A-DD71-461E-AB13-BEF6D6E23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" name="ïšḻïďê-Oval 69">
                <a:extLst>
                  <a:ext uri="{FF2B5EF4-FFF2-40B4-BE49-F238E27FC236}">
                    <a16:creationId xmlns:a16="http://schemas.microsoft.com/office/drawing/2014/main" id="{E8E880B7-E7BA-42F7-A3E2-757871FF2F79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52" name="ïšḻïďê-Freeform: Shape 81">
              <a:extLst>
                <a:ext uri="{FF2B5EF4-FFF2-40B4-BE49-F238E27FC236}">
                  <a16:creationId xmlns:a16="http://schemas.microsoft.com/office/drawing/2014/main" id="{09DD656D-8D67-45F4-B943-3FDB8752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59" y="1910051"/>
              <a:ext cx="256641" cy="258398"/>
            </a:xfrm>
            <a:custGeom>
              <a:avLst/>
              <a:gdLst>
                <a:gd name="T0" fmla="*/ 84371008 w 21582"/>
                <a:gd name="T1" fmla="*/ 294811013 h 21587"/>
                <a:gd name="T2" fmla="*/ 84371008 w 21582"/>
                <a:gd name="T3" fmla="*/ 294811013 h 21587"/>
                <a:gd name="T4" fmla="*/ 84305262 w 21582"/>
                <a:gd name="T5" fmla="*/ 294811013 h 21587"/>
                <a:gd name="T6" fmla="*/ 38787421 w 21582"/>
                <a:gd name="T7" fmla="*/ 279624603 h 21587"/>
                <a:gd name="T8" fmla="*/ 25285619 w 21582"/>
                <a:gd name="T9" fmla="*/ 267879555 h 21587"/>
                <a:gd name="T10" fmla="*/ 0 w 21582"/>
                <a:gd name="T11" fmla="*/ 207884495 h 21587"/>
                <a:gd name="T12" fmla="*/ 25658487 w 21582"/>
                <a:gd name="T13" fmla="*/ 147630356 h 21587"/>
                <a:gd name="T14" fmla="*/ 96169700 w 21582"/>
                <a:gd name="T15" fmla="*/ 120167052 h 21587"/>
                <a:gd name="T16" fmla="*/ 118995510 w 21582"/>
                <a:gd name="T17" fmla="*/ 121955865 h 21587"/>
                <a:gd name="T18" fmla="*/ 162304981 w 21582"/>
                <a:gd name="T19" fmla="*/ 127895997 h 21587"/>
                <a:gd name="T20" fmla="*/ 185462732 w 21582"/>
                <a:gd name="T21" fmla="*/ 130464395 h 21587"/>
                <a:gd name="T22" fmla="*/ 228798267 w 21582"/>
                <a:gd name="T23" fmla="*/ 115605202 h 21587"/>
                <a:gd name="T24" fmla="*/ 239945450 w 21582"/>
                <a:gd name="T25" fmla="*/ 88386957 h 21587"/>
                <a:gd name="T26" fmla="*/ 230661101 w 21582"/>
                <a:gd name="T27" fmla="*/ 63558903 h 21587"/>
                <a:gd name="T28" fmla="*/ 227947340 w 21582"/>
                <a:gd name="T29" fmla="*/ 60540807 h 21587"/>
                <a:gd name="T30" fmla="*/ 218888366 w 21582"/>
                <a:gd name="T31" fmla="*/ 53466297 h 21587"/>
                <a:gd name="T32" fmla="*/ 201065188 w 21582"/>
                <a:gd name="T33" fmla="*/ 48713612 h 21587"/>
                <a:gd name="T34" fmla="*/ 200958623 w 21582"/>
                <a:gd name="T35" fmla="*/ 48700986 h 21587"/>
                <a:gd name="T36" fmla="*/ 174275867 w 21582"/>
                <a:gd name="T37" fmla="*/ 59981147 h 21587"/>
                <a:gd name="T38" fmla="*/ 159990045 w 21582"/>
                <a:gd name="T39" fmla="*/ 104338943 h 21587"/>
                <a:gd name="T40" fmla="*/ 121628780 w 21582"/>
                <a:gd name="T41" fmla="*/ 99080941 h 21587"/>
                <a:gd name="T42" fmla="*/ 121681939 w 21582"/>
                <a:gd name="T43" fmla="*/ 99094843 h 21587"/>
                <a:gd name="T44" fmla="*/ 121601438 w 21582"/>
                <a:gd name="T45" fmla="*/ 99080941 h 21587"/>
                <a:gd name="T46" fmla="*/ 121455319 w 21582"/>
                <a:gd name="T47" fmla="*/ 99053126 h 21587"/>
                <a:gd name="T48" fmla="*/ 121535821 w 21582"/>
                <a:gd name="T49" fmla="*/ 99067028 h 21587"/>
                <a:gd name="T50" fmla="*/ 117079388 w 21582"/>
                <a:gd name="T51" fmla="*/ 98561722 h 21587"/>
                <a:gd name="T52" fmla="*/ 143829028 w 21582"/>
                <a:gd name="T53" fmla="*/ 26343994 h 21587"/>
                <a:gd name="T54" fmla="*/ 202235694 w 21582"/>
                <a:gd name="T55" fmla="*/ 13902 h 21587"/>
                <a:gd name="T56" fmla="*/ 202541549 w 21582"/>
                <a:gd name="T57" fmla="*/ 0 h 21587"/>
                <a:gd name="T58" fmla="*/ 202687678 w 21582"/>
                <a:gd name="T59" fmla="*/ 0 h 21587"/>
                <a:gd name="T60" fmla="*/ 261307358 w 21582"/>
                <a:gd name="T61" fmla="*/ 26616867 h 21587"/>
                <a:gd name="T62" fmla="*/ 272533883 w 21582"/>
                <a:gd name="T63" fmla="*/ 40246908 h 21587"/>
                <a:gd name="T64" fmla="*/ 287072292 w 21582"/>
                <a:gd name="T65" fmla="*/ 86762331 h 21587"/>
                <a:gd name="T66" fmla="*/ 273052761 w 21582"/>
                <a:gd name="T67" fmla="*/ 132935457 h 21587"/>
                <a:gd name="T68" fmla="*/ 261893121 w 21582"/>
                <a:gd name="T69" fmla="*/ 146524948 h 21587"/>
                <a:gd name="T70" fmla="*/ 191780732 w 21582"/>
                <a:gd name="T71" fmla="*/ 174603530 h 21587"/>
                <a:gd name="T72" fmla="*/ 167638287 w 21582"/>
                <a:gd name="T73" fmla="*/ 172458410 h 21587"/>
                <a:gd name="T74" fmla="*/ 124488659 w 21582"/>
                <a:gd name="T75" fmla="*/ 166696378 h 21587"/>
                <a:gd name="T76" fmla="*/ 101623167 w 21582"/>
                <a:gd name="T77" fmla="*/ 164114175 h 21587"/>
                <a:gd name="T78" fmla="*/ 57940829 w 21582"/>
                <a:gd name="T79" fmla="*/ 179370009 h 21587"/>
                <a:gd name="T80" fmla="*/ 51131174 w 21582"/>
                <a:gd name="T81" fmla="*/ 188628925 h 21587"/>
                <a:gd name="T82" fmla="*/ 47126842 w 21582"/>
                <a:gd name="T83" fmla="*/ 206600880 h 21587"/>
                <a:gd name="T84" fmla="*/ 53857274 w 21582"/>
                <a:gd name="T85" fmla="*/ 228083621 h 21587"/>
                <a:gd name="T86" fmla="*/ 58805362 w 21582"/>
                <a:gd name="T87" fmla="*/ 234133715 h 21587"/>
                <a:gd name="T88" fmla="*/ 85022398 w 21582"/>
                <a:gd name="T89" fmla="*/ 246260312 h 21587"/>
                <a:gd name="T90" fmla="*/ 85768026 w 21582"/>
                <a:gd name="T91" fmla="*/ 246288127 h 21587"/>
                <a:gd name="T92" fmla="*/ 112622965 w 21582"/>
                <a:gd name="T93" fmla="*/ 234857562 h 21587"/>
                <a:gd name="T94" fmla="*/ 126922393 w 21582"/>
                <a:gd name="T95" fmla="*/ 190267453 h 21587"/>
                <a:gd name="T96" fmla="*/ 164924634 w 21582"/>
                <a:gd name="T97" fmla="*/ 195334621 h 21587"/>
                <a:gd name="T98" fmla="*/ 169195267 w 21582"/>
                <a:gd name="T99" fmla="*/ 195976428 h 21587"/>
                <a:gd name="T100" fmla="*/ 143071071 w 21582"/>
                <a:gd name="T101" fmla="*/ 268152429 h 21587"/>
                <a:gd name="T102" fmla="*/ 84371008 w 21582"/>
                <a:gd name="T103" fmla="*/ 294811013 h 215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82" h="21587">
                  <a:moveTo>
                    <a:pt x="6343" y="21587"/>
                  </a:moveTo>
                  <a:lnTo>
                    <a:pt x="6343" y="21587"/>
                  </a:lnTo>
                  <a:cubicBezTo>
                    <a:pt x="6342" y="21587"/>
                    <a:pt x="6340" y="21587"/>
                    <a:pt x="6338" y="21587"/>
                  </a:cubicBezTo>
                  <a:cubicBezTo>
                    <a:pt x="5102" y="21582"/>
                    <a:pt x="3960" y="21211"/>
                    <a:pt x="2916" y="20475"/>
                  </a:cubicBezTo>
                  <a:cubicBezTo>
                    <a:pt x="2567" y="20229"/>
                    <a:pt x="2229" y="19943"/>
                    <a:pt x="1901" y="19615"/>
                  </a:cubicBezTo>
                  <a:cubicBezTo>
                    <a:pt x="631" y="18345"/>
                    <a:pt x="-3" y="16881"/>
                    <a:pt x="0" y="15222"/>
                  </a:cubicBezTo>
                  <a:cubicBezTo>
                    <a:pt x="3" y="13563"/>
                    <a:pt x="646" y="12092"/>
                    <a:pt x="1929" y="10810"/>
                  </a:cubicBezTo>
                  <a:cubicBezTo>
                    <a:pt x="3246" y="9493"/>
                    <a:pt x="5036" y="8799"/>
                    <a:pt x="7230" y="8799"/>
                  </a:cubicBezTo>
                  <a:cubicBezTo>
                    <a:pt x="7777" y="8799"/>
                    <a:pt x="8350" y="8843"/>
                    <a:pt x="8946" y="8930"/>
                  </a:cubicBezTo>
                  <a:lnTo>
                    <a:pt x="12202" y="9365"/>
                  </a:lnTo>
                  <a:cubicBezTo>
                    <a:pt x="12818" y="9494"/>
                    <a:pt x="13401" y="9553"/>
                    <a:pt x="13943" y="9553"/>
                  </a:cubicBezTo>
                  <a:cubicBezTo>
                    <a:pt x="15390" y="9553"/>
                    <a:pt x="16538" y="9129"/>
                    <a:pt x="17201" y="8465"/>
                  </a:cubicBezTo>
                  <a:cubicBezTo>
                    <a:pt x="17766" y="7901"/>
                    <a:pt x="18045" y="7236"/>
                    <a:pt x="18039" y="6472"/>
                  </a:cubicBezTo>
                  <a:cubicBezTo>
                    <a:pt x="18019" y="5789"/>
                    <a:pt x="17787" y="5182"/>
                    <a:pt x="17341" y="4654"/>
                  </a:cubicBezTo>
                  <a:cubicBezTo>
                    <a:pt x="17277" y="4579"/>
                    <a:pt x="17210" y="4505"/>
                    <a:pt x="17137" y="4433"/>
                  </a:cubicBezTo>
                  <a:cubicBezTo>
                    <a:pt x="16926" y="4221"/>
                    <a:pt x="16699" y="4049"/>
                    <a:pt x="16456" y="3915"/>
                  </a:cubicBezTo>
                  <a:cubicBezTo>
                    <a:pt x="16053" y="3693"/>
                    <a:pt x="15607" y="3577"/>
                    <a:pt x="15116" y="3567"/>
                  </a:cubicBezTo>
                  <a:cubicBezTo>
                    <a:pt x="15113" y="3567"/>
                    <a:pt x="15111" y="3566"/>
                    <a:pt x="15108" y="3566"/>
                  </a:cubicBezTo>
                  <a:cubicBezTo>
                    <a:pt x="14343" y="3544"/>
                    <a:pt x="13675" y="3819"/>
                    <a:pt x="13102" y="4392"/>
                  </a:cubicBezTo>
                  <a:cubicBezTo>
                    <a:pt x="12398" y="5096"/>
                    <a:pt x="11967" y="6055"/>
                    <a:pt x="12028" y="7640"/>
                  </a:cubicBezTo>
                  <a:lnTo>
                    <a:pt x="9144" y="7255"/>
                  </a:lnTo>
                  <a:cubicBezTo>
                    <a:pt x="9145" y="7256"/>
                    <a:pt x="9147" y="7256"/>
                    <a:pt x="9148" y="7256"/>
                  </a:cubicBezTo>
                  <a:cubicBezTo>
                    <a:pt x="9146" y="7256"/>
                    <a:pt x="9144" y="7255"/>
                    <a:pt x="9142" y="7255"/>
                  </a:cubicBezTo>
                  <a:lnTo>
                    <a:pt x="9131" y="7253"/>
                  </a:lnTo>
                  <a:cubicBezTo>
                    <a:pt x="9133" y="7254"/>
                    <a:pt x="9135" y="7254"/>
                    <a:pt x="9137" y="7254"/>
                  </a:cubicBezTo>
                  <a:cubicBezTo>
                    <a:pt x="9024" y="7238"/>
                    <a:pt x="8915" y="7231"/>
                    <a:pt x="8802" y="7217"/>
                  </a:cubicBezTo>
                  <a:cubicBezTo>
                    <a:pt x="8704" y="4934"/>
                    <a:pt x="9346" y="3396"/>
                    <a:pt x="10813" y="1929"/>
                  </a:cubicBezTo>
                  <a:cubicBezTo>
                    <a:pt x="12115" y="628"/>
                    <a:pt x="13578" y="-13"/>
                    <a:pt x="15204" y="1"/>
                  </a:cubicBezTo>
                  <a:lnTo>
                    <a:pt x="15227" y="0"/>
                  </a:lnTo>
                  <a:cubicBezTo>
                    <a:pt x="15231" y="0"/>
                    <a:pt x="15234" y="0"/>
                    <a:pt x="15238" y="0"/>
                  </a:cubicBezTo>
                  <a:cubicBezTo>
                    <a:pt x="16877" y="0"/>
                    <a:pt x="18346" y="650"/>
                    <a:pt x="19645" y="1949"/>
                  </a:cubicBezTo>
                  <a:cubicBezTo>
                    <a:pt x="19966" y="2270"/>
                    <a:pt x="20248" y="2603"/>
                    <a:pt x="20489" y="2947"/>
                  </a:cubicBezTo>
                  <a:cubicBezTo>
                    <a:pt x="21214" y="3980"/>
                    <a:pt x="21578" y="5116"/>
                    <a:pt x="21582" y="6353"/>
                  </a:cubicBezTo>
                  <a:cubicBezTo>
                    <a:pt x="21597" y="7580"/>
                    <a:pt x="21246" y="8706"/>
                    <a:pt x="20528" y="9734"/>
                  </a:cubicBezTo>
                  <a:cubicBezTo>
                    <a:pt x="20289" y="10077"/>
                    <a:pt x="20010" y="10409"/>
                    <a:pt x="19689" y="10729"/>
                  </a:cubicBezTo>
                  <a:cubicBezTo>
                    <a:pt x="18342" y="12076"/>
                    <a:pt x="16560" y="12785"/>
                    <a:pt x="14418" y="12785"/>
                  </a:cubicBezTo>
                  <a:cubicBezTo>
                    <a:pt x="13838" y="12785"/>
                    <a:pt x="13234" y="12734"/>
                    <a:pt x="12603" y="12628"/>
                  </a:cubicBezTo>
                  <a:lnTo>
                    <a:pt x="9359" y="12206"/>
                  </a:lnTo>
                  <a:cubicBezTo>
                    <a:pt x="8753" y="12077"/>
                    <a:pt x="8177" y="12017"/>
                    <a:pt x="7640" y="12017"/>
                  </a:cubicBezTo>
                  <a:cubicBezTo>
                    <a:pt x="6196" y="12017"/>
                    <a:pt x="5038" y="12452"/>
                    <a:pt x="4356" y="13134"/>
                  </a:cubicBezTo>
                  <a:cubicBezTo>
                    <a:pt x="4144" y="13346"/>
                    <a:pt x="3973" y="13572"/>
                    <a:pt x="3844" y="13812"/>
                  </a:cubicBezTo>
                  <a:cubicBezTo>
                    <a:pt x="3629" y="14211"/>
                    <a:pt x="3528" y="14650"/>
                    <a:pt x="3543" y="15128"/>
                  </a:cubicBezTo>
                  <a:cubicBezTo>
                    <a:pt x="3560" y="15714"/>
                    <a:pt x="3728" y="16238"/>
                    <a:pt x="4049" y="16701"/>
                  </a:cubicBezTo>
                  <a:cubicBezTo>
                    <a:pt x="4156" y="16856"/>
                    <a:pt x="4280" y="17003"/>
                    <a:pt x="4421" y="17144"/>
                  </a:cubicBezTo>
                  <a:cubicBezTo>
                    <a:pt x="4978" y="17701"/>
                    <a:pt x="5635" y="17997"/>
                    <a:pt x="6392" y="18032"/>
                  </a:cubicBezTo>
                  <a:lnTo>
                    <a:pt x="6448" y="18034"/>
                  </a:lnTo>
                  <a:cubicBezTo>
                    <a:pt x="7230" y="18040"/>
                    <a:pt x="7902" y="17761"/>
                    <a:pt x="8467" y="17197"/>
                  </a:cubicBezTo>
                  <a:cubicBezTo>
                    <a:pt x="9177" y="16486"/>
                    <a:pt x="9610" y="15521"/>
                    <a:pt x="9542" y="13932"/>
                  </a:cubicBezTo>
                  <a:lnTo>
                    <a:pt x="12399" y="14303"/>
                  </a:lnTo>
                  <a:cubicBezTo>
                    <a:pt x="12506" y="14321"/>
                    <a:pt x="12613" y="14335"/>
                    <a:pt x="12720" y="14350"/>
                  </a:cubicBezTo>
                  <a:cubicBezTo>
                    <a:pt x="12790" y="16689"/>
                    <a:pt x="12167" y="18224"/>
                    <a:pt x="10756" y="19635"/>
                  </a:cubicBezTo>
                  <a:cubicBezTo>
                    <a:pt x="9457" y="20934"/>
                    <a:pt x="7986" y="21584"/>
                    <a:pt x="6343" y="21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ïšḻïďê-Straight Connector 46">
            <a:extLst>
              <a:ext uri="{FF2B5EF4-FFF2-40B4-BE49-F238E27FC236}">
                <a16:creationId xmlns:a16="http://schemas.microsoft.com/office/drawing/2014/main" id="{891A4C89-CE6F-4400-AFCD-CD7031F2EE57}"/>
              </a:ext>
            </a:extLst>
          </p:cNvPr>
          <p:cNvCxnSpPr/>
          <p:nvPr/>
        </p:nvCxnSpPr>
        <p:spPr>
          <a:xfrm>
            <a:off x="6154988" y="2533836"/>
            <a:ext cx="0" cy="25792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81C748F-BFCF-4A89-9C98-E9515A0E4269}"/>
              </a:ext>
            </a:extLst>
          </p:cNvPr>
          <p:cNvGrpSpPr/>
          <p:nvPr/>
        </p:nvGrpSpPr>
        <p:grpSpPr>
          <a:xfrm>
            <a:off x="5789443" y="1715045"/>
            <a:ext cx="731092" cy="824167"/>
            <a:chOff x="7719257" y="2286726"/>
            <a:chExt cx="974789" cy="1098889"/>
          </a:xfrm>
        </p:grpSpPr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A50A25D2-F8C3-4381-A853-9E7C3D6B9306}"/>
                </a:ext>
              </a:extLst>
            </p:cNvPr>
            <p:cNvGrpSpPr/>
            <p:nvPr/>
          </p:nvGrpSpPr>
          <p:grpSpPr>
            <a:xfrm>
              <a:off x="7719257" y="2286726"/>
              <a:ext cx="974789" cy="1098889"/>
              <a:chOff x="2865318" y="1820082"/>
              <a:chExt cx="773113" cy="871538"/>
            </a:xfrm>
          </p:grpSpPr>
          <p:sp>
            <p:nvSpPr>
              <p:cNvPr id="48" name="ïšḻïďê-Freeform: Shape 54">
                <a:extLst>
                  <a:ext uri="{FF2B5EF4-FFF2-40B4-BE49-F238E27FC236}">
                    <a16:creationId xmlns:a16="http://schemas.microsoft.com/office/drawing/2014/main" id="{235B1077-B058-421F-B7FB-81E6E631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9" name="ïšḻïďê-Oval 57">
                <a:extLst>
                  <a:ext uri="{FF2B5EF4-FFF2-40B4-BE49-F238E27FC236}">
                    <a16:creationId xmlns:a16="http://schemas.microsoft.com/office/drawing/2014/main" id="{56F59F61-A097-4AFC-86EF-B26755DC7D6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8">
              <a:extLst>
                <a:ext uri="{FF2B5EF4-FFF2-40B4-BE49-F238E27FC236}">
                  <a16:creationId xmlns:a16="http://schemas.microsoft.com/office/drawing/2014/main" id="{2B5EB960-6FC4-4EBE-A64F-F643B9FA1CB8}"/>
                </a:ext>
              </a:extLst>
            </p:cNvPr>
            <p:cNvGrpSpPr/>
            <p:nvPr/>
          </p:nvGrpSpPr>
          <p:grpSpPr>
            <a:xfrm>
              <a:off x="8035555" y="2590267"/>
              <a:ext cx="342188" cy="257813"/>
              <a:chOff x="8035555" y="2590267"/>
              <a:chExt cx="342188" cy="257813"/>
            </a:xfrm>
            <a:solidFill>
              <a:srgbClr val="886EBA"/>
            </a:solidFill>
          </p:grpSpPr>
          <p:sp>
            <p:nvSpPr>
              <p:cNvPr id="45" name="ïšḻïďê-Freeform: Shape 83">
                <a:extLst>
                  <a:ext uri="{FF2B5EF4-FFF2-40B4-BE49-F238E27FC236}">
                    <a16:creationId xmlns:a16="http://schemas.microsoft.com/office/drawing/2014/main" id="{4146B990-B389-4DC2-AB58-61E6FA96F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555" y="2590267"/>
                <a:ext cx="342188" cy="257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  <a:moveTo>
                      <a:pt x="19798" y="192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ïšḻïďê-Freeform: Shape 84">
                <a:extLst>
                  <a:ext uri="{FF2B5EF4-FFF2-40B4-BE49-F238E27FC236}">
                    <a16:creationId xmlns:a16="http://schemas.microsoft.com/office/drawing/2014/main" id="{65938D46-532F-41E9-8F4C-DF2949F1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446" y="2666833"/>
                <a:ext cx="224951" cy="129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676" y="4992"/>
                    </a:lnTo>
                    <a:lnTo>
                      <a:pt x="16483" y="6269"/>
                    </a:lnTo>
                    <a:lnTo>
                      <a:pt x="14583" y="0"/>
                    </a:lnTo>
                    <a:lnTo>
                      <a:pt x="8443" y="15509"/>
                    </a:lnTo>
                    <a:lnTo>
                      <a:pt x="5154" y="11801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7" name="ïšḻïďê-Freeform: Shape 85">
                <a:extLst>
                  <a:ext uri="{FF2B5EF4-FFF2-40B4-BE49-F238E27FC236}">
                    <a16:creationId xmlns:a16="http://schemas.microsoft.com/office/drawing/2014/main" id="{C4C6A600-94BA-4EC0-9BBB-EF05420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207" y="2652477"/>
                <a:ext cx="53560" cy="53836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ïšḻïďê-Straight Connector 22">
            <a:extLst>
              <a:ext uri="{FF2B5EF4-FFF2-40B4-BE49-F238E27FC236}">
                <a16:creationId xmlns:a16="http://schemas.microsoft.com/office/drawing/2014/main" id="{6ADAFC78-0D25-4E79-9D0B-2B85FD470DEB}"/>
              </a:ext>
            </a:extLst>
          </p:cNvPr>
          <p:cNvCxnSpPr/>
          <p:nvPr/>
        </p:nvCxnSpPr>
        <p:spPr>
          <a:xfrm>
            <a:off x="1429406" y="2533836"/>
            <a:ext cx="0" cy="2579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">
            <a:extLst>
              <a:ext uri="{FF2B5EF4-FFF2-40B4-BE49-F238E27FC236}">
                <a16:creationId xmlns:a16="http://schemas.microsoft.com/office/drawing/2014/main" id="{B091F080-A35D-47A2-BB65-64681A35F53C}"/>
              </a:ext>
            </a:extLst>
          </p:cNvPr>
          <p:cNvGrpSpPr/>
          <p:nvPr/>
        </p:nvGrpSpPr>
        <p:grpSpPr>
          <a:xfrm>
            <a:off x="1063861" y="1715045"/>
            <a:ext cx="731092" cy="824167"/>
            <a:chOff x="1418481" y="2286726"/>
            <a:chExt cx="974789" cy="1098889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75C1AA8B-2B7D-4F55-98DC-E2E2F334B57C}"/>
                </a:ext>
              </a:extLst>
            </p:cNvPr>
            <p:cNvGrpSpPr/>
            <p:nvPr/>
          </p:nvGrpSpPr>
          <p:grpSpPr>
            <a:xfrm>
              <a:off x="1418481" y="2286726"/>
              <a:ext cx="974789" cy="1098889"/>
              <a:chOff x="2865318" y="1820082"/>
              <a:chExt cx="773113" cy="871538"/>
            </a:xfrm>
          </p:grpSpPr>
          <p:sp>
            <p:nvSpPr>
              <p:cNvPr id="41" name="ïšḻïďê-Freeform: Shape 23">
                <a:extLst>
                  <a:ext uri="{FF2B5EF4-FFF2-40B4-BE49-F238E27FC236}">
                    <a16:creationId xmlns:a16="http://schemas.microsoft.com/office/drawing/2014/main" id="{88099B77-7E35-43D5-BE82-752355DD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ïšḻïďê-Oval 24">
                <a:extLst>
                  <a:ext uri="{FF2B5EF4-FFF2-40B4-BE49-F238E27FC236}">
                    <a16:creationId xmlns:a16="http://schemas.microsoft.com/office/drawing/2014/main" id="{898B0D61-EA32-4558-9488-C22A8E20A302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1B71C711-7B33-4317-BBC0-C65627BB6E51}"/>
                </a:ext>
              </a:extLst>
            </p:cNvPr>
            <p:cNvGrpSpPr/>
            <p:nvPr/>
          </p:nvGrpSpPr>
          <p:grpSpPr>
            <a:xfrm>
              <a:off x="1718092" y="2567302"/>
              <a:ext cx="344532" cy="344532"/>
              <a:chOff x="1718092" y="2567302"/>
              <a:chExt cx="344532" cy="344532"/>
            </a:xfrm>
          </p:grpSpPr>
          <p:sp>
            <p:nvSpPr>
              <p:cNvPr id="39" name="ïšḻïďê-Freeform: Shape 87">
                <a:extLst>
                  <a:ext uri="{FF2B5EF4-FFF2-40B4-BE49-F238E27FC236}">
                    <a16:creationId xmlns:a16="http://schemas.microsoft.com/office/drawing/2014/main" id="{7D08691A-2DCD-498D-B0EB-1FFAD1AC5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567302"/>
                <a:ext cx="344532" cy="3445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19200"/>
                    </a:moveTo>
                    <a:cubicBezTo>
                      <a:pt x="6168" y="19200"/>
                      <a:pt x="2400" y="15432"/>
                      <a:pt x="2400" y="10800"/>
                    </a:cubicBezTo>
                    <a:cubicBezTo>
                      <a:pt x="2400" y="6168"/>
                      <a:pt x="6168" y="2400"/>
                      <a:pt x="10800" y="2400"/>
                    </a:cubicBezTo>
                    <a:cubicBezTo>
                      <a:pt x="15432" y="2400"/>
                      <a:pt x="19200" y="6168"/>
                      <a:pt x="19200" y="10800"/>
                    </a:cubicBezTo>
                    <a:cubicBezTo>
                      <a:pt x="19200" y="15432"/>
                      <a:pt x="15432" y="19200"/>
                      <a:pt x="10800" y="19200"/>
                    </a:cubicBezTo>
                    <a:close/>
                    <a:moveTo>
                      <a:pt x="10800" y="192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ïšḻïďê-Freeform: Shape 88">
                <a:extLst>
                  <a:ext uri="{FF2B5EF4-FFF2-40B4-BE49-F238E27FC236}">
                    <a16:creationId xmlns:a16="http://schemas.microsoft.com/office/drawing/2014/main" id="{C425925B-AB9B-480A-B8A4-017456BE2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569" y="2658220"/>
                <a:ext cx="167772" cy="1668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7323" y="7316"/>
                    </a:moveTo>
                    <a:lnTo>
                      <a:pt x="7322" y="7318"/>
                    </a:lnTo>
                    <a:lnTo>
                      <a:pt x="7319" y="7319"/>
                    </a:lnTo>
                    <a:lnTo>
                      <a:pt x="7320" y="7321"/>
                    </a:lnTo>
                    <a:lnTo>
                      <a:pt x="0" y="21600"/>
                    </a:lnTo>
                    <a:lnTo>
                      <a:pt x="14275" y="14284"/>
                    </a:lnTo>
                    <a:lnTo>
                      <a:pt x="14277" y="14285"/>
                    </a:lnTo>
                    <a:lnTo>
                      <a:pt x="14278" y="14281"/>
                    </a:lnTo>
                    <a:lnTo>
                      <a:pt x="14281" y="14281"/>
                    </a:lnTo>
                    <a:lnTo>
                      <a:pt x="14402" y="14068"/>
                    </a:lnTo>
                    <a:lnTo>
                      <a:pt x="21600" y="0"/>
                    </a:lnTo>
                    <a:lnTo>
                      <a:pt x="7537" y="7194"/>
                    </a:lnTo>
                    <a:lnTo>
                      <a:pt x="7323" y="7316"/>
                    </a:lnTo>
                    <a:close/>
                    <a:moveTo>
                      <a:pt x="8634" y="8635"/>
                    </a:moveTo>
                    <a:lnTo>
                      <a:pt x="12961" y="12967"/>
                    </a:lnTo>
                    <a:lnTo>
                      <a:pt x="4342" y="17259"/>
                    </a:lnTo>
                    <a:lnTo>
                      <a:pt x="8632" y="8636"/>
                    </a:lnTo>
                    <a:lnTo>
                      <a:pt x="8634" y="8635"/>
                    </a:lnTo>
                    <a:close/>
                    <a:moveTo>
                      <a:pt x="8634" y="863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ïšḻïďê-Rectangle 63">
            <a:extLst>
              <a:ext uri="{FF2B5EF4-FFF2-40B4-BE49-F238E27FC236}">
                <a16:creationId xmlns:a16="http://schemas.microsoft.com/office/drawing/2014/main" id="{52B75286-16E8-4117-8396-CAD367F94975}"/>
              </a:ext>
            </a:extLst>
          </p:cNvPr>
          <p:cNvSpPr/>
          <p:nvPr/>
        </p:nvSpPr>
        <p:spPr>
          <a:xfrm>
            <a:off x="769850" y="3316249"/>
            <a:ext cx="1254743" cy="55453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GPS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定位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输入所在位置</a:t>
            </a:r>
          </a:p>
        </p:txBody>
      </p:sp>
      <p:sp>
        <p:nvSpPr>
          <p:cNvPr id="33" name="ïšḻïďê-Rectangle 78">
            <a:extLst>
              <a:ext uri="{FF2B5EF4-FFF2-40B4-BE49-F238E27FC236}">
                <a16:creationId xmlns:a16="http://schemas.microsoft.com/office/drawing/2014/main" id="{6676C3B4-0592-4FAF-A81D-888A8BC985D3}"/>
              </a:ext>
            </a:extLst>
          </p:cNvPr>
          <p:cNvSpPr/>
          <p:nvPr/>
        </p:nvSpPr>
        <p:spPr>
          <a:xfrm>
            <a:off x="2423683" y="3313358"/>
            <a:ext cx="1161830" cy="55453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查看往期虫情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474AC"/>
                </a:solidFill>
                <a:latin typeface="Arial"/>
                <a:ea typeface="微软雅黑"/>
                <a:cs typeface="+mn-ea"/>
                <a:sym typeface="+mn-lt"/>
              </a:rPr>
              <a:t>进行虫情对比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1" name="ïšḻïďê-Rectangle 89">
            <a:extLst>
              <a:ext uri="{FF2B5EF4-FFF2-40B4-BE49-F238E27FC236}">
                <a16:creationId xmlns:a16="http://schemas.microsoft.com/office/drawing/2014/main" id="{B1DC34DD-E587-4E10-917B-6D8971DF6FB9}"/>
              </a:ext>
            </a:extLst>
          </p:cNvPr>
          <p:cNvSpPr/>
          <p:nvPr/>
        </p:nvSpPr>
        <p:spPr>
          <a:xfrm>
            <a:off x="3998878" y="3313358"/>
            <a:ext cx="1161830" cy="490374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记录具体日期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便于日后查看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ïšḻïďê-Rectangle 92">
            <a:extLst>
              <a:ext uri="{FF2B5EF4-FFF2-40B4-BE49-F238E27FC236}">
                <a16:creationId xmlns:a16="http://schemas.microsoft.com/office/drawing/2014/main" id="{6ADEC792-E2FD-46AB-922B-4669F7725BA9}"/>
              </a:ext>
            </a:extLst>
          </p:cNvPr>
          <p:cNvSpPr/>
          <p:nvPr/>
        </p:nvSpPr>
        <p:spPr>
          <a:xfrm>
            <a:off x="5364088" y="3313358"/>
            <a:ext cx="1728192" cy="69070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C1A4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拍照并将飞蛾计数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87C1A4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87C1A4"/>
                </a:solidFill>
                <a:latin typeface="Arial"/>
                <a:ea typeface="微软雅黑"/>
                <a:cs typeface="+mn-ea"/>
                <a:sym typeface="+mn-lt"/>
              </a:rPr>
              <a:t>（嵌套项目</a:t>
            </a:r>
            <a:r>
              <a:rPr lang="en-US" altLang="zh-CN" sz="1600" b="1" dirty="0">
                <a:solidFill>
                  <a:srgbClr val="87C1A4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lang="zh-CN" altLang="en-US" sz="1600" b="1" dirty="0">
                <a:solidFill>
                  <a:srgbClr val="87C1A4"/>
                </a:solidFill>
                <a:latin typeface="Arial"/>
                <a:ea typeface="微软雅黑"/>
                <a:cs typeface="+mn-ea"/>
                <a:sym typeface="+mn-lt"/>
              </a:rPr>
              <a:t>的功能）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7C1A4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7" name="ïšḻïďê-Rectangle 95">
            <a:extLst>
              <a:ext uri="{FF2B5EF4-FFF2-40B4-BE49-F238E27FC236}">
                <a16:creationId xmlns:a16="http://schemas.microsoft.com/office/drawing/2014/main" id="{733DB1A7-43D8-41B5-8DED-5E6B75CFEB05}"/>
              </a:ext>
            </a:extLst>
          </p:cNvPr>
          <p:cNvSpPr/>
          <p:nvPr/>
        </p:nvSpPr>
        <p:spPr>
          <a:xfrm>
            <a:off x="7102416" y="3313358"/>
            <a:ext cx="1512168" cy="618699"/>
          </a:xfrm>
          <a:prstGeom prst="rect">
            <a:avLst/>
          </a:prstGeom>
        </p:spPr>
        <p:txBody>
          <a:bodyPr wrap="none" lIns="0" tIns="0" rIns="0" bIns="0"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账号登录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61B9D2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识别不同用户身份</a:t>
            </a:r>
            <a:endParaRPr lang="en-US" altLang="zh-CN" sz="1600" b="1" dirty="0">
              <a:solidFill>
                <a:srgbClr val="61B9D2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给予不同权限</a:t>
            </a:r>
          </a:p>
        </p:txBody>
      </p:sp>
      <p:sp>
        <p:nvSpPr>
          <p:cNvPr id="67" name="íṡľíḍè-TextBox 81">
            <a:extLst>
              <a:ext uri="{FF2B5EF4-FFF2-40B4-BE49-F238E27FC236}">
                <a16:creationId xmlns:a16="http://schemas.microsoft.com/office/drawing/2014/main" id="{93815FB5-5D27-45C3-94DD-F6E3642DA7EC}"/>
              </a:ext>
            </a:extLst>
          </p:cNvPr>
          <p:cNvSpPr txBox="1"/>
          <p:nvPr/>
        </p:nvSpPr>
        <p:spPr>
          <a:xfrm>
            <a:off x="251520" y="123478"/>
            <a:ext cx="3168352" cy="1080120"/>
          </a:xfrm>
          <a:prstGeom prst="rect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预期可实现功能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3883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ACAC74-E268-4231-8B3E-6E321C18760A}"/>
              </a:ext>
            </a:extLst>
          </p:cNvPr>
          <p:cNvGrpSpPr/>
          <p:nvPr/>
        </p:nvGrpSpPr>
        <p:grpSpPr>
          <a:xfrm>
            <a:off x="885388" y="2667171"/>
            <a:ext cx="7389474" cy="524367"/>
            <a:chOff x="885388" y="2667171"/>
            <a:chExt cx="7389474" cy="524367"/>
          </a:xfrm>
        </p:grpSpPr>
        <p:sp>
          <p:nvSpPr>
            <p:cNvPr id="3" name="ïšḻïďê-Oval 34">
              <a:extLst>
                <a:ext uri="{FF2B5EF4-FFF2-40B4-BE49-F238E27FC236}">
                  <a16:creationId xmlns:a16="http://schemas.microsoft.com/office/drawing/2014/main" id="{5D89CF2F-122D-47B1-8AEA-6CD8B04E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667171"/>
              <a:ext cx="1088700" cy="365299"/>
            </a:xfrm>
            <a:prstGeom prst="ellipse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ïšḻïďê-Freeform: Shape 35">
              <a:extLst>
                <a:ext uri="{FF2B5EF4-FFF2-40B4-BE49-F238E27FC236}">
                  <a16:creationId xmlns:a16="http://schemas.microsoft.com/office/drawing/2014/main" id="{DA9358F0-78B9-42C9-9130-55151C84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ïšḻïďê-Oval 26">
              <a:extLst>
                <a:ext uri="{FF2B5EF4-FFF2-40B4-BE49-F238E27FC236}">
                  <a16:creationId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667171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ïšḻïďê-Freeform: Shape 27">
              <a:extLst>
                <a:ext uri="{FF2B5EF4-FFF2-40B4-BE49-F238E27FC236}">
                  <a16:creationId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ïšḻïďê-Oval 62">
              <a:extLst>
                <a:ext uri="{FF2B5EF4-FFF2-40B4-BE49-F238E27FC236}">
                  <a16:creationId xmlns:a16="http://schemas.microsoft.com/office/drawing/2014/main" id="{3C07DC05-BE3B-454D-AED9-7BE680D88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667171"/>
              <a:ext cx="1088700" cy="365299"/>
            </a:xfrm>
            <a:prstGeom prst="ellipse">
              <a:avLst/>
            </a:prstGeom>
            <a:solidFill>
              <a:schemeClr val="accent5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ïšḻïďê-Freeform: Shape 64">
              <a:extLst>
                <a:ext uri="{FF2B5EF4-FFF2-40B4-BE49-F238E27FC236}">
                  <a16:creationId xmlns:a16="http://schemas.microsoft.com/office/drawing/2014/main" id="{50255442-3CA5-4855-A943-2D1ACD81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ïšḻïďê-Oval 42">
              <a:extLst>
                <a:ext uri="{FF2B5EF4-FFF2-40B4-BE49-F238E27FC236}">
                  <a16:creationId xmlns:a16="http://schemas.microsoft.com/office/drawing/2014/main" id="{EB71B0B9-5E4E-4023-B37A-76F3243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667171"/>
              <a:ext cx="1088700" cy="365299"/>
            </a:xfrm>
            <a:prstGeom prst="ellipse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" name="ïšḻïďê-Freeform: Shape 43">
              <a:extLst>
                <a:ext uri="{FF2B5EF4-FFF2-40B4-BE49-F238E27FC236}">
                  <a16:creationId xmlns:a16="http://schemas.microsoft.com/office/drawing/2014/main" id="{772254A7-442F-414A-B282-632473FA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ïšḻïďê-Oval 18">
              <a:extLst>
                <a:ext uri="{FF2B5EF4-FFF2-40B4-BE49-F238E27FC236}">
                  <a16:creationId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667171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ïšḻïďê-Freeform: Shape 19">
              <a:extLst>
                <a:ext uri="{FF2B5EF4-FFF2-40B4-BE49-F238E27FC236}">
                  <a16:creationId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5" name="ïšḻïďê-Straight Connector 38">
            <a:extLst>
              <a:ext uri="{FF2B5EF4-FFF2-40B4-BE49-F238E27FC236}">
                <a16:creationId xmlns:a16="http://schemas.microsoft.com/office/drawing/2014/main" id="{44043A8D-529D-4818-9C3F-BA9D3AA1E325}"/>
              </a:ext>
            </a:extLst>
          </p:cNvPr>
          <p:cNvCxnSpPr/>
          <p:nvPr/>
        </p:nvCxnSpPr>
        <p:spPr>
          <a:xfrm>
            <a:off x="4579795" y="2533836"/>
            <a:ext cx="0" cy="257927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>
            <a:extLst>
              <a:ext uri="{FF2B5EF4-FFF2-40B4-BE49-F238E27FC236}">
                <a16:creationId xmlns:a16="http://schemas.microsoft.com/office/drawing/2014/main" id="{90E0C825-7576-41D2-A65E-8FA5EEAA9219}"/>
              </a:ext>
            </a:extLst>
          </p:cNvPr>
          <p:cNvGrpSpPr/>
          <p:nvPr/>
        </p:nvGrpSpPr>
        <p:grpSpPr>
          <a:xfrm>
            <a:off x="4214249" y="1715045"/>
            <a:ext cx="731092" cy="824167"/>
            <a:chOff x="5618999" y="2286726"/>
            <a:chExt cx="974789" cy="1098889"/>
          </a:xfrm>
        </p:grpSpPr>
        <p:grpSp>
          <p:nvGrpSpPr>
            <p:cNvPr id="61" name="Group 37">
              <a:extLst>
                <a:ext uri="{FF2B5EF4-FFF2-40B4-BE49-F238E27FC236}">
                  <a16:creationId xmlns:a16="http://schemas.microsoft.com/office/drawing/2014/main" id="{E4BD9DE6-F53F-48D2-B183-2850990D27DE}"/>
                </a:ext>
              </a:extLst>
            </p:cNvPr>
            <p:cNvGrpSpPr/>
            <p:nvPr/>
          </p:nvGrpSpPr>
          <p:grpSpPr>
            <a:xfrm>
              <a:off x="5618999" y="2286726"/>
              <a:ext cx="974789" cy="1098889"/>
              <a:chOff x="2865318" y="1820082"/>
              <a:chExt cx="773113" cy="871538"/>
            </a:xfrm>
          </p:grpSpPr>
          <p:sp>
            <p:nvSpPr>
              <p:cNvPr id="65" name="ïšḻïďê-Freeform: Shape 39">
                <a:extLst>
                  <a:ext uri="{FF2B5EF4-FFF2-40B4-BE49-F238E27FC236}">
                    <a16:creationId xmlns:a16="http://schemas.microsoft.com/office/drawing/2014/main" id="{FD8E9F6F-0229-4537-B784-05816D303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6" name="ïšḻïďê-Oval 40">
                <a:extLst>
                  <a:ext uri="{FF2B5EF4-FFF2-40B4-BE49-F238E27FC236}">
                    <a16:creationId xmlns:a16="http://schemas.microsoft.com/office/drawing/2014/main" id="{0FCA0139-6149-4FF3-BD7D-DD3DAE0F5EA7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0EFCC0DF-FDDC-40F4-8088-318312F6087D}"/>
                </a:ext>
              </a:extLst>
            </p:cNvPr>
            <p:cNvGrpSpPr/>
            <p:nvPr/>
          </p:nvGrpSpPr>
          <p:grpSpPr>
            <a:xfrm>
              <a:off x="5935298" y="2547025"/>
              <a:ext cx="342188" cy="342188"/>
              <a:chOff x="5935298" y="2547025"/>
              <a:chExt cx="342188" cy="342188"/>
            </a:xfrm>
            <a:solidFill>
              <a:srgbClr val="5EA3E7"/>
            </a:solidFill>
          </p:grpSpPr>
          <p:sp>
            <p:nvSpPr>
              <p:cNvPr id="63" name="ïšḻïďê-Freeform: Shape 76">
                <a:extLst>
                  <a:ext uri="{FF2B5EF4-FFF2-40B4-BE49-F238E27FC236}">
                    <a16:creationId xmlns:a16="http://schemas.microsoft.com/office/drawing/2014/main" id="{E011F42E-BBE1-4565-8B6C-56CF4E9E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98" y="2632721"/>
                <a:ext cx="256492" cy="2564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  <a:moveTo>
                      <a:pt x="10962" y="14352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4" name="ïšḻïďê-Freeform: Shape 77">
                <a:extLst>
                  <a:ext uri="{FF2B5EF4-FFF2-40B4-BE49-F238E27FC236}">
                    <a16:creationId xmlns:a16="http://schemas.microsoft.com/office/drawing/2014/main" id="{D122C9DF-6B8A-4399-8DF4-C3BE19B50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537" y="2547025"/>
                <a:ext cx="127949" cy="1279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  <a:moveTo>
                      <a:pt x="13530" y="1342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ïšḻïďê-Straight Connector 30">
            <a:extLst>
              <a:ext uri="{FF2B5EF4-FFF2-40B4-BE49-F238E27FC236}">
                <a16:creationId xmlns:a16="http://schemas.microsoft.com/office/drawing/2014/main" id="{956CA01F-0A60-4485-A248-C961155746EB}"/>
              </a:ext>
            </a:extLst>
          </p:cNvPr>
          <p:cNvCxnSpPr/>
          <p:nvPr/>
        </p:nvCxnSpPr>
        <p:spPr>
          <a:xfrm>
            <a:off x="3004600" y="2533836"/>
            <a:ext cx="0" cy="25792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024A7F-B675-45A6-A1DA-EA0473820806}"/>
              </a:ext>
            </a:extLst>
          </p:cNvPr>
          <p:cNvGrpSpPr/>
          <p:nvPr/>
        </p:nvGrpSpPr>
        <p:grpSpPr>
          <a:xfrm>
            <a:off x="2639055" y="1715045"/>
            <a:ext cx="731092" cy="824167"/>
            <a:chOff x="3518740" y="2286726"/>
            <a:chExt cx="974789" cy="1098889"/>
          </a:xfrm>
        </p:grpSpPr>
        <p:grpSp>
          <p:nvGrpSpPr>
            <p:cNvPr id="55" name="Group 29">
              <a:extLst>
                <a:ext uri="{FF2B5EF4-FFF2-40B4-BE49-F238E27FC236}">
                  <a16:creationId xmlns:a16="http://schemas.microsoft.com/office/drawing/2014/main" id="{0D7E1664-7623-4263-8053-7B5CDAAFEB82}"/>
                </a:ext>
              </a:extLst>
            </p:cNvPr>
            <p:cNvGrpSpPr/>
            <p:nvPr/>
          </p:nvGrpSpPr>
          <p:grpSpPr>
            <a:xfrm>
              <a:off x="3518740" y="2286726"/>
              <a:ext cx="974789" cy="1098889"/>
              <a:chOff x="2865318" y="1820082"/>
              <a:chExt cx="773113" cy="871538"/>
            </a:xfrm>
          </p:grpSpPr>
          <p:sp>
            <p:nvSpPr>
              <p:cNvPr id="59" name="ïšḻïďê-Freeform: Shape 31">
                <a:extLst>
                  <a:ext uri="{FF2B5EF4-FFF2-40B4-BE49-F238E27FC236}">
                    <a16:creationId xmlns:a16="http://schemas.microsoft.com/office/drawing/2014/main" id="{32113B5B-F24F-4D0B-BC65-E84C9B51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0" name="ïšḻïďê-Oval 32">
                <a:extLst>
                  <a:ext uri="{FF2B5EF4-FFF2-40B4-BE49-F238E27FC236}">
                    <a16:creationId xmlns:a16="http://schemas.microsoft.com/office/drawing/2014/main" id="{72A617C0-271D-42BF-8C3F-F6FFC78E757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A6566688-E2AA-4222-8AB0-3DBCC1251DEA}"/>
                </a:ext>
              </a:extLst>
            </p:cNvPr>
            <p:cNvGrpSpPr/>
            <p:nvPr/>
          </p:nvGrpSpPr>
          <p:grpSpPr>
            <a:xfrm>
              <a:off x="3833865" y="2579776"/>
              <a:ext cx="344532" cy="342188"/>
              <a:chOff x="3833865" y="2579776"/>
              <a:chExt cx="344532" cy="342188"/>
            </a:xfrm>
            <a:solidFill>
              <a:srgbClr val="ABCE5A"/>
            </a:solidFill>
          </p:grpSpPr>
          <p:sp>
            <p:nvSpPr>
              <p:cNvPr id="57" name="ïšḻïďê-Freeform: Shape 79">
                <a:extLst>
                  <a:ext uri="{FF2B5EF4-FFF2-40B4-BE49-F238E27FC236}">
                    <a16:creationId xmlns:a16="http://schemas.microsoft.com/office/drawing/2014/main" id="{B18AD107-4A74-4EAF-8C4A-C74146D07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65" y="2579776"/>
                <a:ext cx="258697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691" y="15798"/>
                    </a:move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4655"/>
                    </a:lnTo>
                    <a:lnTo>
                      <a:pt x="21600" y="4655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4638" y="21600"/>
                    </a:lnTo>
                    <a:lnTo>
                      <a:pt x="4638" y="15798"/>
                    </a:lnTo>
                    <a:lnTo>
                      <a:pt x="2691" y="15798"/>
                    </a:lnTo>
                    <a:close/>
                    <a:moveTo>
                      <a:pt x="2691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8" name="ïšḻïďê-Freeform: Shape 80">
                <a:extLst>
                  <a:ext uri="{FF2B5EF4-FFF2-40B4-BE49-F238E27FC236}">
                    <a16:creationId xmlns:a16="http://schemas.microsoft.com/office/drawing/2014/main" id="{4D465790-08D6-4990-BF19-A123D1F4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104" y="2665323"/>
                <a:ext cx="259293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18909" y="15798"/>
                    </a:moveTo>
                    <a:lnTo>
                      <a:pt x="2691" y="15798"/>
                    </a:ln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15798"/>
                    </a:lnTo>
                    <a:close/>
                    <a:moveTo>
                      <a:pt x="18909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ïšḻïďê-Straight Connector 67">
            <a:extLst>
              <a:ext uri="{FF2B5EF4-FFF2-40B4-BE49-F238E27FC236}">
                <a16:creationId xmlns:a16="http://schemas.microsoft.com/office/drawing/2014/main" id="{3B1C2B90-94EE-4748-A580-116A909B607D}"/>
              </a:ext>
            </a:extLst>
          </p:cNvPr>
          <p:cNvCxnSpPr/>
          <p:nvPr/>
        </p:nvCxnSpPr>
        <p:spPr>
          <a:xfrm>
            <a:off x="7730181" y="2533836"/>
            <a:ext cx="0" cy="257926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65BF148-9F67-476D-B7B5-8594DB8F5B14}"/>
              </a:ext>
            </a:extLst>
          </p:cNvPr>
          <p:cNvGrpSpPr/>
          <p:nvPr/>
        </p:nvGrpSpPr>
        <p:grpSpPr>
          <a:xfrm>
            <a:off x="7364635" y="1715045"/>
            <a:ext cx="731092" cy="824167"/>
            <a:chOff x="7364635" y="1715045"/>
            <a:chExt cx="731092" cy="824167"/>
          </a:xfrm>
        </p:grpSpPr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0438C6B3-77AA-4FE4-A81E-13F634C47CD4}"/>
                </a:ext>
              </a:extLst>
            </p:cNvPr>
            <p:cNvGrpSpPr/>
            <p:nvPr/>
          </p:nvGrpSpPr>
          <p:grpSpPr>
            <a:xfrm>
              <a:off x="7364635" y="1715045"/>
              <a:ext cx="731092" cy="824167"/>
              <a:chOff x="2865318" y="1820082"/>
              <a:chExt cx="773113" cy="871538"/>
            </a:xfrm>
          </p:grpSpPr>
          <p:sp>
            <p:nvSpPr>
              <p:cNvPr id="53" name="ïšḻïďê-Freeform: Shape 68">
                <a:extLst>
                  <a:ext uri="{FF2B5EF4-FFF2-40B4-BE49-F238E27FC236}">
                    <a16:creationId xmlns:a16="http://schemas.microsoft.com/office/drawing/2014/main" id="{13E4552A-DD71-461E-AB13-BEF6D6E23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" name="ïšḻïďê-Oval 69">
                <a:extLst>
                  <a:ext uri="{FF2B5EF4-FFF2-40B4-BE49-F238E27FC236}">
                    <a16:creationId xmlns:a16="http://schemas.microsoft.com/office/drawing/2014/main" id="{E8E880B7-E7BA-42F7-A3E2-757871FF2F79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52" name="ïšḻïďê-Freeform: Shape 81">
              <a:extLst>
                <a:ext uri="{FF2B5EF4-FFF2-40B4-BE49-F238E27FC236}">
                  <a16:creationId xmlns:a16="http://schemas.microsoft.com/office/drawing/2014/main" id="{09DD656D-8D67-45F4-B943-3FDB8752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59" y="1910051"/>
              <a:ext cx="256641" cy="258398"/>
            </a:xfrm>
            <a:custGeom>
              <a:avLst/>
              <a:gdLst>
                <a:gd name="T0" fmla="*/ 84371008 w 21582"/>
                <a:gd name="T1" fmla="*/ 294811013 h 21587"/>
                <a:gd name="T2" fmla="*/ 84371008 w 21582"/>
                <a:gd name="T3" fmla="*/ 294811013 h 21587"/>
                <a:gd name="T4" fmla="*/ 84305262 w 21582"/>
                <a:gd name="T5" fmla="*/ 294811013 h 21587"/>
                <a:gd name="T6" fmla="*/ 38787421 w 21582"/>
                <a:gd name="T7" fmla="*/ 279624603 h 21587"/>
                <a:gd name="T8" fmla="*/ 25285619 w 21582"/>
                <a:gd name="T9" fmla="*/ 267879555 h 21587"/>
                <a:gd name="T10" fmla="*/ 0 w 21582"/>
                <a:gd name="T11" fmla="*/ 207884495 h 21587"/>
                <a:gd name="T12" fmla="*/ 25658487 w 21582"/>
                <a:gd name="T13" fmla="*/ 147630356 h 21587"/>
                <a:gd name="T14" fmla="*/ 96169700 w 21582"/>
                <a:gd name="T15" fmla="*/ 120167052 h 21587"/>
                <a:gd name="T16" fmla="*/ 118995510 w 21582"/>
                <a:gd name="T17" fmla="*/ 121955865 h 21587"/>
                <a:gd name="T18" fmla="*/ 162304981 w 21582"/>
                <a:gd name="T19" fmla="*/ 127895997 h 21587"/>
                <a:gd name="T20" fmla="*/ 185462732 w 21582"/>
                <a:gd name="T21" fmla="*/ 130464395 h 21587"/>
                <a:gd name="T22" fmla="*/ 228798267 w 21582"/>
                <a:gd name="T23" fmla="*/ 115605202 h 21587"/>
                <a:gd name="T24" fmla="*/ 239945450 w 21582"/>
                <a:gd name="T25" fmla="*/ 88386957 h 21587"/>
                <a:gd name="T26" fmla="*/ 230661101 w 21582"/>
                <a:gd name="T27" fmla="*/ 63558903 h 21587"/>
                <a:gd name="T28" fmla="*/ 227947340 w 21582"/>
                <a:gd name="T29" fmla="*/ 60540807 h 21587"/>
                <a:gd name="T30" fmla="*/ 218888366 w 21582"/>
                <a:gd name="T31" fmla="*/ 53466297 h 21587"/>
                <a:gd name="T32" fmla="*/ 201065188 w 21582"/>
                <a:gd name="T33" fmla="*/ 48713612 h 21587"/>
                <a:gd name="T34" fmla="*/ 200958623 w 21582"/>
                <a:gd name="T35" fmla="*/ 48700986 h 21587"/>
                <a:gd name="T36" fmla="*/ 174275867 w 21582"/>
                <a:gd name="T37" fmla="*/ 59981147 h 21587"/>
                <a:gd name="T38" fmla="*/ 159990045 w 21582"/>
                <a:gd name="T39" fmla="*/ 104338943 h 21587"/>
                <a:gd name="T40" fmla="*/ 121628780 w 21582"/>
                <a:gd name="T41" fmla="*/ 99080941 h 21587"/>
                <a:gd name="T42" fmla="*/ 121681939 w 21582"/>
                <a:gd name="T43" fmla="*/ 99094843 h 21587"/>
                <a:gd name="T44" fmla="*/ 121601438 w 21582"/>
                <a:gd name="T45" fmla="*/ 99080941 h 21587"/>
                <a:gd name="T46" fmla="*/ 121455319 w 21582"/>
                <a:gd name="T47" fmla="*/ 99053126 h 21587"/>
                <a:gd name="T48" fmla="*/ 121535821 w 21582"/>
                <a:gd name="T49" fmla="*/ 99067028 h 21587"/>
                <a:gd name="T50" fmla="*/ 117079388 w 21582"/>
                <a:gd name="T51" fmla="*/ 98561722 h 21587"/>
                <a:gd name="T52" fmla="*/ 143829028 w 21582"/>
                <a:gd name="T53" fmla="*/ 26343994 h 21587"/>
                <a:gd name="T54" fmla="*/ 202235694 w 21582"/>
                <a:gd name="T55" fmla="*/ 13902 h 21587"/>
                <a:gd name="T56" fmla="*/ 202541549 w 21582"/>
                <a:gd name="T57" fmla="*/ 0 h 21587"/>
                <a:gd name="T58" fmla="*/ 202687678 w 21582"/>
                <a:gd name="T59" fmla="*/ 0 h 21587"/>
                <a:gd name="T60" fmla="*/ 261307358 w 21582"/>
                <a:gd name="T61" fmla="*/ 26616867 h 21587"/>
                <a:gd name="T62" fmla="*/ 272533883 w 21582"/>
                <a:gd name="T63" fmla="*/ 40246908 h 21587"/>
                <a:gd name="T64" fmla="*/ 287072292 w 21582"/>
                <a:gd name="T65" fmla="*/ 86762331 h 21587"/>
                <a:gd name="T66" fmla="*/ 273052761 w 21582"/>
                <a:gd name="T67" fmla="*/ 132935457 h 21587"/>
                <a:gd name="T68" fmla="*/ 261893121 w 21582"/>
                <a:gd name="T69" fmla="*/ 146524948 h 21587"/>
                <a:gd name="T70" fmla="*/ 191780732 w 21582"/>
                <a:gd name="T71" fmla="*/ 174603530 h 21587"/>
                <a:gd name="T72" fmla="*/ 167638287 w 21582"/>
                <a:gd name="T73" fmla="*/ 172458410 h 21587"/>
                <a:gd name="T74" fmla="*/ 124488659 w 21582"/>
                <a:gd name="T75" fmla="*/ 166696378 h 21587"/>
                <a:gd name="T76" fmla="*/ 101623167 w 21582"/>
                <a:gd name="T77" fmla="*/ 164114175 h 21587"/>
                <a:gd name="T78" fmla="*/ 57940829 w 21582"/>
                <a:gd name="T79" fmla="*/ 179370009 h 21587"/>
                <a:gd name="T80" fmla="*/ 51131174 w 21582"/>
                <a:gd name="T81" fmla="*/ 188628925 h 21587"/>
                <a:gd name="T82" fmla="*/ 47126842 w 21582"/>
                <a:gd name="T83" fmla="*/ 206600880 h 21587"/>
                <a:gd name="T84" fmla="*/ 53857274 w 21582"/>
                <a:gd name="T85" fmla="*/ 228083621 h 21587"/>
                <a:gd name="T86" fmla="*/ 58805362 w 21582"/>
                <a:gd name="T87" fmla="*/ 234133715 h 21587"/>
                <a:gd name="T88" fmla="*/ 85022398 w 21582"/>
                <a:gd name="T89" fmla="*/ 246260312 h 21587"/>
                <a:gd name="T90" fmla="*/ 85768026 w 21582"/>
                <a:gd name="T91" fmla="*/ 246288127 h 21587"/>
                <a:gd name="T92" fmla="*/ 112622965 w 21582"/>
                <a:gd name="T93" fmla="*/ 234857562 h 21587"/>
                <a:gd name="T94" fmla="*/ 126922393 w 21582"/>
                <a:gd name="T95" fmla="*/ 190267453 h 21587"/>
                <a:gd name="T96" fmla="*/ 164924634 w 21582"/>
                <a:gd name="T97" fmla="*/ 195334621 h 21587"/>
                <a:gd name="T98" fmla="*/ 169195267 w 21582"/>
                <a:gd name="T99" fmla="*/ 195976428 h 21587"/>
                <a:gd name="T100" fmla="*/ 143071071 w 21582"/>
                <a:gd name="T101" fmla="*/ 268152429 h 21587"/>
                <a:gd name="T102" fmla="*/ 84371008 w 21582"/>
                <a:gd name="T103" fmla="*/ 294811013 h 215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82" h="21587">
                  <a:moveTo>
                    <a:pt x="6343" y="21587"/>
                  </a:moveTo>
                  <a:lnTo>
                    <a:pt x="6343" y="21587"/>
                  </a:lnTo>
                  <a:cubicBezTo>
                    <a:pt x="6342" y="21587"/>
                    <a:pt x="6340" y="21587"/>
                    <a:pt x="6338" y="21587"/>
                  </a:cubicBezTo>
                  <a:cubicBezTo>
                    <a:pt x="5102" y="21582"/>
                    <a:pt x="3960" y="21211"/>
                    <a:pt x="2916" y="20475"/>
                  </a:cubicBezTo>
                  <a:cubicBezTo>
                    <a:pt x="2567" y="20229"/>
                    <a:pt x="2229" y="19943"/>
                    <a:pt x="1901" y="19615"/>
                  </a:cubicBezTo>
                  <a:cubicBezTo>
                    <a:pt x="631" y="18345"/>
                    <a:pt x="-3" y="16881"/>
                    <a:pt x="0" y="15222"/>
                  </a:cubicBezTo>
                  <a:cubicBezTo>
                    <a:pt x="3" y="13563"/>
                    <a:pt x="646" y="12092"/>
                    <a:pt x="1929" y="10810"/>
                  </a:cubicBezTo>
                  <a:cubicBezTo>
                    <a:pt x="3246" y="9493"/>
                    <a:pt x="5036" y="8799"/>
                    <a:pt x="7230" y="8799"/>
                  </a:cubicBezTo>
                  <a:cubicBezTo>
                    <a:pt x="7777" y="8799"/>
                    <a:pt x="8350" y="8843"/>
                    <a:pt x="8946" y="8930"/>
                  </a:cubicBezTo>
                  <a:lnTo>
                    <a:pt x="12202" y="9365"/>
                  </a:lnTo>
                  <a:cubicBezTo>
                    <a:pt x="12818" y="9494"/>
                    <a:pt x="13401" y="9553"/>
                    <a:pt x="13943" y="9553"/>
                  </a:cubicBezTo>
                  <a:cubicBezTo>
                    <a:pt x="15390" y="9553"/>
                    <a:pt x="16538" y="9129"/>
                    <a:pt x="17201" y="8465"/>
                  </a:cubicBezTo>
                  <a:cubicBezTo>
                    <a:pt x="17766" y="7901"/>
                    <a:pt x="18045" y="7236"/>
                    <a:pt x="18039" y="6472"/>
                  </a:cubicBezTo>
                  <a:cubicBezTo>
                    <a:pt x="18019" y="5789"/>
                    <a:pt x="17787" y="5182"/>
                    <a:pt x="17341" y="4654"/>
                  </a:cubicBezTo>
                  <a:cubicBezTo>
                    <a:pt x="17277" y="4579"/>
                    <a:pt x="17210" y="4505"/>
                    <a:pt x="17137" y="4433"/>
                  </a:cubicBezTo>
                  <a:cubicBezTo>
                    <a:pt x="16926" y="4221"/>
                    <a:pt x="16699" y="4049"/>
                    <a:pt x="16456" y="3915"/>
                  </a:cubicBezTo>
                  <a:cubicBezTo>
                    <a:pt x="16053" y="3693"/>
                    <a:pt x="15607" y="3577"/>
                    <a:pt x="15116" y="3567"/>
                  </a:cubicBezTo>
                  <a:cubicBezTo>
                    <a:pt x="15113" y="3567"/>
                    <a:pt x="15111" y="3566"/>
                    <a:pt x="15108" y="3566"/>
                  </a:cubicBezTo>
                  <a:cubicBezTo>
                    <a:pt x="14343" y="3544"/>
                    <a:pt x="13675" y="3819"/>
                    <a:pt x="13102" y="4392"/>
                  </a:cubicBezTo>
                  <a:cubicBezTo>
                    <a:pt x="12398" y="5096"/>
                    <a:pt x="11967" y="6055"/>
                    <a:pt x="12028" y="7640"/>
                  </a:cubicBezTo>
                  <a:lnTo>
                    <a:pt x="9144" y="7255"/>
                  </a:lnTo>
                  <a:cubicBezTo>
                    <a:pt x="9145" y="7256"/>
                    <a:pt x="9147" y="7256"/>
                    <a:pt x="9148" y="7256"/>
                  </a:cubicBezTo>
                  <a:cubicBezTo>
                    <a:pt x="9146" y="7256"/>
                    <a:pt x="9144" y="7255"/>
                    <a:pt x="9142" y="7255"/>
                  </a:cubicBezTo>
                  <a:lnTo>
                    <a:pt x="9131" y="7253"/>
                  </a:lnTo>
                  <a:cubicBezTo>
                    <a:pt x="9133" y="7254"/>
                    <a:pt x="9135" y="7254"/>
                    <a:pt x="9137" y="7254"/>
                  </a:cubicBezTo>
                  <a:cubicBezTo>
                    <a:pt x="9024" y="7238"/>
                    <a:pt x="8915" y="7231"/>
                    <a:pt x="8802" y="7217"/>
                  </a:cubicBezTo>
                  <a:cubicBezTo>
                    <a:pt x="8704" y="4934"/>
                    <a:pt x="9346" y="3396"/>
                    <a:pt x="10813" y="1929"/>
                  </a:cubicBezTo>
                  <a:cubicBezTo>
                    <a:pt x="12115" y="628"/>
                    <a:pt x="13578" y="-13"/>
                    <a:pt x="15204" y="1"/>
                  </a:cubicBezTo>
                  <a:lnTo>
                    <a:pt x="15227" y="0"/>
                  </a:lnTo>
                  <a:cubicBezTo>
                    <a:pt x="15231" y="0"/>
                    <a:pt x="15234" y="0"/>
                    <a:pt x="15238" y="0"/>
                  </a:cubicBezTo>
                  <a:cubicBezTo>
                    <a:pt x="16877" y="0"/>
                    <a:pt x="18346" y="650"/>
                    <a:pt x="19645" y="1949"/>
                  </a:cubicBezTo>
                  <a:cubicBezTo>
                    <a:pt x="19966" y="2270"/>
                    <a:pt x="20248" y="2603"/>
                    <a:pt x="20489" y="2947"/>
                  </a:cubicBezTo>
                  <a:cubicBezTo>
                    <a:pt x="21214" y="3980"/>
                    <a:pt x="21578" y="5116"/>
                    <a:pt x="21582" y="6353"/>
                  </a:cubicBezTo>
                  <a:cubicBezTo>
                    <a:pt x="21597" y="7580"/>
                    <a:pt x="21246" y="8706"/>
                    <a:pt x="20528" y="9734"/>
                  </a:cubicBezTo>
                  <a:cubicBezTo>
                    <a:pt x="20289" y="10077"/>
                    <a:pt x="20010" y="10409"/>
                    <a:pt x="19689" y="10729"/>
                  </a:cubicBezTo>
                  <a:cubicBezTo>
                    <a:pt x="18342" y="12076"/>
                    <a:pt x="16560" y="12785"/>
                    <a:pt x="14418" y="12785"/>
                  </a:cubicBezTo>
                  <a:cubicBezTo>
                    <a:pt x="13838" y="12785"/>
                    <a:pt x="13234" y="12734"/>
                    <a:pt x="12603" y="12628"/>
                  </a:cubicBezTo>
                  <a:lnTo>
                    <a:pt x="9359" y="12206"/>
                  </a:lnTo>
                  <a:cubicBezTo>
                    <a:pt x="8753" y="12077"/>
                    <a:pt x="8177" y="12017"/>
                    <a:pt x="7640" y="12017"/>
                  </a:cubicBezTo>
                  <a:cubicBezTo>
                    <a:pt x="6196" y="12017"/>
                    <a:pt x="5038" y="12452"/>
                    <a:pt x="4356" y="13134"/>
                  </a:cubicBezTo>
                  <a:cubicBezTo>
                    <a:pt x="4144" y="13346"/>
                    <a:pt x="3973" y="13572"/>
                    <a:pt x="3844" y="13812"/>
                  </a:cubicBezTo>
                  <a:cubicBezTo>
                    <a:pt x="3629" y="14211"/>
                    <a:pt x="3528" y="14650"/>
                    <a:pt x="3543" y="15128"/>
                  </a:cubicBezTo>
                  <a:cubicBezTo>
                    <a:pt x="3560" y="15714"/>
                    <a:pt x="3728" y="16238"/>
                    <a:pt x="4049" y="16701"/>
                  </a:cubicBezTo>
                  <a:cubicBezTo>
                    <a:pt x="4156" y="16856"/>
                    <a:pt x="4280" y="17003"/>
                    <a:pt x="4421" y="17144"/>
                  </a:cubicBezTo>
                  <a:cubicBezTo>
                    <a:pt x="4978" y="17701"/>
                    <a:pt x="5635" y="17997"/>
                    <a:pt x="6392" y="18032"/>
                  </a:cubicBezTo>
                  <a:lnTo>
                    <a:pt x="6448" y="18034"/>
                  </a:lnTo>
                  <a:cubicBezTo>
                    <a:pt x="7230" y="18040"/>
                    <a:pt x="7902" y="17761"/>
                    <a:pt x="8467" y="17197"/>
                  </a:cubicBezTo>
                  <a:cubicBezTo>
                    <a:pt x="9177" y="16486"/>
                    <a:pt x="9610" y="15521"/>
                    <a:pt x="9542" y="13932"/>
                  </a:cubicBezTo>
                  <a:lnTo>
                    <a:pt x="12399" y="14303"/>
                  </a:lnTo>
                  <a:cubicBezTo>
                    <a:pt x="12506" y="14321"/>
                    <a:pt x="12613" y="14335"/>
                    <a:pt x="12720" y="14350"/>
                  </a:cubicBezTo>
                  <a:cubicBezTo>
                    <a:pt x="12790" y="16689"/>
                    <a:pt x="12167" y="18224"/>
                    <a:pt x="10756" y="19635"/>
                  </a:cubicBezTo>
                  <a:cubicBezTo>
                    <a:pt x="9457" y="20934"/>
                    <a:pt x="7986" y="21584"/>
                    <a:pt x="6343" y="21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ïšḻïďê-Straight Connector 46">
            <a:extLst>
              <a:ext uri="{FF2B5EF4-FFF2-40B4-BE49-F238E27FC236}">
                <a16:creationId xmlns:a16="http://schemas.microsoft.com/office/drawing/2014/main" id="{891A4C89-CE6F-4400-AFCD-CD7031F2EE57}"/>
              </a:ext>
            </a:extLst>
          </p:cNvPr>
          <p:cNvCxnSpPr/>
          <p:nvPr/>
        </p:nvCxnSpPr>
        <p:spPr>
          <a:xfrm>
            <a:off x="6154988" y="2533836"/>
            <a:ext cx="0" cy="25792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81C748F-BFCF-4A89-9C98-E9515A0E4269}"/>
              </a:ext>
            </a:extLst>
          </p:cNvPr>
          <p:cNvGrpSpPr/>
          <p:nvPr/>
        </p:nvGrpSpPr>
        <p:grpSpPr>
          <a:xfrm>
            <a:off x="5789443" y="1715045"/>
            <a:ext cx="731092" cy="824167"/>
            <a:chOff x="7719257" y="2286726"/>
            <a:chExt cx="974789" cy="1098889"/>
          </a:xfrm>
        </p:grpSpPr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A50A25D2-F8C3-4381-A853-9E7C3D6B9306}"/>
                </a:ext>
              </a:extLst>
            </p:cNvPr>
            <p:cNvGrpSpPr/>
            <p:nvPr/>
          </p:nvGrpSpPr>
          <p:grpSpPr>
            <a:xfrm>
              <a:off x="7719257" y="2286726"/>
              <a:ext cx="974789" cy="1098889"/>
              <a:chOff x="2865318" y="1820082"/>
              <a:chExt cx="773113" cy="871538"/>
            </a:xfrm>
          </p:grpSpPr>
          <p:sp>
            <p:nvSpPr>
              <p:cNvPr id="48" name="ïšḻïďê-Freeform: Shape 54">
                <a:extLst>
                  <a:ext uri="{FF2B5EF4-FFF2-40B4-BE49-F238E27FC236}">
                    <a16:creationId xmlns:a16="http://schemas.microsoft.com/office/drawing/2014/main" id="{235B1077-B058-421F-B7FB-81E6E631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9" name="ïšḻïďê-Oval 57">
                <a:extLst>
                  <a:ext uri="{FF2B5EF4-FFF2-40B4-BE49-F238E27FC236}">
                    <a16:creationId xmlns:a16="http://schemas.microsoft.com/office/drawing/2014/main" id="{56F59F61-A097-4AFC-86EF-B26755DC7D6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8">
              <a:extLst>
                <a:ext uri="{FF2B5EF4-FFF2-40B4-BE49-F238E27FC236}">
                  <a16:creationId xmlns:a16="http://schemas.microsoft.com/office/drawing/2014/main" id="{2B5EB960-6FC4-4EBE-A64F-F643B9FA1CB8}"/>
                </a:ext>
              </a:extLst>
            </p:cNvPr>
            <p:cNvGrpSpPr/>
            <p:nvPr/>
          </p:nvGrpSpPr>
          <p:grpSpPr>
            <a:xfrm>
              <a:off x="8035555" y="2590267"/>
              <a:ext cx="342188" cy="257813"/>
              <a:chOff x="8035555" y="2590267"/>
              <a:chExt cx="342188" cy="257813"/>
            </a:xfrm>
            <a:solidFill>
              <a:srgbClr val="886EBA"/>
            </a:solidFill>
          </p:grpSpPr>
          <p:sp>
            <p:nvSpPr>
              <p:cNvPr id="45" name="ïšḻïďê-Freeform: Shape 83">
                <a:extLst>
                  <a:ext uri="{FF2B5EF4-FFF2-40B4-BE49-F238E27FC236}">
                    <a16:creationId xmlns:a16="http://schemas.microsoft.com/office/drawing/2014/main" id="{4146B990-B389-4DC2-AB58-61E6FA96F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555" y="2590267"/>
                <a:ext cx="342188" cy="257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  <a:moveTo>
                      <a:pt x="19798" y="192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ïšḻïďê-Freeform: Shape 84">
                <a:extLst>
                  <a:ext uri="{FF2B5EF4-FFF2-40B4-BE49-F238E27FC236}">
                    <a16:creationId xmlns:a16="http://schemas.microsoft.com/office/drawing/2014/main" id="{65938D46-532F-41E9-8F4C-DF2949F1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446" y="2666833"/>
                <a:ext cx="224951" cy="129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676" y="4992"/>
                    </a:lnTo>
                    <a:lnTo>
                      <a:pt x="16483" y="6269"/>
                    </a:lnTo>
                    <a:lnTo>
                      <a:pt x="14583" y="0"/>
                    </a:lnTo>
                    <a:lnTo>
                      <a:pt x="8443" y="15509"/>
                    </a:lnTo>
                    <a:lnTo>
                      <a:pt x="5154" y="11801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7" name="ïšḻïďê-Freeform: Shape 85">
                <a:extLst>
                  <a:ext uri="{FF2B5EF4-FFF2-40B4-BE49-F238E27FC236}">
                    <a16:creationId xmlns:a16="http://schemas.microsoft.com/office/drawing/2014/main" id="{C4C6A600-94BA-4EC0-9BBB-EF05420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207" y="2652477"/>
                <a:ext cx="53560" cy="53836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ïšḻïďê-Straight Connector 22">
            <a:extLst>
              <a:ext uri="{FF2B5EF4-FFF2-40B4-BE49-F238E27FC236}">
                <a16:creationId xmlns:a16="http://schemas.microsoft.com/office/drawing/2014/main" id="{6ADAFC78-0D25-4E79-9D0B-2B85FD470DEB}"/>
              </a:ext>
            </a:extLst>
          </p:cNvPr>
          <p:cNvCxnSpPr/>
          <p:nvPr/>
        </p:nvCxnSpPr>
        <p:spPr>
          <a:xfrm>
            <a:off x="1429406" y="2533836"/>
            <a:ext cx="0" cy="2579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">
            <a:extLst>
              <a:ext uri="{FF2B5EF4-FFF2-40B4-BE49-F238E27FC236}">
                <a16:creationId xmlns:a16="http://schemas.microsoft.com/office/drawing/2014/main" id="{B091F080-A35D-47A2-BB65-64681A35F53C}"/>
              </a:ext>
            </a:extLst>
          </p:cNvPr>
          <p:cNvGrpSpPr/>
          <p:nvPr/>
        </p:nvGrpSpPr>
        <p:grpSpPr>
          <a:xfrm>
            <a:off x="1063861" y="1715045"/>
            <a:ext cx="731092" cy="824167"/>
            <a:chOff x="1418481" y="2286726"/>
            <a:chExt cx="974789" cy="1098889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75C1AA8B-2B7D-4F55-98DC-E2E2F334B57C}"/>
                </a:ext>
              </a:extLst>
            </p:cNvPr>
            <p:cNvGrpSpPr/>
            <p:nvPr/>
          </p:nvGrpSpPr>
          <p:grpSpPr>
            <a:xfrm>
              <a:off x="1418481" y="2286726"/>
              <a:ext cx="974789" cy="1098889"/>
              <a:chOff x="2865318" y="1820082"/>
              <a:chExt cx="773113" cy="871538"/>
            </a:xfrm>
          </p:grpSpPr>
          <p:sp>
            <p:nvSpPr>
              <p:cNvPr id="41" name="ïšḻïďê-Freeform: Shape 23">
                <a:extLst>
                  <a:ext uri="{FF2B5EF4-FFF2-40B4-BE49-F238E27FC236}">
                    <a16:creationId xmlns:a16="http://schemas.microsoft.com/office/drawing/2014/main" id="{88099B77-7E35-43D5-BE82-752355DD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ïšḻïďê-Oval 24">
                <a:extLst>
                  <a:ext uri="{FF2B5EF4-FFF2-40B4-BE49-F238E27FC236}">
                    <a16:creationId xmlns:a16="http://schemas.microsoft.com/office/drawing/2014/main" id="{898B0D61-EA32-4558-9488-C22A8E20A302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1B71C711-7B33-4317-BBC0-C65627BB6E51}"/>
                </a:ext>
              </a:extLst>
            </p:cNvPr>
            <p:cNvGrpSpPr/>
            <p:nvPr/>
          </p:nvGrpSpPr>
          <p:grpSpPr>
            <a:xfrm>
              <a:off x="1718092" y="2567302"/>
              <a:ext cx="344532" cy="344532"/>
              <a:chOff x="1718092" y="2567302"/>
              <a:chExt cx="344532" cy="344532"/>
            </a:xfrm>
          </p:grpSpPr>
          <p:sp>
            <p:nvSpPr>
              <p:cNvPr id="39" name="ïšḻïďê-Freeform: Shape 87">
                <a:extLst>
                  <a:ext uri="{FF2B5EF4-FFF2-40B4-BE49-F238E27FC236}">
                    <a16:creationId xmlns:a16="http://schemas.microsoft.com/office/drawing/2014/main" id="{7D08691A-2DCD-498D-B0EB-1FFAD1AC5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567302"/>
                <a:ext cx="344532" cy="3445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19200"/>
                    </a:moveTo>
                    <a:cubicBezTo>
                      <a:pt x="6168" y="19200"/>
                      <a:pt x="2400" y="15432"/>
                      <a:pt x="2400" y="10800"/>
                    </a:cubicBezTo>
                    <a:cubicBezTo>
                      <a:pt x="2400" y="6168"/>
                      <a:pt x="6168" y="2400"/>
                      <a:pt x="10800" y="2400"/>
                    </a:cubicBezTo>
                    <a:cubicBezTo>
                      <a:pt x="15432" y="2400"/>
                      <a:pt x="19200" y="6168"/>
                      <a:pt x="19200" y="10800"/>
                    </a:cubicBezTo>
                    <a:cubicBezTo>
                      <a:pt x="19200" y="15432"/>
                      <a:pt x="15432" y="19200"/>
                      <a:pt x="10800" y="19200"/>
                    </a:cubicBezTo>
                    <a:close/>
                    <a:moveTo>
                      <a:pt x="10800" y="192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ïšḻïďê-Freeform: Shape 88">
                <a:extLst>
                  <a:ext uri="{FF2B5EF4-FFF2-40B4-BE49-F238E27FC236}">
                    <a16:creationId xmlns:a16="http://schemas.microsoft.com/office/drawing/2014/main" id="{C425925B-AB9B-480A-B8A4-017456BE2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569" y="2658220"/>
                <a:ext cx="167772" cy="1668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7323" y="7316"/>
                    </a:moveTo>
                    <a:lnTo>
                      <a:pt x="7322" y="7318"/>
                    </a:lnTo>
                    <a:lnTo>
                      <a:pt x="7319" y="7319"/>
                    </a:lnTo>
                    <a:lnTo>
                      <a:pt x="7320" y="7321"/>
                    </a:lnTo>
                    <a:lnTo>
                      <a:pt x="0" y="21600"/>
                    </a:lnTo>
                    <a:lnTo>
                      <a:pt x="14275" y="14284"/>
                    </a:lnTo>
                    <a:lnTo>
                      <a:pt x="14277" y="14285"/>
                    </a:lnTo>
                    <a:lnTo>
                      <a:pt x="14278" y="14281"/>
                    </a:lnTo>
                    <a:lnTo>
                      <a:pt x="14281" y="14281"/>
                    </a:lnTo>
                    <a:lnTo>
                      <a:pt x="14402" y="14068"/>
                    </a:lnTo>
                    <a:lnTo>
                      <a:pt x="21600" y="0"/>
                    </a:lnTo>
                    <a:lnTo>
                      <a:pt x="7537" y="7194"/>
                    </a:lnTo>
                    <a:lnTo>
                      <a:pt x="7323" y="7316"/>
                    </a:lnTo>
                    <a:close/>
                    <a:moveTo>
                      <a:pt x="8634" y="8635"/>
                    </a:moveTo>
                    <a:lnTo>
                      <a:pt x="12961" y="12967"/>
                    </a:lnTo>
                    <a:lnTo>
                      <a:pt x="4342" y="17259"/>
                    </a:lnTo>
                    <a:lnTo>
                      <a:pt x="8632" y="8636"/>
                    </a:lnTo>
                    <a:lnTo>
                      <a:pt x="8634" y="8635"/>
                    </a:lnTo>
                    <a:close/>
                    <a:moveTo>
                      <a:pt x="8634" y="863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ïšḻïďê-Rectangle 63">
            <a:extLst>
              <a:ext uri="{FF2B5EF4-FFF2-40B4-BE49-F238E27FC236}">
                <a16:creationId xmlns:a16="http://schemas.microsoft.com/office/drawing/2014/main" id="{52B75286-16E8-4117-8396-CAD367F94975}"/>
              </a:ext>
            </a:extLst>
          </p:cNvPr>
          <p:cNvSpPr/>
          <p:nvPr/>
        </p:nvSpPr>
        <p:spPr>
          <a:xfrm>
            <a:off x="769850" y="3316249"/>
            <a:ext cx="1254743" cy="68653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、找到相关程序代码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368AA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1368AA"/>
                </a:solidFill>
                <a:latin typeface="Arial"/>
                <a:ea typeface="微软雅黑"/>
                <a:cs typeface="+mn-ea"/>
                <a:sym typeface="+mn-lt"/>
              </a:rPr>
              <a:t>、调试代码以便导入</a:t>
            </a:r>
            <a:endParaRPr lang="en-US" altLang="zh-CN" sz="1600" b="1" dirty="0">
              <a:solidFill>
                <a:srgbClr val="1368AA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3" name="ïšḻïďê-Rectangle 78">
            <a:extLst>
              <a:ext uri="{FF2B5EF4-FFF2-40B4-BE49-F238E27FC236}">
                <a16:creationId xmlns:a16="http://schemas.microsoft.com/office/drawing/2014/main" id="{6676C3B4-0592-4FAF-A81D-888A8BC985D3}"/>
              </a:ext>
            </a:extLst>
          </p:cNvPr>
          <p:cNvSpPr/>
          <p:nvPr/>
        </p:nvSpPr>
        <p:spPr>
          <a:xfrm>
            <a:off x="2423683" y="3313358"/>
            <a:ext cx="1161830" cy="55453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、设计功能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1" name="ïšḻïďê-Rectangle 89">
            <a:extLst>
              <a:ext uri="{FF2B5EF4-FFF2-40B4-BE49-F238E27FC236}">
                <a16:creationId xmlns:a16="http://schemas.microsoft.com/office/drawing/2014/main" id="{B1DC34DD-E587-4E10-917B-6D8971DF6FB9}"/>
              </a:ext>
            </a:extLst>
          </p:cNvPr>
          <p:cNvSpPr/>
          <p:nvPr/>
        </p:nvSpPr>
        <p:spPr>
          <a:xfrm>
            <a:off x="3718716" y="3313358"/>
            <a:ext cx="1512168" cy="490374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、设计功能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CA0AF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1CA0AF"/>
                </a:solidFill>
                <a:latin typeface="Arial"/>
                <a:ea typeface="微软雅黑"/>
                <a:cs typeface="+mn-ea"/>
                <a:sym typeface="+mn-lt"/>
              </a:rPr>
              <a:t>、评估各方法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可行性</a:t>
            </a:r>
          </a:p>
        </p:txBody>
      </p:sp>
      <p:sp>
        <p:nvSpPr>
          <p:cNvPr id="29" name="ïšḻïďê-Rectangle 92">
            <a:extLst>
              <a:ext uri="{FF2B5EF4-FFF2-40B4-BE49-F238E27FC236}">
                <a16:creationId xmlns:a16="http://schemas.microsoft.com/office/drawing/2014/main" id="{6ADEC792-E2FD-46AB-922B-4669F7725BA9}"/>
              </a:ext>
            </a:extLst>
          </p:cNvPr>
          <p:cNvSpPr/>
          <p:nvPr/>
        </p:nvSpPr>
        <p:spPr>
          <a:xfrm>
            <a:off x="5569515" y="3312079"/>
            <a:ext cx="1728192" cy="69070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C1A4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同项目一进展</a:t>
            </a:r>
          </a:p>
        </p:txBody>
      </p:sp>
      <p:sp>
        <p:nvSpPr>
          <p:cNvPr id="27" name="ïšḻïďê-Rectangle 95">
            <a:extLst>
              <a:ext uri="{FF2B5EF4-FFF2-40B4-BE49-F238E27FC236}">
                <a16:creationId xmlns:a16="http://schemas.microsoft.com/office/drawing/2014/main" id="{733DB1A7-43D8-41B5-8DED-5E6B75CFEB05}"/>
              </a:ext>
            </a:extLst>
          </p:cNvPr>
          <p:cNvSpPr/>
          <p:nvPr/>
        </p:nvSpPr>
        <p:spPr>
          <a:xfrm>
            <a:off x="7102416" y="3313358"/>
            <a:ext cx="1512168" cy="61869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、设计功能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61B9D2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、找到相关程序代码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61B9D2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7" name="íṡľíḍè-TextBox 81">
            <a:extLst>
              <a:ext uri="{FF2B5EF4-FFF2-40B4-BE49-F238E27FC236}">
                <a16:creationId xmlns:a16="http://schemas.microsoft.com/office/drawing/2014/main" id="{93815FB5-5D27-45C3-94DD-F6E3642DA7EC}"/>
              </a:ext>
            </a:extLst>
          </p:cNvPr>
          <p:cNvSpPr txBox="1"/>
          <p:nvPr/>
        </p:nvSpPr>
        <p:spPr>
          <a:xfrm>
            <a:off x="251520" y="123478"/>
            <a:ext cx="3168352" cy="1080120"/>
          </a:xfrm>
          <a:prstGeom prst="rect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微软雅黑"/>
                <a:cs typeface="+mn-ea"/>
                <a:sym typeface="+mn-lt"/>
              </a:rPr>
              <a:t>各模块目前进展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01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ACAC74-E268-4231-8B3E-6E321C18760A}"/>
              </a:ext>
            </a:extLst>
          </p:cNvPr>
          <p:cNvGrpSpPr/>
          <p:nvPr/>
        </p:nvGrpSpPr>
        <p:grpSpPr>
          <a:xfrm>
            <a:off x="885388" y="2667171"/>
            <a:ext cx="7389474" cy="524367"/>
            <a:chOff x="885388" y="2667171"/>
            <a:chExt cx="7389474" cy="524367"/>
          </a:xfrm>
        </p:grpSpPr>
        <p:sp>
          <p:nvSpPr>
            <p:cNvPr id="3" name="ïšḻïďê-Oval 34">
              <a:extLst>
                <a:ext uri="{FF2B5EF4-FFF2-40B4-BE49-F238E27FC236}">
                  <a16:creationId xmlns:a16="http://schemas.microsoft.com/office/drawing/2014/main" id="{5D89CF2F-122D-47B1-8AEA-6CD8B04E1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667171"/>
              <a:ext cx="1088700" cy="365299"/>
            </a:xfrm>
            <a:prstGeom prst="ellipse">
              <a:avLst/>
            </a:prstGeom>
            <a:solidFill>
              <a:schemeClr val="accent3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" name="ïšḻïďê-Freeform: Shape 35">
              <a:extLst>
                <a:ext uri="{FF2B5EF4-FFF2-40B4-BE49-F238E27FC236}">
                  <a16:creationId xmlns:a16="http://schemas.microsoft.com/office/drawing/2014/main" id="{DA9358F0-78B9-42C9-9130-55151C847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775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ïšḻïďê-Oval 26">
              <a:extLst>
                <a:ext uri="{FF2B5EF4-FFF2-40B4-BE49-F238E27FC236}">
                  <a16:creationId xmlns:a16="http://schemas.microsoft.com/office/drawing/2014/main" id="{61DAC985-61AF-4527-B3B2-40A3B48F2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667171"/>
              <a:ext cx="1088700" cy="365299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ïšḻïďê-Freeform: Shape 27">
              <a:extLst>
                <a:ext uri="{FF2B5EF4-FFF2-40B4-BE49-F238E27FC236}">
                  <a16:creationId xmlns:a16="http://schemas.microsoft.com/office/drawing/2014/main" id="{C1DF07BE-1831-41E9-975B-05E56458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58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ïšḻïďê-Oval 62">
              <a:extLst>
                <a:ext uri="{FF2B5EF4-FFF2-40B4-BE49-F238E27FC236}">
                  <a16:creationId xmlns:a16="http://schemas.microsoft.com/office/drawing/2014/main" id="{3C07DC05-BE3B-454D-AED9-7BE680D88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667171"/>
              <a:ext cx="1088700" cy="365299"/>
            </a:xfrm>
            <a:prstGeom prst="ellipse">
              <a:avLst/>
            </a:prstGeom>
            <a:solidFill>
              <a:schemeClr val="accent5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ïšḻïďê-Freeform: Shape 64">
              <a:extLst>
                <a:ext uri="{FF2B5EF4-FFF2-40B4-BE49-F238E27FC236}">
                  <a16:creationId xmlns:a16="http://schemas.microsoft.com/office/drawing/2014/main" id="{50255442-3CA5-4855-A943-2D1ACD819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162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4" name="ïšḻïďê-Oval 42">
              <a:extLst>
                <a:ext uri="{FF2B5EF4-FFF2-40B4-BE49-F238E27FC236}">
                  <a16:creationId xmlns:a16="http://schemas.microsoft.com/office/drawing/2014/main" id="{EB71B0B9-5E4E-4023-B37A-76F324393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667171"/>
              <a:ext cx="1088700" cy="365299"/>
            </a:xfrm>
            <a:prstGeom prst="ellipse">
              <a:avLst/>
            </a:prstGeom>
            <a:solidFill>
              <a:schemeClr val="accent4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5" name="ïšḻïďê-Freeform: Shape 43">
              <a:extLst>
                <a:ext uri="{FF2B5EF4-FFF2-40B4-BE49-F238E27FC236}">
                  <a16:creationId xmlns:a16="http://schemas.microsoft.com/office/drawing/2014/main" id="{772254A7-442F-414A-B282-632473FA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70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ïšḻïďê-Oval 18">
              <a:extLst>
                <a:ext uri="{FF2B5EF4-FFF2-40B4-BE49-F238E27FC236}">
                  <a16:creationId xmlns:a16="http://schemas.microsoft.com/office/drawing/2014/main" id="{6478D5AF-4F20-4F7C-87BC-85F8083F4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667171"/>
              <a:ext cx="1088700" cy="365299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ïšḻïďê-Freeform: Shape 19">
              <a:extLst>
                <a:ext uri="{FF2B5EF4-FFF2-40B4-BE49-F238E27FC236}">
                  <a16:creationId xmlns:a16="http://schemas.microsoft.com/office/drawing/2014/main" id="{2881DC3D-8FD7-40F0-912A-F82AE6F28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88" y="2849420"/>
              <a:ext cx="1088700" cy="342118"/>
            </a:xfrm>
            <a:custGeom>
              <a:avLst/>
              <a:gdLst>
                <a:gd name="T0" fmla="*/ 921 w 921"/>
                <a:gd name="T1" fmla="*/ 0 h 289"/>
                <a:gd name="T2" fmla="*/ 460 w 921"/>
                <a:gd name="T3" fmla="*/ 155 h 289"/>
                <a:gd name="T4" fmla="*/ 0 w 921"/>
                <a:gd name="T5" fmla="*/ 0 h 289"/>
                <a:gd name="T6" fmla="*/ 0 w 921"/>
                <a:gd name="T7" fmla="*/ 135 h 289"/>
                <a:gd name="T8" fmla="*/ 460 w 921"/>
                <a:gd name="T9" fmla="*/ 289 h 289"/>
                <a:gd name="T10" fmla="*/ 921 w 921"/>
                <a:gd name="T11" fmla="*/ 135 h 289"/>
                <a:gd name="T12" fmla="*/ 921 w 921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1" h="289">
                  <a:moveTo>
                    <a:pt x="921" y="0"/>
                  </a:moveTo>
                  <a:cubicBezTo>
                    <a:pt x="921" y="86"/>
                    <a:pt x="714" y="155"/>
                    <a:pt x="460" y="155"/>
                  </a:cubicBezTo>
                  <a:cubicBezTo>
                    <a:pt x="206" y="155"/>
                    <a:pt x="0" y="86"/>
                    <a:pt x="0" y="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20"/>
                    <a:pt x="206" y="289"/>
                    <a:pt x="460" y="289"/>
                  </a:cubicBezTo>
                  <a:cubicBezTo>
                    <a:pt x="714" y="289"/>
                    <a:pt x="921" y="220"/>
                    <a:pt x="921" y="135"/>
                  </a:cubicBezTo>
                  <a:lnTo>
                    <a:pt x="92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5" name="ïšḻïďê-Straight Connector 38">
            <a:extLst>
              <a:ext uri="{FF2B5EF4-FFF2-40B4-BE49-F238E27FC236}">
                <a16:creationId xmlns:a16="http://schemas.microsoft.com/office/drawing/2014/main" id="{44043A8D-529D-4818-9C3F-BA9D3AA1E325}"/>
              </a:ext>
            </a:extLst>
          </p:cNvPr>
          <p:cNvCxnSpPr/>
          <p:nvPr/>
        </p:nvCxnSpPr>
        <p:spPr>
          <a:xfrm>
            <a:off x="4579795" y="2533836"/>
            <a:ext cx="0" cy="257927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>
            <a:extLst>
              <a:ext uri="{FF2B5EF4-FFF2-40B4-BE49-F238E27FC236}">
                <a16:creationId xmlns:a16="http://schemas.microsoft.com/office/drawing/2014/main" id="{90E0C825-7576-41D2-A65E-8FA5EEAA9219}"/>
              </a:ext>
            </a:extLst>
          </p:cNvPr>
          <p:cNvGrpSpPr/>
          <p:nvPr/>
        </p:nvGrpSpPr>
        <p:grpSpPr>
          <a:xfrm>
            <a:off x="4214249" y="1715045"/>
            <a:ext cx="731092" cy="824167"/>
            <a:chOff x="5618999" y="2286726"/>
            <a:chExt cx="974789" cy="1098889"/>
          </a:xfrm>
        </p:grpSpPr>
        <p:grpSp>
          <p:nvGrpSpPr>
            <p:cNvPr id="61" name="Group 37">
              <a:extLst>
                <a:ext uri="{FF2B5EF4-FFF2-40B4-BE49-F238E27FC236}">
                  <a16:creationId xmlns:a16="http://schemas.microsoft.com/office/drawing/2014/main" id="{E4BD9DE6-F53F-48D2-B183-2850990D27DE}"/>
                </a:ext>
              </a:extLst>
            </p:cNvPr>
            <p:cNvGrpSpPr/>
            <p:nvPr/>
          </p:nvGrpSpPr>
          <p:grpSpPr>
            <a:xfrm>
              <a:off x="5618999" y="2286726"/>
              <a:ext cx="974789" cy="1098889"/>
              <a:chOff x="2865318" y="1820082"/>
              <a:chExt cx="773113" cy="871538"/>
            </a:xfrm>
          </p:grpSpPr>
          <p:sp>
            <p:nvSpPr>
              <p:cNvPr id="65" name="ïšḻïďê-Freeform: Shape 39">
                <a:extLst>
                  <a:ext uri="{FF2B5EF4-FFF2-40B4-BE49-F238E27FC236}">
                    <a16:creationId xmlns:a16="http://schemas.microsoft.com/office/drawing/2014/main" id="{FD8E9F6F-0229-4537-B784-05816D303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6" name="ïšḻïďê-Oval 40">
                <a:extLst>
                  <a:ext uri="{FF2B5EF4-FFF2-40B4-BE49-F238E27FC236}">
                    <a16:creationId xmlns:a16="http://schemas.microsoft.com/office/drawing/2014/main" id="{0FCA0139-6149-4FF3-BD7D-DD3DAE0F5EA7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0EFCC0DF-FDDC-40F4-8088-318312F6087D}"/>
                </a:ext>
              </a:extLst>
            </p:cNvPr>
            <p:cNvGrpSpPr/>
            <p:nvPr/>
          </p:nvGrpSpPr>
          <p:grpSpPr>
            <a:xfrm>
              <a:off x="5935298" y="2547025"/>
              <a:ext cx="342188" cy="342188"/>
              <a:chOff x="5935298" y="2547025"/>
              <a:chExt cx="342188" cy="342188"/>
            </a:xfrm>
            <a:solidFill>
              <a:srgbClr val="5EA3E7"/>
            </a:solidFill>
          </p:grpSpPr>
          <p:sp>
            <p:nvSpPr>
              <p:cNvPr id="63" name="ïšḻïďê-Freeform: Shape 76">
                <a:extLst>
                  <a:ext uri="{FF2B5EF4-FFF2-40B4-BE49-F238E27FC236}">
                    <a16:creationId xmlns:a16="http://schemas.microsoft.com/office/drawing/2014/main" id="{E011F42E-BBE1-4565-8B6C-56CF4E9EC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98" y="2632721"/>
                <a:ext cx="256492" cy="2564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6" y="8371"/>
                    </a:moveTo>
                    <a:cubicBezTo>
                      <a:pt x="21485" y="8371"/>
                      <a:pt x="20374" y="8371"/>
                      <a:pt x="19057" y="8371"/>
                    </a:cubicBezTo>
                    <a:cubicBezTo>
                      <a:pt x="17740" y="8371"/>
                      <a:pt x="17425" y="7609"/>
                      <a:pt x="18356" y="6678"/>
                    </a:cubicBezTo>
                    <a:cubicBezTo>
                      <a:pt x="19287" y="5747"/>
                      <a:pt x="20073" y="4962"/>
                      <a:pt x="20101" y="4934"/>
                    </a:cubicBezTo>
                    <a:cubicBezTo>
                      <a:pt x="20130" y="4904"/>
                      <a:pt x="20130" y="4858"/>
                      <a:pt x="20101" y="4829"/>
                    </a:cubicBezTo>
                    <a:cubicBezTo>
                      <a:pt x="20073" y="4799"/>
                      <a:pt x="19323" y="4050"/>
                      <a:pt x="18436" y="3163"/>
                    </a:cubicBezTo>
                    <a:cubicBezTo>
                      <a:pt x="17549" y="2276"/>
                      <a:pt x="16800" y="1527"/>
                      <a:pt x="16771" y="1498"/>
                    </a:cubicBezTo>
                    <a:cubicBezTo>
                      <a:pt x="16743" y="1470"/>
                      <a:pt x="16696" y="1470"/>
                      <a:pt x="16667" y="1498"/>
                    </a:cubicBezTo>
                    <a:cubicBezTo>
                      <a:pt x="16638" y="1527"/>
                      <a:pt x="15853" y="2312"/>
                      <a:pt x="14922" y="3243"/>
                    </a:cubicBezTo>
                    <a:cubicBezTo>
                      <a:pt x="13991" y="4174"/>
                      <a:pt x="13229" y="3859"/>
                      <a:pt x="13229" y="2542"/>
                    </a:cubicBezTo>
                    <a:cubicBezTo>
                      <a:pt x="13229" y="1226"/>
                      <a:pt x="13229" y="115"/>
                      <a:pt x="13229" y="74"/>
                    </a:cubicBezTo>
                    <a:cubicBezTo>
                      <a:pt x="13229" y="34"/>
                      <a:pt x="13195" y="0"/>
                      <a:pt x="13155" y="0"/>
                    </a:cubicBezTo>
                    <a:cubicBezTo>
                      <a:pt x="13114" y="0"/>
                      <a:pt x="12054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5" y="0"/>
                      <a:pt x="8371" y="34"/>
                      <a:pt x="8371" y="74"/>
                    </a:cubicBezTo>
                    <a:cubicBezTo>
                      <a:pt x="8371" y="115"/>
                      <a:pt x="8371" y="1226"/>
                      <a:pt x="8371" y="2542"/>
                    </a:cubicBezTo>
                    <a:cubicBezTo>
                      <a:pt x="8371" y="3859"/>
                      <a:pt x="7609" y="4174"/>
                      <a:pt x="6678" y="3243"/>
                    </a:cubicBezTo>
                    <a:cubicBezTo>
                      <a:pt x="5747" y="2312"/>
                      <a:pt x="4962" y="1527"/>
                      <a:pt x="4934" y="1498"/>
                    </a:cubicBezTo>
                    <a:cubicBezTo>
                      <a:pt x="4905" y="1470"/>
                      <a:pt x="4858" y="1470"/>
                      <a:pt x="4829" y="1498"/>
                    </a:cubicBezTo>
                    <a:cubicBezTo>
                      <a:pt x="4801" y="1527"/>
                      <a:pt x="4051" y="2276"/>
                      <a:pt x="3164" y="3163"/>
                    </a:cubicBezTo>
                    <a:cubicBezTo>
                      <a:pt x="2277" y="4050"/>
                      <a:pt x="1528" y="4800"/>
                      <a:pt x="1499" y="4829"/>
                    </a:cubicBezTo>
                    <a:cubicBezTo>
                      <a:pt x="1470" y="4857"/>
                      <a:pt x="1470" y="4904"/>
                      <a:pt x="1499" y="4934"/>
                    </a:cubicBezTo>
                    <a:cubicBezTo>
                      <a:pt x="1528" y="4962"/>
                      <a:pt x="2313" y="5747"/>
                      <a:pt x="3244" y="6678"/>
                    </a:cubicBezTo>
                    <a:cubicBezTo>
                      <a:pt x="4175" y="7609"/>
                      <a:pt x="3860" y="8371"/>
                      <a:pt x="2543" y="8371"/>
                    </a:cubicBezTo>
                    <a:cubicBezTo>
                      <a:pt x="1226" y="8371"/>
                      <a:pt x="115" y="8371"/>
                      <a:pt x="74" y="8371"/>
                    </a:cubicBezTo>
                    <a:cubicBezTo>
                      <a:pt x="33" y="8371"/>
                      <a:pt x="0" y="8405"/>
                      <a:pt x="0" y="8445"/>
                    </a:cubicBezTo>
                    <a:cubicBezTo>
                      <a:pt x="0" y="8486"/>
                      <a:pt x="0" y="9546"/>
                      <a:pt x="0" y="10800"/>
                    </a:cubicBezTo>
                    <a:cubicBezTo>
                      <a:pt x="0" y="12055"/>
                      <a:pt x="0" y="13114"/>
                      <a:pt x="0" y="13155"/>
                    </a:cubicBezTo>
                    <a:cubicBezTo>
                      <a:pt x="0" y="13196"/>
                      <a:pt x="33" y="13229"/>
                      <a:pt x="74" y="13229"/>
                    </a:cubicBezTo>
                    <a:cubicBezTo>
                      <a:pt x="115" y="13229"/>
                      <a:pt x="1226" y="13229"/>
                      <a:pt x="2542" y="13229"/>
                    </a:cubicBezTo>
                    <a:cubicBezTo>
                      <a:pt x="3859" y="13229"/>
                      <a:pt x="4175" y="13991"/>
                      <a:pt x="3243" y="14922"/>
                    </a:cubicBezTo>
                    <a:cubicBezTo>
                      <a:pt x="2312" y="15853"/>
                      <a:pt x="1528" y="16638"/>
                      <a:pt x="1499" y="16666"/>
                    </a:cubicBezTo>
                    <a:cubicBezTo>
                      <a:pt x="1470" y="16696"/>
                      <a:pt x="1470" y="16742"/>
                      <a:pt x="1499" y="16771"/>
                    </a:cubicBezTo>
                    <a:cubicBezTo>
                      <a:pt x="1528" y="16800"/>
                      <a:pt x="2277" y="17550"/>
                      <a:pt x="3164" y="18436"/>
                    </a:cubicBezTo>
                    <a:cubicBezTo>
                      <a:pt x="4051" y="19324"/>
                      <a:pt x="4800" y="20072"/>
                      <a:pt x="4829" y="20102"/>
                    </a:cubicBezTo>
                    <a:cubicBezTo>
                      <a:pt x="4857" y="20130"/>
                      <a:pt x="4904" y="20130"/>
                      <a:pt x="4933" y="20102"/>
                    </a:cubicBezTo>
                    <a:cubicBezTo>
                      <a:pt x="4962" y="20072"/>
                      <a:pt x="5747" y="19288"/>
                      <a:pt x="6678" y="18357"/>
                    </a:cubicBezTo>
                    <a:cubicBezTo>
                      <a:pt x="7609" y="17426"/>
                      <a:pt x="8371" y="17741"/>
                      <a:pt x="8371" y="19058"/>
                    </a:cubicBezTo>
                    <a:cubicBezTo>
                      <a:pt x="8371" y="20375"/>
                      <a:pt x="8371" y="21486"/>
                      <a:pt x="8371" y="21526"/>
                    </a:cubicBezTo>
                    <a:cubicBezTo>
                      <a:pt x="8371" y="21567"/>
                      <a:pt x="8405" y="21600"/>
                      <a:pt x="8445" y="21600"/>
                    </a:cubicBezTo>
                    <a:cubicBezTo>
                      <a:pt x="8486" y="21600"/>
                      <a:pt x="9546" y="21600"/>
                      <a:pt x="10800" y="21600"/>
                    </a:cubicBezTo>
                    <a:cubicBezTo>
                      <a:pt x="12054" y="21600"/>
                      <a:pt x="13114" y="21600"/>
                      <a:pt x="13155" y="21600"/>
                    </a:cubicBezTo>
                    <a:cubicBezTo>
                      <a:pt x="13195" y="21600"/>
                      <a:pt x="13229" y="21567"/>
                      <a:pt x="13229" y="21526"/>
                    </a:cubicBezTo>
                    <a:cubicBezTo>
                      <a:pt x="13229" y="21486"/>
                      <a:pt x="13229" y="20375"/>
                      <a:pt x="13229" y="19058"/>
                    </a:cubicBezTo>
                    <a:cubicBezTo>
                      <a:pt x="13229" y="17741"/>
                      <a:pt x="13991" y="17426"/>
                      <a:pt x="14922" y="18356"/>
                    </a:cubicBezTo>
                    <a:cubicBezTo>
                      <a:pt x="15853" y="19288"/>
                      <a:pt x="16639" y="20072"/>
                      <a:pt x="16667" y="20101"/>
                    </a:cubicBezTo>
                    <a:cubicBezTo>
                      <a:pt x="16696" y="20130"/>
                      <a:pt x="16743" y="20130"/>
                      <a:pt x="16771" y="20101"/>
                    </a:cubicBezTo>
                    <a:cubicBezTo>
                      <a:pt x="16800" y="20072"/>
                      <a:pt x="17549" y="19324"/>
                      <a:pt x="18437" y="18436"/>
                    </a:cubicBezTo>
                    <a:cubicBezTo>
                      <a:pt x="19324" y="17550"/>
                      <a:pt x="20073" y="16800"/>
                      <a:pt x="20102" y="16771"/>
                    </a:cubicBezTo>
                    <a:cubicBezTo>
                      <a:pt x="20130" y="16743"/>
                      <a:pt x="20130" y="16696"/>
                      <a:pt x="20102" y="16666"/>
                    </a:cubicBezTo>
                    <a:cubicBezTo>
                      <a:pt x="20073" y="16638"/>
                      <a:pt x="19288" y="15853"/>
                      <a:pt x="18357" y="14922"/>
                    </a:cubicBezTo>
                    <a:cubicBezTo>
                      <a:pt x="17426" y="13991"/>
                      <a:pt x="17741" y="13229"/>
                      <a:pt x="19058" y="13229"/>
                    </a:cubicBezTo>
                    <a:cubicBezTo>
                      <a:pt x="20374" y="13229"/>
                      <a:pt x="21485" y="13229"/>
                      <a:pt x="21526" y="13229"/>
                    </a:cubicBezTo>
                    <a:cubicBezTo>
                      <a:pt x="21567" y="13229"/>
                      <a:pt x="21600" y="13196"/>
                      <a:pt x="21600" y="13155"/>
                    </a:cubicBezTo>
                    <a:cubicBezTo>
                      <a:pt x="21600" y="13114"/>
                      <a:pt x="21600" y="12055"/>
                      <a:pt x="21600" y="10800"/>
                    </a:cubicBezTo>
                    <a:cubicBezTo>
                      <a:pt x="21600" y="9546"/>
                      <a:pt x="21600" y="8486"/>
                      <a:pt x="21600" y="8445"/>
                    </a:cubicBezTo>
                    <a:cubicBezTo>
                      <a:pt x="21600" y="8405"/>
                      <a:pt x="21567" y="8371"/>
                      <a:pt x="21526" y="8371"/>
                    </a:cubicBezTo>
                    <a:close/>
                    <a:moveTo>
                      <a:pt x="10962" y="14352"/>
                    </a:moveTo>
                    <a:cubicBezTo>
                      <a:pt x="8960" y="14352"/>
                      <a:pt x="7336" y="12728"/>
                      <a:pt x="7336" y="10725"/>
                    </a:cubicBezTo>
                    <a:cubicBezTo>
                      <a:pt x="7336" y="8722"/>
                      <a:pt x="8960" y="7098"/>
                      <a:pt x="10962" y="7098"/>
                    </a:cubicBezTo>
                    <a:cubicBezTo>
                      <a:pt x="12965" y="7098"/>
                      <a:pt x="14589" y="8722"/>
                      <a:pt x="14589" y="10725"/>
                    </a:cubicBezTo>
                    <a:cubicBezTo>
                      <a:pt x="14589" y="12728"/>
                      <a:pt x="12965" y="14352"/>
                      <a:pt x="10962" y="14352"/>
                    </a:cubicBezTo>
                    <a:close/>
                    <a:moveTo>
                      <a:pt x="10962" y="14352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4" name="ïšḻïďê-Freeform: Shape 77">
                <a:extLst>
                  <a:ext uri="{FF2B5EF4-FFF2-40B4-BE49-F238E27FC236}">
                    <a16:creationId xmlns:a16="http://schemas.microsoft.com/office/drawing/2014/main" id="{D122C9DF-6B8A-4399-8DF4-C3BE19B50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537" y="2547025"/>
                <a:ext cx="127949" cy="12794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w 21600"/>
                  <a:gd name="T111" fmla="*/ 0 h 21600"/>
                  <a:gd name="T112" fmla="*/ 0 w 21600"/>
                  <a:gd name="T113" fmla="*/ 0 h 21600"/>
                  <a:gd name="T114" fmla="*/ 0 w 21600"/>
                  <a:gd name="T115" fmla="*/ 0 h 21600"/>
                  <a:gd name="T116" fmla="*/ 0 w 21600"/>
                  <a:gd name="T117" fmla="*/ 0 h 21600"/>
                  <a:gd name="T118" fmla="*/ 0 w 21600"/>
                  <a:gd name="T119" fmla="*/ 0 h 21600"/>
                  <a:gd name="T120" fmla="*/ 0 w 21600"/>
                  <a:gd name="T121" fmla="*/ 0 h 21600"/>
                  <a:gd name="T122" fmla="*/ 0 w 21600"/>
                  <a:gd name="T123" fmla="*/ 0 h 21600"/>
                  <a:gd name="T124" fmla="*/ 0 w 21600"/>
                  <a:gd name="T125" fmla="*/ 0 h 2160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1600" h="21600">
                    <a:moveTo>
                      <a:pt x="21525" y="8370"/>
                    </a:moveTo>
                    <a:cubicBezTo>
                      <a:pt x="21484" y="8370"/>
                      <a:pt x="20373" y="8370"/>
                      <a:pt x="19056" y="8370"/>
                    </a:cubicBezTo>
                    <a:cubicBezTo>
                      <a:pt x="17740" y="8370"/>
                      <a:pt x="17424" y="7610"/>
                      <a:pt x="18356" y="6677"/>
                    </a:cubicBezTo>
                    <a:cubicBezTo>
                      <a:pt x="19287" y="5746"/>
                      <a:pt x="20073" y="4962"/>
                      <a:pt x="20101" y="4932"/>
                    </a:cubicBezTo>
                    <a:cubicBezTo>
                      <a:pt x="20129" y="4904"/>
                      <a:pt x="20129" y="4857"/>
                      <a:pt x="20101" y="4827"/>
                    </a:cubicBezTo>
                    <a:cubicBezTo>
                      <a:pt x="20073" y="4799"/>
                      <a:pt x="19323" y="4049"/>
                      <a:pt x="18436" y="3164"/>
                    </a:cubicBezTo>
                    <a:cubicBezTo>
                      <a:pt x="17549" y="2275"/>
                      <a:pt x="16799" y="1527"/>
                      <a:pt x="16771" y="1497"/>
                    </a:cubicBezTo>
                    <a:cubicBezTo>
                      <a:pt x="16742" y="1469"/>
                      <a:pt x="16694" y="1469"/>
                      <a:pt x="16666" y="1497"/>
                    </a:cubicBezTo>
                    <a:cubicBezTo>
                      <a:pt x="16637" y="1526"/>
                      <a:pt x="15851" y="2312"/>
                      <a:pt x="14921" y="3243"/>
                    </a:cubicBezTo>
                    <a:cubicBezTo>
                      <a:pt x="13990" y="4174"/>
                      <a:pt x="13228" y="3859"/>
                      <a:pt x="13228" y="2543"/>
                    </a:cubicBezTo>
                    <a:cubicBezTo>
                      <a:pt x="13228" y="1225"/>
                      <a:pt x="13228" y="115"/>
                      <a:pt x="13229" y="74"/>
                    </a:cubicBezTo>
                    <a:cubicBezTo>
                      <a:pt x="13228" y="33"/>
                      <a:pt x="13195" y="0"/>
                      <a:pt x="13155" y="0"/>
                    </a:cubicBezTo>
                    <a:cubicBezTo>
                      <a:pt x="13113" y="0"/>
                      <a:pt x="12053" y="0"/>
                      <a:pt x="10800" y="0"/>
                    </a:cubicBezTo>
                    <a:cubicBezTo>
                      <a:pt x="9546" y="0"/>
                      <a:pt x="8486" y="0"/>
                      <a:pt x="8445" y="0"/>
                    </a:cubicBezTo>
                    <a:cubicBezTo>
                      <a:pt x="8404" y="0"/>
                      <a:pt x="8372" y="33"/>
                      <a:pt x="8372" y="74"/>
                    </a:cubicBezTo>
                    <a:cubicBezTo>
                      <a:pt x="8372" y="115"/>
                      <a:pt x="8372" y="1226"/>
                      <a:pt x="8372" y="2543"/>
                    </a:cubicBezTo>
                    <a:cubicBezTo>
                      <a:pt x="8372" y="3859"/>
                      <a:pt x="7610" y="4175"/>
                      <a:pt x="6679" y="3244"/>
                    </a:cubicBezTo>
                    <a:cubicBezTo>
                      <a:pt x="5747" y="2312"/>
                      <a:pt x="4962" y="1527"/>
                      <a:pt x="4933" y="1497"/>
                    </a:cubicBezTo>
                    <a:cubicBezTo>
                      <a:pt x="4903" y="1469"/>
                      <a:pt x="4856" y="1469"/>
                      <a:pt x="4828" y="1497"/>
                    </a:cubicBezTo>
                    <a:cubicBezTo>
                      <a:pt x="4799" y="1526"/>
                      <a:pt x="4049" y="2275"/>
                      <a:pt x="3162" y="3162"/>
                    </a:cubicBezTo>
                    <a:cubicBezTo>
                      <a:pt x="2276" y="4049"/>
                      <a:pt x="1526" y="4799"/>
                      <a:pt x="1498" y="4827"/>
                    </a:cubicBezTo>
                    <a:cubicBezTo>
                      <a:pt x="1469" y="4855"/>
                      <a:pt x="1469" y="4904"/>
                      <a:pt x="1498" y="4932"/>
                    </a:cubicBezTo>
                    <a:cubicBezTo>
                      <a:pt x="1527" y="4962"/>
                      <a:pt x="2312" y="5746"/>
                      <a:pt x="3244" y="6677"/>
                    </a:cubicBezTo>
                    <a:cubicBezTo>
                      <a:pt x="4174" y="7608"/>
                      <a:pt x="3859" y="8370"/>
                      <a:pt x="2542" y="8370"/>
                    </a:cubicBezTo>
                    <a:cubicBezTo>
                      <a:pt x="1225" y="8370"/>
                      <a:pt x="116" y="8370"/>
                      <a:pt x="75" y="8370"/>
                    </a:cubicBezTo>
                    <a:cubicBezTo>
                      <a:pt x="34" y="8372"/>
                      <a:pt x="1" y="8405"/>
                      <a:pt x="0" y="8446"/>
                    </a:cubicBezTo>
                    <a:cubicBezTo>
                      <a:pt x="1" y="8486"/>
                      <a:pt x="0" y="9546"/>
                      <a:pt x="0" y="10800"/>
                    </a:cubicBezTo>
                    <a:cubicBezTo>
                      <a:pt x="0" y="12054"/>
                      <a:pt x="0" y="13114"/>
                      <a:pt x="0" y="13154"/>
                    </a:cubicBezTo>
                    <a:cubicBezTo>
                      <a:pt x="0" y="13195"/>
                      <a:pt x="34" y="13228"/>
                      <a:pt x="75" y="13228"/>
                    </a:cubicBezTo>
                    <a:cubicBezTo>
                      <a:pt x="115" y="13228"/>
                      <a:pt x="1227" y="13230"/>
                      <a:pt x="2542" y="13230"/>
                    </a:cubicBezTo>
                    <a:cubicBezTo>
                      <a:pt x="3860" y="13228"/>
                      <a:pt x="4174" y="13990"/>
                      <a:pt x="3244" y="14921"/>
                    </a:cubicBezTo>
                    <a:cubicBezTo>
                      <a:pt x="2312" y="15852"/>
                      <a:pt x="1526" y="16638"/>
                      <a:pt x="1498" y="16666"/>
                    </a:cubicBezTo>
                    <a:cubicBezTo>
                      <a:pt x="1469" y="16696"/>
                      <a:pt x="1469" y="16743"/>
                      <a:pt x="1498" y="16771"/>
                    </a:cubicBezTo>
                    <a:cubicBezTo>
                      <a:pt x="1527" y="16801"/>
                      <a:pt x="2277" y="17551"/>
                      <a:pt x="3163" y="18438"/>
                    </a:cubicBezTo>
                    <a:cubicBezTo>
                      <a:pt x="4050" y="19323"/>
                      <a:pt x="4799" y="20073"/>
                      <a:pt x="4828" y="20103"/>
                    </a:cubicBezTo>
                    <a:cubicBezTo>
                      <a:pt x="4857" y="20131"/>
                      <a:pt x="4904" y="20131"/>
                      <a:pt x="4934" y="20103"/>
                    </a:cubicBezTo>
                    <a:cubicBezTo>
                      <a:pt x="4962" y="20073"/>
                      <a:pt x="5747" y="19288"/>
                      <a:pt x="6679" y="18356"/>
                    </a:cubicBezTo>
                    <a:cubicBezTo>
                      <a:pt x="7610" y="17426"/>
                      <a:pt x="8372" y="17741"/>
                      <a:pt x="8372" y="19057"/>
                    </a:cubicBezTo>
                    <a:cubicBezTo>
                      <a:pt x="8372" y="20375"/>
                      <a:pt x="8372" y="21485"/>
                      <a:pt x="8372" y="21526"/>
                    </a:cubicBezTo>
                    <a:cubicBezTo>
                      <a:pt x="8372" y="21567"/>
                      <a:pt x="8404" y="21600"/>
                      <a:pt x="8445" y="21600"/>
                    </a:cubicBezTo>
                    <a:cubicBezTo>
                      <a:pt x="8487" y="21600"/>
                      <a:pt x="9546" y="21600"/>
                      <a:pt x="10799" y="21600"/>
                    </a:cubicBezTo>
                    <a:cubicBezTo>
                      <a:pt x="12054" y="21600"/>
                      <a:pt x="13114" y="21600"/>
                      <a:pt x="13154" y="21600"/>
                    </a:cubicBezTo>
                    <a:cubicBezTo>
                      <a:pt x="13194" y="21600"/>
                      <a:pt x="13228" y="21567"/>
                      <a:pt x="13228" y="21525"/>
                    </a:cubicBezTo>
                    <a:cubicBezTo>
                      <a:pt x="13229" y="21485"/>
                      <a:pt x="13228" y="20374"/>
                      <a:pt x="13228" y="19059"/>
                    </a:cubicBezTo>
                    <a:cubicBezTo>
                      <a:pt x="13228" y="17741"/>
                      <a:pt x="13990" y="17425"/>
                      <a:pt x="14921" y="18356"/>
                    </a:cubicBezTo>
                    <a:cubicBezTo>
                      <a:pt x="15851" y="19287"/>
                      <a:pt x="16637" y="20073"/>
                      <a:pt x="16666" y="20103"/>
                    </a:cubicBezTo>
                    <a:cubicBezTo>
                      <a:pt x="16695" y="20131"/>
                      <a:pt x="16742" y="20131"/>
                      <a:pt x="16771" y="20103"/>
                    </a:cubicBezTo>
                    <a:cubicBezTo>
                      <a:pt x="16799" y="20073"/>
                      <a:pt x="17549" y="19323"/>
                      <a:pt x="18436" y="18438"/>
                    </a:cubicBezTo>
                    <a:cubicBezTo>
                      <a:pt x="19323" y="17551"/>
                      <a:pt x="20073" y="16801"/>
                      <a:pt x="20101" y="16773"/>
                    </a:cubicBezTo>
                    <a:cubicBezTo>
                      <a:pt x="20129" y="16743"/>
                      <a:pt x="20129" y="16696"/>
                      <a:pt x="20101" y="16666"/>
                    </a:cubicBezTo>
                    <a:cubicBezTo>
                      <a:pt x="20073" y="16638"/>
                      <a:pt x="19287" y="15852"/>
                      <a:pt x="18355" y="14921"/>
                    </a:cubicBezTo>
                    <a:cubicBezTo>
                      <a:pt x="17423" y="13990"/>
                      <a:pt x="17739" y="13228"/>
                      <a:pt x="19056" y="13228"/>
                    </a:cubicBezTo>
                    <a:cubicBezTo>
                      <a:pt x="20374" y="13228"/>
                      <a:pt x="21485" y="13228"/>
                      <a:pt x="21525" y="13228"/>
                    </a:cubicBezTo>
                    <a:cubicBezTo>
                      <a:pt x="21566" y="13228"/>
                      <a:pt x="21599" y="13195"/>
                      <a:pt x="21599" y="13154"/>
                    </a:cubicBezTo>
                    <a:cubicBezTo>
                      <a:pt x="21599" y="13114"/>
                      <a:pt x="21599" y="12054"/>
                      <a:pt x="21599" y="10800"/>
                    </a:cubicBezTo>
                    <a:cubicBezTo>
                      <a:pt x="21599" y="9546"/>
                      <a:pt x="21599" y="8486"/>
                      <a:pt x="21600" y="8445"/>
                    </a:cubicBezTo>
                    <a:cubicBezTo>
                      <a:pt x="21598" y="8405"/>
                      <a:pt x="21565" y="8370"/>
                      <a:pt x="21525" y="8370"/>
                    </a:cubicBezTo>
                    <a:close/>
                    <a:moveTo>
                      <a:pt x="13530" y="13426"/>
                    </a:moveTo>
                    <a:cubicBezTo>
                      <a:pt x="12114" y="14843"/>
                      <a:pt x="9818" y="14843"/>
                      <a:pt x="8402" y="13426"/>
                    </a:cubicBezTo>
                    <a:cubicBezTo>
                      <a:pt x="6986" y="12009"/>
                      <a:pt x="6986" y="9712"/>
                      <a:pt x="8402" y="8297"/>
                    </a:cubicBezTo>
                    <a:cubicBezTo>
                      <a:pt x="9819" y="6881"/>
                      <a:pt x="12115" y="6880"/>
                      <a:pt x="13530" y="8297"/>
                    </a:cubicBezTo>
                    <a:cubicBezTo>
                      <a:pt x="14948" y="9712"/>
                      <a:pt x="14947" y="12010"/>
                      <a:pt x="13530" y="13426"/>
                    </a:cubicBezTo>
                    <a:close/>
                    <a:moveTo>
                      <a:pt x="13530" y="13426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9" name="ïšḻïďê-Straight Connector 30">
            <a:extLst>
              <a:ext uri="{FF2B5EF4-FFF2-40B4-BE49-F238E27FC236}">
                <a16:creationId xmlns:a16="http://schemas.microsoft.com/office/drawing/2014/main" id="{956CA01F-0A60-4485-A248-C961155746EB}"/>
              </a:ext>
            </a:extLst>
          </p:cNvPr>
          <p:cNvCxnSpPr/>
          <p:nvPr/>
        </p:nvCxnSpPr>
        <p:spPr>
          <a:xfrm>
            <a:off x="3004600" y="2533836"/>
            <a:ext cx="0" cy="257927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6024A7F-B675-45A6-A1DA-EA0473820806}"/>
              </a:ext>
            </a:extLst>
          </p:cNvPr>
          <p:cNvGrpSpPr/>
          <p:nvPr/>
        </p:nvGrpSpPr>
        <p:grpSpPr>
          <a:xfrm>
            <a:off x="2639055" y="1715045"/>
            <a:ext cx="731092" cy="824167"/>
            <a:chOff x="3518740" y="2286726"/>
            <a:chExt cx="974789" cy="1098889"/>
          </a:xfrm>
        </p:grpSpPr>
        <p:grpSp>
          <p:nvGrpSpPr>
            <p:cNvPr id="55" name="Group 29">
              <a:extLst>
                <a:ext uri="{FF2B5EF4-FFF2-40B4-BE49-F238E27FC236}">
                  <a16:creationId xmlns:a16="http://schemas.microsoft.com/office/drawing/2014/main" id="{0D7E1664-7623-4263-8053-7B5CDAAFEB82}"/>
                </a:ext>
              </a:extLst>
            </p:cNvPr>
            <p:cNvGrpSpPr/>
            <p:nvPr/>
          </p:nvGrpSpPr>
          <p:grpSpPr>
            <a:xfrm>
              <a:off x="3518740" y="2286726"/>
              <a:ext cx="974789" cy="1098889"/>
              <a:chOff x="2865318" y="1820082"/>
              <a:chExt cx="773113" cy="871538"/>
            </a:xfrm>
          </p:grpSpPr>
          <p:sp>
            <p:nvSpPr>
              <p:cNvPr id="59" name="ïšḻïďê-Freeform: Shape 31">
                <a:extLst>
                  <a:ext uri="{FF2B5EF4-FFF2-40B4-BE49-F238E27FC236}">
                    <a16:creationId xmlns:a16="http://schemas.microsoft.com/office/drawing/2014/main" id="{32113B5B-F24F-4D0B-BC65-E84C9B51F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60" name="ïšḻïďê-Oval 32">
                <a:extLst>
                  <a:ext uri="{FF2B5EF4-FFF2-40B4-BE49-F238E27FC236}">
                    <a16:creationId xmlns:a16="http://schemas.microsoft.com/office/drawing/2014/main" id="{72A617C0-271D-42BF-8C3F-F6FFC78E757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6">
              <a:extLst>
                <a:ext uri="{FF2B5EF4-FFF2-40B4-BE49-F238E27FC236}">
                  <a16:creationId xmlns:a16="http://schemas.microsoft.com/office/drawing/2014/main" id="{A6566688-E2AA-4222-8AB0-3DBCC1251DEA}"/>
                </a:ext>
              </a:extLst>
            </p:cNvPr>
            <p:cNvGrpSpPr/>
            <p:nvPr/>
          </p:nvGrpSpPr>
          <p:grpSpPr>
            <a:xfrm>
              <a:off x="3833865" y="2579776"/>
              <a:ext cx="344532" cy="342188"/>
              <a:chOff x="3833865" y="2579776"/>
              <a:chExt cx="344532" cy="342188"/>
            </a:xfrm>
            <a:solidFill>
              <a:srgbClr val="ABCE5A"/>
            </a:solidFill>
          </p:grpSpPr>
          <p:sp>
            <p:nvSpPr>
              <p:cNvPr id="57" name="ïšḻïďê-Freeform: Shape 79">
                <a:extLst>
                  <a:ext uri="{FF2B5EF4-FFF2-40B4-BE49-F238E27FC236}">
                    <a16:creationId xmlns:a16="http://schemas.microsoft.com/office/drawing/2014/main" id="{B18AD107-4A74-4EAF-8C4A-C74146D07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65" y="2579776"/>
                <a:ext cx="258697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2691" y="15798"/>
                    </a:move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4655"/>
                    </a:lnTo>
                    <a:lnTo>
                      <a:pt x="21600" y="4655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4638" y="21600"/>
                    </a:lnTo>
                    <a:lnTo>
                      <a:pt x="4638" y="15798"/>
                    </a:lnTo>
                    <a:lnTo>
                      <a:pt x="2691" y="15798"/>
                    </a:lnTo>
                    <a:close/>
                    <a:moveTo>
                      <a:pt x="2691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8" name="ïšḻïďê-Freeform: Shape 80">
                <a:extLst>
                  <a:ext uri="{FF2B5EF4-FFF2-40B4-BE49-F238E27FC236}">
                    <a16:creationId xmlns:a16="http://schemas.microsoft.com/office/drawing/2014/main" id="{4D465790-08D6-4990-BF19-A123D1F4D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104" y="2665323"/>
                <a:ext cx="259293" cy="25664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18909" y="15798"/>
                    </a:moveTo>
                    <a:lnTo>
                      <a:pt x="2691" y="15798"/>
                    </a:lnTo>
                    <a:lnTo>
                      <a:pt x="2691" y="2701"/>
                    </a:lnTo>
                    <a:lnTo>
                      <a:pt x="18909" y="2701"/>
                    </a:lnTo>
                    <a:lnTo>
                      <a:pt x="18909" y="15798"/>
                    </a:lnTo>
                    <a:close/>
                    <a:moveTo>
                      <a:pt x="18909" y="15798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1" name="ïšḻïďê-Straight Connector 67">
            <a:extLst>
              <a:ext uri="{FF2B5EF4-FFF2-40B4-BE49-F238E27FC236}">
                <a16:creationId xmlns:a16="http://schemas.microsoft.com/office/drawing/2014/main" id="{3B1C2B90-94EE-4748-A580-116A909B607D}"/>
              </a:ext>
            </a:extLst>
          </p:cNvPr>
          <p:cNvCxnSpPr/>
          <p:nvPr/>
        </p:nvCxnSpPr>
        <p:spPr>
          <a:xfrm>
            <a:off x="7730181" y="2533836"/>
            <a:ext cx="0" cy="257926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65BF148-9F67-476D-B7B5-8594DB8F5B14}"/>
              </a:ext>
            </a:extLst>
          </p:cNvPr>
          <p:cNvGrpSpPr/>
          <p:nvPr/>
        </p:nvGrpSpPr>
        <p:grpSpPr>
          <a:xfrm>
            <a:off x="7364635" y="1715045"/>
            <a:ext cx="731092" cy="824167"/>
            <a:chOff x="7364635" y="1715045"/>
            <a:chExt cx="731092" cy="824167"/>
          </a:xfrm>
        </p:grpSpPr>
        <p:grpSp>
          <p:nvGrpSpPr>
            <p:cNvPr id="50" name="Group 66">
              <a:extLst>
                <a:ext uri="{FF2B5EF4-FFF2-40B4-BE49-F238E27FC236}">
                  <a16:creationId xmlns:a16="http://schemas.microsoft.com/office/drawing/2014/main" id="{0438C6B3-77AA-4FE4-A81E-13F634C47CD4}"/>
                </a:ext>
              </a:extLst>
            </p:cNvPr>
            <p:cNvGrpSpPr/>
            <p:nvPr/>
          </p:nvGrpSpPr>
          <p:grpSpPr>
            <a:xfrm>
              <a:off x="7364635" y="1715045"/>
              <a:ext cx="731092" cy="824167"/>
              <a:chOff x="2865318" y="1820082"/>
              <a:chExt cx="773113" cy="871538"/>
            </a:xfrm>
          </p:grpSpPr>
          <p:sp>
            <p:nvSpPr>
              <p:cNvPr id="53" name="ïšḻïďê-Freeform: Shape 68">
                <a:extLst>
                  <a:ext uri="{FF2B5EF4-FFF2-40B4-BE49-F238E27FC236}">
                    <a16:creationId xmlns:a16="http://schemas.microsoft.com/office/drawing/2014/main" id="{13E4552A-DD71-461E-AB13-BEF6D6E237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5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54" name="ïšḻïďê-Oval 69">
                <a:extLst>
                  <a:ext uri="{FF2B5EF4-FFF2-40B4-BE49-F238E27FC236}">
                    <a16:creationId xmlns:a16="http://schemas.microsoft.com/office/drawing/2014/main" id="{E8E880B7-E7BA-42F7-A3E2-757871FF2F79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sp>
          <p:nvSpPr>
            <p:cNvPr id="52" name="ïšḻïďê-Freeform: Shape 81">
              <a:extLst>
                <a:ext uri="{FF2B5EF4-FFF2-40B4-BE49-F238E27FC236}">
                  <a16:creationId xmlns:a16="http://schemas.microsoft.com/office/drawing/2014/main" id="{09DD656D-8D67-45F4-B943-3FDB8752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59" y="1910051"/>
              <a:ext cx="256641" cy="258398"/>
            </a:xfrm>
            <a:custGeom>
              <a:avLst/>
              <a:gdLst>
                <a:gd name="T0" fmla="*/ 84371008 w 21582"/>
                <a:gd name="T1" fmla="*/ 294811013 h 21587"/>
                <a:gd name="T2" fmla="*/ 84371008 w 21582"/>
                <a:gd name="T3" fmla="*/ 294811013 h 21587"/>
                <a:gd name="T4" fmla="*/ 84305262 w 21582"/>
                <a:gd name="T5" fmla="*/ 294811013 h 21587"/>
                <a:gd name="T6" fmla="*/ 38787421 w 21582"/>
                <a:gd name="T7" fmla="*/ 279624603 h 21587"/>
                <a:gd name="T8" fmla="*/ 25285619 w 21582"/>
                <a:gd name="T9" fmla="*/ 267879555 h 21587"/>
                <a:gd name="T10" fmla="*/ 0 w 21582"/>
                <a:gd name="T11" fmla="*/ 207884495 h 21587"/>
                <a:gd name="T12" fmla="*/ 25658487 w 21582"/>
                <a:gd name="T13" fmla="*/ 147630356 h 21587"/>
                <a:gd name="T14" fmla="*/ 96169700 w 21582"/>
                <a:gd name="T15" fmla="*/ 120167052 h 21587"/>
                <a:gd name="T16" fmla="*/ 118995510 w 21582"/>
                <a:gd name="T17" fmla="*/ 121955865 h 21587"/>
                <a:gd name="T18" fmla="*/ 162304981 w 21582"/>
                <a:gd name="T19" fmla="*/ 127895997 h 21587"/>
                <a:gd name="T20" fmla="*/ 185462732 w 21582"/>
                <a:gd name="T21" fmla="*/ 130464395 h 21587"/>
                <a:gd name="T22" fmla="*/ 228798267 w 21582"/>
                <a:gd name="T23" fmla="*/ 115605202 h 21587"/>
                <a:gd name="T24" fmla="*/ 239945450 w 21582"/>
                <a:gd name="T25" fmla="*/ 88386957 h 21587"/>
                <a:gd name="T26" fmla="*/ 230661101 w 21582"/>
                <a:gd name="T27" fmla="*/ 63558903 h 21587"/>
                <a:gd name="T28" fmla="*/ 227947340 w 21582"/>
                <a:gd name="T29" fmla="*/ 60540807 h 21587"/>
                <a:gd name="T30" fmla="*/ 218888366 w 21582"/>
                <a:gd name="T31" fmla="*/ 53466297 h 21587"/>
                <a:gd name="T32" fmla="*/ 201065188 w 21582"/>
                <a:gd name="T33" fmla="*/ 48713612 h 21587"/>
                <a:gd name="T34" fmla="*/ 200958623 w 21582"/>
                <a:gd name="T35" fmla="*/ 48700986 h 21587"/>
                <a:gd name="T36" fmla="*/ 174275867 w 21582"/>
                <a:gd name="T37" fmla="*/ 59981147 h 21587"/>
                <a:gd name="T38" fmla="*/ 159990045 w 21582"/>
                <a:gd name="T39" fmla="*/ 104338943 h 21587"/>
                <a:gd name="T40" fmla="*/ 121628780 w 21582"/>
                <a:gd name="T41" fmla="*/ 99080941 h 21587"/>
                <a:gd name="T42" fmla="*/ 121681939 w 21582"/>
                <a:gd name="T43" fmla="*/ 99094843 h 21587"/>
                <a:gd name="T44" fmla="*/ 121601438 w 21582"/>
                <a:gd name="T45" fmla="*/ 99080941 h 21587"/>
                <a:gd name="T46" fmla="*/ 121455319 w 21582"/>
                <a:gd name="T47" fmla="*/ 99053126 h 21587"/>
                <a:gd name="T48" fmla="*/ 121535821 w 21582"/>
                <a:gd name="T49" fmla="*/ 99067028 h 21587"/>
                <a:gd name="T50" fmla="*/ 117079388 w 21582"/>
                <a:gd name="T51" fmla="*/ 98561722 h 21587"/>
                <a:gd name="T52" fmla="*/ 143829028 w 21582"/>
                <a:gd name="T53" fmla="*/ 26343994 h 21587"/>
                <a:gd name="T54" fmla="*/ 202235694 w 21582"/>
                <a:gd name="T55" fmla="*/ 13902 h 21587"/>
                <a:gd name="T56" fmla="*/ 202541549 w 21582"/>
                <a:gd name="T57" fmla="*/ 0 h 21587"/>
                <a:gd name="T58" fmla="*/ 202687678 w 21582"/>
                <a:gd name="T59" fmla="*/ 0 h 21587"/>
                <a:gd name="T60" fmla="*/ 261307358 w 21582"/>
                <a:gd name="T61" fmla="*/ 26616867 h 21587"/>
                <a:gd name="T62" fmla="*/ 272533883 w 21582"/>
                <a:gd name="T63" fmla="*/ 40246908 h 21587"/>
                <a:gd name="T64" fmla="*/ 287072292 w 21582"/>
                <a:gd name="T65" fmla="*/ 86762331 h 21587"/>
                <a:gd name="T66" fmla="*/ 273052761 w 21582"/>
                <a:gd name="T67" fmla="*/ 132935457 h 21587"/>
                <a:gd name="T68" fmla="*/ 261893121 w 21582"/>
                <a:gd name="T69" fmla="*/ 146524948 h 21587"/>
                <a:gd name="T70" fmla="*/ 191780732 w 21582"/>
                <a:gd name="T71" fmla="*/ 174603530 h 21587"/>
                <a:gd name="T72" fmla="*/ 167638287 w 21582"/>
                <a:gd name="T73" fmla="*/ 172458410 h 21587"/>
                <a:gd name="T74" fmla="*/ 124488659 w 21582"/>
                <a:gd name="T75" fmla="*/ 166696378 h 21587"/>
                <a:gd name="T76" fmla="*/ 101623167 w 21582"/>
                <a:gd name="T77" fmla="*/ 164114175 h 21587"/>
                <a:gd name="T78" fmla="*/ 57940829 w 21582"/>
                <a:gd name="T79" fmla="*/ 179370009 h 21587"/>
                <a:gd name="T80" fmla="*/ 51131174 w 21582"/>
                <a:gd name="T81" fmla="*/ 188628925 h 21587"/>
                <a:gd name="T82" fmla="*/ 47126842 w 21582"/>
                <a:gd name="T83" fmla="*/ 206600880 h 21587"/>
                <a:gd name="T84" fmla="*/ 53857274 w 21582"/>
                <a:gd name="T85" fmla="*/ 228083621 h 21587"/>
                <a:gd name="T86" fmla="*/ 58805362 w 21582"/>
                <a:gd name="T87" fmla="*/ 234133715 h 21587"/>
                <a:gd name="T88" fmla="*/ 85022398 w 21582"/>
                <a:gd name="T89" fmla="*/ 246260312 h 21587"/>
                <a:gd name="T90" fmla="*/ 85768026 w 21582"/>
                <a:gd name="T91" fmla="*/ 246288127 h 21587"/>
                <a:gd name="T92" fmla="*/ 112622965 w 21582"/>
                <a:gd name="T93" fmla="*/ 234857562 h 21587"/>
                <a:gd name="T94" fmla="*/ 126922393 w 21582"/>
                <a:gd name="T95" fmla="*/ 190267453 h 21587"/>
                <a:gd name="T96" fmla="*/ 164924634 w 21582"/>
                <a:gd name="T97" fmla="*/ 195334621 h 21587"/>
                <a:gd name="T98" fmla="*/ 169195267 w 21582"/>
                <a:gd name="T99" fmla="*/ 195976428 h 21587"/>
                <a:gd name="T100" fmla="*/ 143071071 w 21582"/>
                <a:gd name="T101" fmla="*/ 268152429 h 21587"/>
                <a:gd name="T102" fmla="*/ 84371008 w 21582"/>
                <a:gd name="T103" fmla="*/ 294811013 h 215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582" h="21587">
                  <a:moveTo>
                    <a:pt x="6343" y="21587"/>
                  </a:moveTo>
                  <a:lnTo>
                    <a:pt x="6343" y="21587"/>
                  </a:lnTo>
                  <a:cubicBezTo>
                    <a:pt x="6342" y="21587"/>
                    <a:pt x="6340" y="21587"/>
                    <a:pt x="6338" y="21587"/>
                  </a:cubicBezTo>
                  <a:cubicBezTo>
                    <a:pt x="5102" y="21582"/>
                    <a:pt x="3960" y="21211"/>
                    <a:pt x="2916" y="20475"/>
                  </a:cubicBezTo>
                  <a:cubicBezTo>
                    <a:pt x="2567" y="20229"/>
                    <a:pt x="2229" y="19943"/>
                    <a:pt x="1901" y="19615"/>
                  </a:cubicBezTo>
                  <a:cubicBezTo>
                    <a:pt x="631" y="18345"/>
                    <a:pt x="-3" y="16881"/>
                    <a:pt x="0" y="15222"/>
                  </a:cubicBezTo>
                  <a:cubicBezTo>
                    <a:pt x="3" y="13563"/>
                    <a:pt x="646" y="12092"/>
                    <a:pt x="1929" y="10810"/>
                  </a:cubicBezTo>
                  <a:cubicBezTo>
                    <a:pt x="3246" y="9493"/>
                    <a:pt x="5036" y="8799"/>
                    <a:pt x="7230" y="8799"/>
                  </a:cubicBezTo>
                  <a:cubicBezTo>
                    <a:pt x="7777" y="8799"/>
                    <a:pt x="8350" y="8843"/>
                    <a:pt x="8946" y="8930"/>
                  </a:cubicBezTo>
                  <a:lnTo>
                    <a:pt x="12202" y="9365"/>
                  </a:lnTo>
                  <a:cubicBezTo>
                    <a:pt x="12818" y="9494"/>
                    <a:pt x="13401" y="9553"/>
                    <a:pt x="13943" y="9553"/>
                  </a:cubicBezTo>
                  <a:cubicBezTo>
                    <a:pt x="15390" y="9553"/>
                    <a:pt x="16538" y="9129"/>
                    <a:pt x="17201" y="8465"/>
                  </a:cubicBezTo>
                  <a:cubicBezTo>
                    <a:pt x="17766" y="7901"/>
                    <a:pt x="18045" y="7236"/>
                    <a:pt x="18039" y="6472"/>
                  </a:cubicBezTo>
                  <a:cubicBezTo>
                    <a:pt x="18019" y="5789"/>
                    <a:pt x="17787" y="5182"/>
                    <a:pt x="17341" y="4654"/>
                  </a:cubicBezTo>
                  <a:cubicBezTo>
                    <a:pt x="17277" y="4579"/>
                    <a:pt x="17210" y="4505"/>
                    <a:pt x="17137" y="4433"/>
                  </a:cubicBezTo>
                  <a:cubicBezTo>
                    <a:pt x="16926" y="4221"/>
                    <a:pt x="16699" y="4049"/>
                    <a:pt x="16456" y="3915"/>
                  </a:cubicBezTo>
                  <a:cubicBezTo>
                    <a:pt x="16053" y="3693"/>
                    <a:pt x="15607" y="3577"/>
                    <a:pt x="15116" y="3567"/>
                  </a:cubicBezTo>
                  <a:cubicBezTo>
                    <a:pt x="15113" y="3567"/>
                    <a:pt x="15111" y="3566"/>
                    <a:pt x="15108" y="3566"/>
                  </a:cubicBezTo>
                  <a:cubicBezTo>
                    <a:pt x="14343" y="3544"/>
                    <a:pt x="13675" y="3819"/>
                    <a:pt x="13102" y="4392"/>
                  </a:cubicBezTo>
                  <a:cubicBezTo>
                    <a:pt x="12398" y="5096"/>
                    <a:pt x="11967" y="6055"/>
                    <a:pt x="12028" y="7640"/>
                  </a:cubicBezTo>
                  <a:lnTo>
                    <a:pt x="9144" y="7255"/>
                  </a:lnTo>
                  <a:cubicBezTo>
                    <a:pt x="9145" y="7256"/>
                    <a:pt x="9147" y="7256"/>
                    <a:pt x="9148" y="7256"/>
                  </a:cubicBezTo>
                  <a:cubicBezTo>
                    <a:pt x="9146" y="7256"/>
                    <a:pt x="9144" y="7255"/>
                    <a:pt x="9142" y="7255"/>
                  </a:cubicBezTo>
                  <a:lnTo>
                    <a:pt x="9131" y="7253"/>
                  </a:lnTo>
                  <a:cubicBezTo>
                    <a:pt x="9133" y="7254"/>
                    <a:pt x="9135" y="7254"/>
                    <a:pt x="9137" y="7254"/>
                  </a:cubicBezTo>
                  <a:cubicBezTo>
                    <a:pt x="9024" y="7238"/>
                    <a:pt x="8915" y="7231"/>
                    <a:pt x="8802" y="7217"/>
                  </a:cubicBezTo>
                  <a:cubicBezTo>
                    <a:pt x="8704" y="4934"/>
                    <a:pt x="9346" y="3396"/>
                    <a:pt x="10813" y="1929"/>
                  </a:cubicBezTo>
                  <a:cubicBezTo>
                    <a:pt x="12115" y="628"/>
                    <a:pt x="13578" y="-13"/>
                    <a:pt x="15204" y="1"/>
                  </a:cubicBezTo>
                  <a:lnTo>
                    <a:pt x="15227" y="0"/>
                  </a:lnTo>
                  <a:cubicBezTo>
                    <a:pt x="15231" y="0"/>
                    <a:pt x="15234" y="0"/>
                    <a:pt x="15238" y="0"/>
                  </a:cubicBezTo>
                  <a:cubicBezTo>
                    <a:pt x="16877" y="0"/>
                    <a:pt x="18346" y="650"/>
                    <a:pt x="19645" y="1949"/>
                  </a:cubicBezTo>
                  <a:cubicBezTo>
                    <a:pt x="19966" y="2270"/>
                    <a:pt x="20248" y="2603"/>
                    <a:pt x="20489" y="2947"/>
                  </a:cubicBezTo>
                  <a:cubicBezTo>
                    <a:pt x="21214" y="3980"/>
                    <a:pt x="21578" y="5116"/>
                    <a:pt x="21582" y="6353"/>
                  </a:cubicBezTo>
                  <a:cubicBezTo>
                    <a:pt x="21597" y="7580"/>
                    <a:pt x="21246" y="8706"/>
                    <a:pt x="20528" y="9734"/>
                  </a:cubicBezTo>
                  <a:cubicBezTo>
                    <a:pt x="20289" y="10077"/>
                    <a:pt x="20010" y="10409"/>
                    <a:pt x="19689" y="10729"/>
                  </a:cubicBezTo>
                  <a:cubicBezTo>
                    <a:pt x="18342" y="12076"/>
                    <a:pt x="16560" y="12785"/>
                    <a:pt x="14418" y="12785"/>
                  </a:cubicBezTo>
                  <a:cubicBezTo>
                    <a:pt x="13838" y="12785"/>
                    <a:pt x="13234" y="12734"/>
                    <a:pt x="12603" y="12628"/>
                  </a:cubicBezTo>
                  <a:lnTo>
                    <a:pt x="9359" y="12206"/>
                  </a:lnTo>
                  <a:cubicBezTo>
                    <a:pt x="8753" y="12077"/>
                    <a:pt x="8177" y="12017"/>
                    <a:pt x="7640" y="12017"/>
                  </a:cubicBezTo>
                  <a:cubicBezTo>
                    <a:pt x="6196" y="12017"/>
                    <a:pt x="5038" y="12452"/>
                    <a:pt x="4356" y="13134"/>
                  </a:cubicBezTo>
                  <a:cubicBezTo>
                    <a:pt x="4144" y="13346"/>
                    <a:pt x="3973" y="13572"/>
                    <a:pt x="3844" y="13812"/>
                  </a:cubicBezTo>
                  <a:cubicBezTo>
                    <a:pt x="3629" y="14211"/>
                    <a:pt x="3528" y="14650"/>
                    <a:pt x="3543" y="15128"/>
                  </a:cubicBezTo>
                  <a:cubicBezTo>
                    <a:pt x="3560" y="15714"/>
                    <a:pt x="3728" y="16238"/>
                    <a:pt x="4049" y="16701"/>
                  </a:cubicBezTo>
                  <a:cubicBezTo>
                    <a:pt x="4156" y="16856"/>
                    <a:pt x="4280" y="17003"/>
                    <a:pt x="4421" y="17144"/>
                  </a:cubicBezTo>
                  <a:cubicBezTo>
                    <a:pt x="4978" y="17701"/>
                    <a:pt x="5635" y="17997"/>
                    <a:pt x="6392" y="18032"/>
                  </a:cubicBezTo>
                  <a:lnTo>
                    <a:pt x="6448" y="18034"/>
                  </a:lnTo>
                  <a:cubicBezTo>
                    <a:pt x="7230" y="18040"/>
                    <a:pt x="7902" y="17761"/>
                    <a:pt x="8467" y="17197"/>
                  </a:cubicBezTo>
                  <a:cubicBezTo>
                    <a:pt x="9177" y="16486"/>
                    <a:pt x="9610" y="15521"/>
                    <a:pt x="9542" y="13932"/>
                  </a:cubicBezTo>
                  <a:lnTo>
                    <a:pt x="12399" y="14303"/>
                  </a:lnTo>
                  <a:cubicBezTo>
                    <a:pt x="12506" y="14321"/>
                    <a:pt x="12613" y="14335"/>
                    <a:pt x="12720" y="14350"/>
                  </a:cubicBezTo>
                  <a:cubicBezTo>
                    <a:pt x="12790" y="16689"/>
                    <a:pt x="12167" y="18224"/>
                    <a:pt x="10756" y="19635"/>
                  </a:cubicBezTo>
                  <a:cubicBezTo>
                    <a:pt x="9457" y="20934"/>
                    <a:pt x="7986" y="21584"/>
                    <a:pt x="6343" y="215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cxnSp>
        <p:nvCxnSpPr>
          <p:cNvPr id="16" name="ïšḻïďê-Straight Connector 46">
            <a:extLst>
              <a:ext uri="{FF2B5EF4-FFF2-40B4-BE49-F238E27FC236}">
                <a16:creationId xmlns:a16="http://schemas.microsoft.com/office/drawing/2014/main" id="{891A4C89-CE6F-4400-AFCD-CD7031F2EE57}"/>
              </a:ext>
            </a:extLst>
          </p:cNvPr>
          <p:cNvCxnSpPr/>
          <p:nvPr/>
        </p:nvCxnSpPr>
        <p:spPr>
          <a:xfrm>
            <a:off x="6154988" y="2533836"/>
            <a:ext cx="0" cy="257927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81C748F-BFCF-4A89-9C98-E9515A0E4269}"/>
              </a:ext>
            </a:extLst>
          </p:cNvPr>
          <p:cNvGrpSpPr/>
          <p:nvPr/>
        </p:nvGrpSpPr>
        <p:grpSpPr>
          <a:xfrm>
            <a:off x="5789443" y="1715045"/>
            <a:ext cx="731092" cy="824167"/>
            <a:chOff x="7719257" y="2286726"/>
            <a:chExt cx="974789" cy="1098889"/>
          </a:xfrm>
        </p:grpSpPr>
        <p:grpSp>
          <p:nvGrpSpPr>
            <p:cNvPr id="43" name="Group 45">
              <a:extLst>
                <a:ext uri="{FF2B5EF4-FFF2-40B4-BE49-F238E27FC236}">
                  <a16:creationId xmlns:a16="http://schemas.microsoft.com/office/drawing/2014/main" id="{A50A25D2-F8C3-4381-A853-9E7C3D6B9306}"/>
                </a:ext>
              </a:extLst>
            </p:cNvPr>
            <p:cNvGrpSpPr/>
            <p:nvPr/>
          </p:nvGrpSpPr>
          <p:grpSpPr>
            <a:xfrm>
              <a:off x="7719257" y="2286726"/>
              <a:ext cx="974789" cy="1098889"/>
              <a:chOff x="2865318" y="1820082"/>
              <a:chExt cx="773113" cy="871538"/>
            </a:xfrm>
          </p:grpSpPr>
          <p:sp>
            <p:nvSpPr>
              <p:cNvPr id="48" name="ïšḻïďê-Freeform: Shape 54">
                <a:extLst>
                  <a:ext uri="{FF2B5EF4-FFF2-40B4-BE49-F238E27FC236}">
                    <a16:creationId xmlns:a16="http://schemas.microsoft.com/office/drawing/2014/main" id="{235B1077-B058-421F-B7FB-81E6E631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9" name="ïšḻïďê-Oval 57">
                <a:extLst>
                  <a:ext uri="{FF2B5EF4-FFF2-40B4-BE49-F238E27FC236}">
                    <a16:creationId xmlns:a16="http://schemas.microsoft.com/office/drawing/2014/main" id="{56F59F61-A097-4AFC-86EF-B26755DC7D6E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8">
              <a:extLst>
                <a:ext uri="{FF2B5EF4-FFF2-40B4-BE49-F238E27FC236}">
                  <a16:creationId xmlns:a16="http://schemas.microsoft.com/office/drawing/2014/main" id="{2B5EB960-6FC4-4EBE-A64F-F643B9FA1CB8}"/>
                </a:ext>
              </a:extLst>
            </p:cNvPr>
            <p:cNvGrpSpPr/>
            <p:nvPr/>
          </p:nvGrpSpPr>
          <p:grpSpPr>
            <a:xfrm>
              <a:off x="8035555" y="2590267"/>
              <a:ext cx="342188" cy="257813"/>
              <a:chOff x="8035555" y="2590267"/>
              <a:chExt cx="342188" cy="257813"/>
            </a:xfrm>
            <a:solidFill>
              <a:srgbClr val="886EBA"/>
            </a:solidFill>
          </p:grpSpPr>
          <p:sp>
            <p:nvSpPr>
              <p:cNvPr id="45" name="ïšḻïďê-Freeform: Shape 83">
                <a:extLst>
                  <a:ext uri="{FF2B5EF4-FFF2-40B4-BE49-F238E27FC236}">
                    <a16:creationId xmlns:a16="http://schemas.microsoft.com/office/drawing/2014/main" id="{4146B990-B389-4DC2-AB58-61E6FA96F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555" y="2590267"/>
                <a:ext cx="342188" cy="2578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9798" y="19200"/>
                    </a:moveTo>
                    <a:lnTo>
                      <a:pt x="1802" y="19200"/>
                    </a:lnTo>
                    <a:lnTo>
                      <a:pt x="1802" y="2400"/>
                    </a:lnTo>
                    <a:lnTo>
                      <a:pt x="19798" y="2400"/>
                    </a:lnTo>
                    <a:lnTo>
                      <a:pt x="19798" y="19200"/>
                    </a:lnTo>
                    <a:close/>
                    <a:moveTo>
                      <a:pt x="19798" y="192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6" name="ïšḻïďê-Freeform: Shape 84">
                <a:extLst>
                  <a:ext uri="{FF2B5EF4-FFF2-40B4-BE49-F238E27FC236}">
                    <a16:creationId xmlns:a16="http://schemas.microsoft.com/office/drawing/2014/main" id="{65938D46-532F-41E9-8F4C-DF2949F1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446" y="2666833"/>
                <a:ext cx="224951" cy="12920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8676" y="4992"/>
                    </a:lnTo>
                    <a:lnTo>
                      <a:pt x="16483" y="6269"/>
                    </a:lnTo>
                    <a:lnTo>
                      <a:pt x="14583" y="0"/>
                    </a:lnTo>
                    <a:lnTo>
                      <a:pt x="8443" y="15509"/>
                    </a:lnTo>
                    <a:lnTo>
                      <a:pt x="5154" y="11801"/>
                    </a:ln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7" name="ïšḻïďê-Freeform: Shape 85">
                <a:extLst>
                  <a:ext uri="{FF2B5EF4-FFF2-40B4-BE49-F238E27FC236}">
                    <a16:creationId xmlns:a16="http://schemas.microsoft.com/office/drawing/2014/main" id="{C4C6A600-94BA-4EC0-9BBB-EF05420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2207" y="2652477"/>
                <a:ext cx="53560" cy="53836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ïšḻïďê-Straight Connector 22">
            <a:extLst>
              <a:ext uri="{FF2B5EF4-FFF2-40B4-BE49-F238E27FC236}">
                <a16:creationId xmlns:a16="http://schemas.microsoft.com/office/drawing/2014/main" id="{6ADAFC78-0D25-4E79-9D0B-2B85FD470DEB}"/>
              </a:ext>
            </a:extLst>
          </p:cNvPr>
          <p:cNvCxnSpPr/>
          <p:nvPr/>
        </p:nvCxnSpPr>
        <p:spPr>
          <a:xfrm>
            <a:off x="1429406" y="2533836"/>
            <a:ext cx="0" cy="25792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">
            <a:extLst>
              <a:ext uri="{FF2B5EF4-FFF2-40B4-BE49-F238E27FC236}">
                <a16:creationId xmlns:a16="http://schemas.microsoft.com/office/drawing/2014/main" id="{B091F080-A35D-47A2-BB65-64681A35F53C}"/>
              </a:ext>
            </a:extLst>
          </p:cNvPr>
          <p:cNvGrpSpPr/>
          <p:nvPr/>
        </p:nvGrpSpPr>
        <p:grpSpPr>
          <a:xfrm>
            <a:off x="1063861" y="1715045"/>
            <a:ext cx="731092" cy="824167"/>
            <a:chOff x="1418481" y="2286726"/>
            <a:chExt cx="974789" cy="1098889"/>
          </a:xfrm>
        </p:grpSpPr>
        <p:grpSp>
          <p:nvGrpSpPr>
            <p:cNvPr id="37" name="Group 21">
              <a:extLst>
                <a:ext uri="{FF2B5EF4-FFF2-40B4-BE49-F238E27FC236}">
                  <a16:creationId xmlns:a16="http://schemas.microsoft.com/office/drawing/2014/main" id="{75C1AA8B-2B7D-4F55-98DC-E2E2F334B57C}"/>
                </a:ext>
              </a:extLst>
            </p:cNvPr>
            <p:cNvGrpSpPr/>
            <p:nvPr/>
          </p:nvGrpSpPr>
          <p:grpSpPr>
            <a:xfrm>
              <a:off x="1418481" y="2286726"/>
              <a:ext cx="974789" cy="1098889"/>
              <a:chOff x="2865318" y="1820082"/>
              <a:chExt cx="773113" cy="871538"/>
            </a:xfrm>
          </p:grpSpPr>
          <p:sp>
            <p:nvSpPr>
              <p:cNvPr id="41" name="ïšḻïďê-Freeform: Shape 23">
                <a:extLst>
                  <a:ext uri="{FF2B5EF4-FFF2-40B4-BE49-F238E27FC236}">
                    <a16:creationId xmlns:a16="http://schemas.microsoft.com/office/drawing/2014/main" id="{88099B77-7E35-43D5-BE82-752355DD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318" y="1820082"/>
                <a:ext cx="773113" cy="871538"/>
              </a:xfrm>
              <a:custGeom>
                <a:avLst/>
                <a:gdLst>
                  <a:gd name="T0" fmla="*/ 170 w 205"/>
                  <a:gd name="T1" fmla="*/ 163 h 230"/>
                  <a:gd name="T2" fmla="*/ 190 w 205"/>
                  <a:gd name="T3" fmla="*/ 59 h 230"/>
                  <a:gd name="T4" fmla="*/ 102 w 205"/>
                  <a:gd name="T5" fmla="*/ 0 h 230"/>
                  <a:gd name="T6" fmla="*/ 102 w 205"/>
                  <a:gd name="T7" fmla="*/ 0 h 230"/>
                  <a:gd name="T8" fmla="*/ 102 w 205"/>
                  <a:gd name="T9" fmla="*/ 0 h 230"/>
                  <a:gd name="T10" fmla="*/ 14 w 205"/>
                  <a:gd name="T11" fmla="*/ 59 h 230"/>
                  <a:gd name="T12" fmla="*/ 35 w 205"/>
                  <a:gd name="T13" fmla="*/ 163 h 230"/>
                  <a:gd name="T14" fmla="*/ 102 w 205"/>
                  <a:gd name="T15" fmla="*/ 230 h 230"/>
                  <a:gd name="T16" fmla="*/ 170 w 205"/>
                  <a:gd name="T17" fmla="*/ 16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30">
                    <a:moveTo>
                      <a:pt x="170" y="163"/>
                    </a:moveTo>
                    <a:cubicBezTo>
                      <a:pt x="197" y="135"/>
                      <a:pt x="205" y="94"/>
                      <a:pt x="190" y="59"/>
                    </a:cubicBezTo>
                    <a:cubicBezTo>
                      <a:pt x="175" y="23"/>
                      <a:pt x="141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64" y="0"/>
                      <a:pt x="29" y="23"/>
                      <a:pt x="14" y="59"/>
                    </a:cubicBezTo>
                    <a:cubicBezTo>
                      <a:pt x="0" y="94"/>
                      <a:pt x="8" y="135"/>
                      <a:pt x="35" y="163"/>
                    </a:cubicBezTo>
                    <a:cubicBezTo>
                      <a:pt x="102" y="230"/>
                      <a:pt x="102" y="230"/>
                      <a:pt x="102" y="230"/>
                    </a:cubicBezTo>
                    <a:lnTo>
                      <a:pt x="170" y="163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2" name="ïšḻïďê-Oval 24">
                <a:extLst>
                  <a:ext uri="{FF2B5EF4-FFF2-40B4-BE49-F238E27FC236}">
                    <a16:creationId xmlns:a16="http://schemas.microsoft.com/office/drawing/2014/main" id="{898B0D61-EA32-4558-9488-C22A8E20A302}"/>
                  </a:ext>
                </a:extLst>
              </p:cNvPr>
              <p:cNvSpPr/>
              <p:nvPr/>
            </p:nvSpPr>
            <p:spPr>
              <a:xfrm>
                <a:off x="2955148" y="1887674"/>
                <a:ext cx="593452" cy="593452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1B71C711-7B33-4317-BBC0-C65627BB6E51}"/>
                </a:ext>
              </a:extLst>
            </p:cNvPr>
            <p:cNvGrpSpPr/>
            <p:nvPr/>
          </p:nvGrpSpPr>
          <p:grpSpPr>
            <a:xfrm>
              <a:off x="1718092" y="2567302"/>
              <a:ext cx="344532" cy="344532"/>
              <a:chOff x="1718092" y="2567302"/>
              <a:chExt cx="344532" cy="344532"/>
            </a:xfrm>
          </p:grpSpPr>
          <p:sp>
            <p:nvSpPr>
              <p:cNvPr id="39" name="ïšḻïďê-Freeform: Shape 87">
                <a:extLst>
                  <a:ext uri="{FF2B5EF4-FFF2-40B4-BE49-F238E27FC236}">
                    <a16:creationId xmlns:a16="http://schemas.microsoft.com/office/drawing/2014/main" id="{7D08691A-2DCD-498D-B0EB-1FFAD1AC5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567302"/>
                <a:ext cx="344532" cy="3445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19200"/>
                    </a:moveTo>
                    <a:cubicBezTo>
                      <a:pt x="6168" y="19200"/>
                      <a:pt x="2400" y="15432"/>
                      <a:pt x="2400" y="10800"/>
                    </a:cubicBezTo>
                    <a:cubicBezTo>
                      <a:pt x="2400" y="6168"/>
                      <a:pt x="6168" y="2400"/>
                      <a:pt x="10800" y="2400"/>
                    </a:cubicBezTo>
                    <a:cubicBezTo>
                      <a:pt x="15432" y="2400"/>
                      <a:pt x="19200" y="6168"/>
                      <a:pt x="19200" y="10800"/>
                    </a:cubicBezTo>
                    <a:cubicBezTo>
                      <a:pt x="19200" y="15432"/>
                      <a:pt x="15432" y="19200"/>
                      <a:pt x="10800" y="19200"/>
                    </a:cubicBezTo>
                    <a:close/>
                    <a:moveTo>
                      <a:pt x="10800" y="192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40" name="ïšḻïďê-Freeform: Shape 88">
                <a:extLst>
                  <a:ext uri="{FF2B5EF4-FFF2-40B4-BE49-F238E27FC236}">
                    <a16:creationId xmlns:a16="http://schemas.microsoft.com/office/drawing/2014/main" id="{C425925B-AB9B-480A-B8A4-017456BE2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569" y="2658220"/>
                <a:ext cx="167772" cy="16688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600" h="21600">
                    <a:moveTo>
                      <a:pt x="7323" y="7316"/>
                    </a:moveTo>
                    <a:lnTo>
                      <a:pt x="7322" y="7318"/>
                    </a:lnTo>
                    <a:lnTo>
                      <a:pt x="7319" y="7319"/>
                    </a:lnTo>
                    <a:lnTo>
                      <a:pt x="7320" y="7321"/>
                    </a:lnTo>
                    <a:lnTo>
                      <a:pt x="0" y="21600"/>
                    </a:lnTo>
                    <a:lnTo>
                      <a:pt x="14275" y="14284"/>
                    </a:lnTo>
                    <a:lnTo>
                      <a:pt x="14277" y="14285"/>
                    </a:lnTo>
                    <a:lnTo>
                      <a:pt x="14278" y="14281"/>
                    </a:lnTo>
                    <a:lnTo>
                      <a:pt x="14281" y="14281"/>
                    </a:lnTo>
                    <a:lnTo>
                      <a:pt x="14402" y="14068"/>
                    </a:lnTo>
                    <a:lnTo>
                      <a:pt x="21600" y="0"/>
                    </a:lnTo>
                    <a:lnTo>
                      <a:pt x="7537" y="7194"/>
                    </a:lnTo>
                    <a:lnTo>
                      <a:pt x="7323" y="7316"/>
                    </a:lnTo>
                    <a:close/>
                    <a:moveTo>
                      <a:pt x="8634" y="8635"/>
                    </a:moveTo>
                    <a:lnTo>
                      <a:pt x="12961" y="12967"/>
                    </a:lnTo>
                    <a:lnTo>
                      <a:pt x="4342" y="17259"/>
                    </a:lnTo>
                    <a:lnTo>
                      <a:pt x="8632" y="8636"/>
                    </a:lnTo>
                    <a:lnTo>
                      <a:pt x="8634" y="8635"/>
                    </a:lnTo>
                    <a:close/>
                    <a:moveTo>
                      <a:pt x="8634" y="8635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ïšḻïďê-Rectangle 63">
            <a:extLst>
              <a:ext uri="{FF2B5EF4-FFF2-40B4-BE49-F238E27FC236}">
                <a16:creationId xmlns:a16="http://schemas.microsoft.com/office/drawing/2014/main" id="{52B75286-16E8-4117-8396-CAD367F94975}"/>
              </a:ext>
            </a:extLst>
          </p:cNvPr>
          <p:cNvSpPr/>
          <p:nvPr/>
        </p:nvSpPr>
        <p:spPr>
          <a:xfrm>
            <a:off x="456211" y="3316249"/>
            <a:ext cx="1379485" cy="939087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、继续调试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368AA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1368AA"/>
                </a:solidFill>
                <a:latin typeface="Arial"/>
                <a:ea typeface="微软雅黑"/>
                <a:cs typeface="+mn-ea"/>
                <a:sym typeface="+mn-lt"/>
              </a:rPr>
              <a:t>、导入程序</a:t>
            </a:r>
            <a:endParaRPr lang="en-US" altLang="zh-CN" sz="1600" b="1" dirty="0">
              <a:solidFill>
                <a:srgbClr val="1368AA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368AA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、提出优化方法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368AA"/>
                </a:solidFill>
                <a:latin typeface="Arial"/>
                <a:ea typeface="微软雅黑"/>
                <a:cs typeface="+mn-ea"/>
                <a:sym typeface="+mn-lt"/>
              </a:rPr>
              <a:t>（如常用观测点确定）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368AA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3" name="ïšḻïďê-Rectangle 78">
            <a:extLst>
              <a:ext uri="{FF2B5EF4-FFF2-40B4-BE49-F238E27FC236}">
                <a16:creationId xmlns:a16="http://schemas.microsoft.com/office/drawing/2014/main" id="{6676C3B4-0592-4FAF-A81D-888A8BC985D3}"/>
              </a:ext>
            </a:extLst>
          </p:cNvPr>
          <p:cNvSpPr/>
          <p:nvPr/>
        </p:nvSpPr>
        <p:spPr>
          <a:xfrm>
            <a:off x="2423683" y="3313358"/>
            <a:ext cx="1161830" cy="77056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474AC"/>
                </a:solidFill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、编写相关程序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474AC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1474AC"/>
                </a:solidFill>
                <a:latin typeface="Arial"/>
                <a:ea typeface="微软雅黑"/>
                <a:cs typeface="+mn-ea"/>
                <a:sym typeface="+mn-lt"/>
              </a:rPr>
              <a:t>、设计使用界面</a:t>
            </a:r>
            <a:endParaRPr lang="en-US" altLang="zh-CN" sz="1600" b="1" dirty="0">
              <a:solidFill>
                <a:srgbClr val="1474AC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、绘制应用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474AC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474AC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31" name="ïšḻïďê-Rectangle 89">
            <a:extLst>
              <a:ext uri="{FF2B5EF4-FFF2-40B4-BE49-F238E27FC236}">
                <a16:creationId xmlns:a16="http://schemas.microsoft.com/office/drawing/2014/main" id="{B1DC34DD-E587-4E10-917B-6D8971DF6FB9}"/>
              </a:ext>
            </a:extLst>
          </p:cNvPr>
          <p:cNvSpPr/>
          <p:nvPr/>
        </p:nvSpPr>
        <p:spPr>
          <a:xfrm>
            <a:off x="3998878" y="3313358"/>
            <a:ext cx="1161830" cy="77056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、编写相关程序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1CA0AF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1CA0AF"/>
                </a:solidFill>
                <a:latin typeface="Arial"/>
                <a:ea typeface="微软雅黑"/>
                <a:cs typeface="+mn-ea"/>
                <a:sym typeface="+mn-lt"/>
              </a:rPr>
              <a:t>、设计使用界面</a:t>
            </a:r>
            <a:endParaRPr lang="en-US" altLang="zh-CN" sz="1600" b="1" dirty="0">
              <a:solidFill>
                <a:srgbClr val="1CA0AF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、绘制应用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A0A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logo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CA0AF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29" name="ïšḻïďê-Rectangle 92">
            <a:extLst>
              <a:ext uri="{FF2B5EF4-FFF2-40B4-BE49-F238E27FC236}">
                <a16:creationId xmlns:a16="http://schemas.microsoft.com/office/drawing/2014/main" id="{6ADEC792-E2FD-46AB-922B-4669F7725BA9}"/>
              </a:ext>
            </a:extLst>
          </p:cNvPr>
          <p:cNvSpPr/>
          <p:nvPr/>
        </p:nvSpPr>
        <p:spPr>
          <a:xfrm>
            <a:off x="5364088" y="3313358"/>
            <a:ext cx="1728192" cy="690706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87C1A4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同项目一进展</a:t>
            </a:r>
          </a:p>
        </p:txBody>
      </p:sp>
      <p:sp>
        <p:nvSpPr>
          <p:cNvPr id="27" name="ïšḻïďê-Rectangle 95">
            <a:extLst>
              <a:ext uri="{FF2B5EF4-FFF2-40B4-BE49-F238E27FC236}">
                <a16:creationId xmlns:a16="http://schemas.microsoft.com/office/drawing/2014/main" id="{733DB1A7-43D8-41B5-8DED-5E6B75CFEB05}"/>
              </a:ext>
            </a:extLst>
          </p:cNvPr>
          <p:cNvSpPr/>
          <p:nvPr/>
        </p:nvSpPr>
        <p:spPr>
          <a:xfrm>
            <a:off x="6948264" y="3306000"/>
            <a:ext cx="1675301" cy="84256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1B9D2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、使程序适配项目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61B9D2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2</a:t>
            </a:r>
            <a:r>
              <a:rPr lang="zh-CN" altLang="en-US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、设计使用界面</a:t>
            </a:r>
            <a:endParaRPr lang="en-US" altLang="zh-CN" sz="1600" b="1" dirty="0">
              <a:solidFill>
                <a:srgbClr val="61B9D2"/>
              </a:solidFill>
              <a:latin typeface="Arial"/>
              <a:ea typeface="微软雅黑"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3</a:t>
            </a:r>
            <a:r>
              <a:rPr lang="zh-CN" altLang="en-US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、绘制应用</a:t>
            </a:r>
            <a:r>
              <a:rPr lang="en-US" altLang="zh-CN" sz="1600" b="1" dirty="0">
                <a:solidFill>
                  <a:srgbClr val="61B9D2"/>
                </a:solidFill>
                <a:latin typeface="Arial"/>
                <a:ea typeface="微软雅黑"/>
                <a:cs typeface="+mn-ea"/>
                <a:sym typeface="+mn-lt"/>
              </a:rPr>
              <a:t>logo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61B9D2"/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67" name="íṡľíḍè-TextBox 81">
            <a:extLst>
              <a:ext uri="{FF2B5EF4-FFF2-40B4-BE49-F238E27FC236}">
                <a16:creationId xmlns:a16="http://schemas.microsoft.com/office/drawing/2014/main" id="{93815FB5-5D27-45C3-94DD-F6E3642DA7EC}"/>
              </a:ext>
            </a:extLst>
          </p:cNvPr>
          <p:cNvSpPr txBox="1"/>
          <p:nvPr/>
        </p:nvSpPr>
        <p:spPr>
          <a:xfrm>
            <a:off x="251520" y="123478"/>
            <a:ext cx="3168352" cy="1080120"/>
          </a:xfrm>
          <a:prstGeom prst="rect">
            <a:avLst/>
          </a:prstGeom>
          <a:noFill/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下周工作计划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896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591526" y="2804896"/>
            <a:ext cx="891883" cy="930988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587739" y="1914268"/>
            <a:ext cx="855299" cy="856562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3722349" y="2770831"/>
            <a:ext cx="1036956" cy="1058401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753887" y="1626645"/>
            <a:ext cx="1001633" cy="1103816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ïṧḷïḓê-TextBox 41">
            <a:extLst>
              <a:ext uri="{FF2B5EF4-FFF2-40B4-BE49-F238E27FC236}">
                <a16:creationId xmlns:a16="http://schemas.microsoft.com/office/drawing/2014/main" id="{82A3FE1B-1C38-47AD-8282-9039DE7DC1A6}"/>
              </a:ext>
            </a:extLst>
          </p:cNvPr>
          <p:cNvSpPr txBox="1">
            <a:spLocks/>
          </p:cNvSpPr>
          <p:nvPr/>
        </p:nvSpPr>
        <p:spPr bwMode="auto">
          <a:xfrm>
            <a:off x="683567" y="1733798"/>
            <a:ext cx="3011029" cy="909960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92500" lnSpcReduction="10000"/>
          </a:bodyPr>
          <a:lstStyle/>
          <a:p>
            <a:pPr algn="ctr" latinLnBrk="0"/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a. GPS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是否使用已有代码？</a:t>
            </a:r>
            <a:endParaRPr lang="en-US" altLang="zh-CN" sz="2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如何导入应用中？是否对常</a:t>
            </a:r>
            <a:endParaRPr lang="en-US" altLang="zh-CN" sz="2000" dirty="0">
              <a:solidFill>
                <a:schemeClr val="accent2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用观测点的定位进行优化？</a:t>
            </a:r>
            <a:endParaRPr lang="zh-CN" altLang="en-US" sz="2000" dirty="0">
              <a:solidFill>
                <a:schemeClr val="accent2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i$liḋe-TextBox 43">
            <a:extLst>
              <a:ext uri="{FF2B5EF4-FFF2-40B4-BE49-F238E27FC236}">
                <a16:creationId xmlns:a16="http://schemas.microsoft.com/office/drawing/2014/main" id="{C81A5BD6-5FD5-40F2-BD44-439575D6B115}"/>
              </a:ext>
            </a:extLst>
          </p:cNvPr>
          <p:cNvSpPr txBox="1">
            <a:spLocks/>
          </p:cNvSpPr>
          <p:nvPr/>
        </p:nvSpPr>
        <p:spPr bwMode="auto">
          <a:xfrm>
            <a:off x="683567" y="3104627"/>
            <a:ext cx="2950475" cy="909960"/>
          </a:xfrm>
          <a:prstGeom prst="rect">
            <a:avLst/>
          </a:prstGeom>
          <a:noFill/>
        </p:spPr>
        <p:txBody>
          <a:bodyPr wrap="none" lIns="90000" tIns="46800" rIns="90000" bIns="46800">
            <a:normAutofit lnSpcReduction="10000"/>
          </a:bodyPr>
          <a:lstStyle/>
          <a:p>
            <a:pPr algn="ctr" latinLnBrk="0"/>
            <a:r>
              <a:rPr lang="en-US" altLang="zh-CN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b.</a:t>
            </a:r>
            <a:r>
              <a:rPr lang="zh-CN" altLang="en-US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具体日期由用户设定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还是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程序自己确定？如何能实现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程序自己确定？</a:t>
            </a:r>
          </a:p>
        </p:txBody>
      </p:sp>
      <p:sp>
        <p:nvSpPr>
          <p:cNvPr id="17" name="i$liḋe-TextBox 45">
            <a:extLst>
              <a:ext uri="{FF2B5EF4-FFF2-40B4-BE49-F238E27FC236}">
                <a16:creationId xmlns:a16="http://schemas.microsoft.com/office/drawing/2014/main" id="{B3AB35DE-2B6D-4105-B0F6-678DD2C49958}"/>
              </a:ext>
            </a:extLst>
          </p:cNvPr>
          <p:cNvSpPr txBox="1">
            <a:spLocks/>
          </p:cNvSpPr>
          <p:nvPr/>
        </p:nvSpPr>
        <p:spPr bwMode="auto">
          <a:xfrm>
            <a:off x="5740668" y="1787961"/>
            <a:ext cx="2966552" cy="555306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algn="l" latinLnBrk="0"/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账号的权限如何确定？不</a:t>
            </a:r>
            <a:endParaRPr lang="en-US" altLang="zh-CN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latinLnBrk="0"/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同用户有哪些不同权限？</a:t>
            </a:r>
            <a:endParaRPr lang="en-US" altLang="zh-CN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i$liḋe-TextBox 47">
            <a:extLst>
              <a:ext uri="{FF2B5EF4-FFF2-40B4-BE49-F238E27FC236}">
                <a16:creationId xmlns:a16="http://schemas.microsoft.com/office/drawing/2014/main" id="{465170F4-BF3A-4417-A16B-3BC38DC3761A}"/>
              </a:ext>
            </a:extLst>
          </p:cNvPr>
          <p:cNvSpPr txBox="1">
            <a:spLocks/>
          </p:cNvSpPr>
          <p:nvPr/>
        </p:nvSpPr>
        <p:spPr bwMode="auto">
          <a:xfrm>
            <a:off x="5740668" y="3077886"/>
            <a:ext cx="2215708" cy="717999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d.</a:t>
            </a:r>
            <a:r>
              <a:rPr lang="zh-CN" altLang="en-US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虫情对比的表现形式？</a:t>
            </a:r>
          </a:p>
        </p:txBody>
      </p: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683567" y="339502"/>
            <a:ext cx="1440161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目前主要难点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7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67FB7281-8CF5-490E-8058-C97DD681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47664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www.1ppt.com/ziti/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延时符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B724695-15C6-45A2-A66B-31F38981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2886204"/>
            <a:ext cx="4680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05DA1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汇报完毕 敬请指正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4975FB-5AEF-480F-BAC5-08C47D82160C}"/>
              </a:ext>
            </a:extLst>
          </p:cNvPr>
          <p:cNvGrpSpPr/>
          <p:nvPr/>
        </p:nvGrpSpPr>
        <p:grpSpPr>
          <a:xfrm>
            <a:off x="5697013" y="3365042"/>
            <a:ext cx="1890261" cy="286828"/>
            <a:chOff x="5677613" y="3895930"/>
            <a:chExt cx="1890261" cy="28682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4E7116-996B-4928-BED3-AF0B02E30D15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TextBox 84">
              <a:extLst>
                <a:ext uri="{FF2B5EF4-FFF2-40B4-BE49-F238E27FC236}">
                  <a16:creationId xmlns:a16="http://schemas.microsoft.com/office/drawing/2014/main" id="{21E2E0A3-E889-4260-B8E1-7C71A30F2126}"/>
                </a:ext>
              </a:extLst>
            </p:cNvPr>
            <p:cNvSpPr txBox="1"/>
            <p:nvPr/>
          </p:nvSpPr>
          <p:spPr>
            <a:xfrm>
              <a:off x="5677613" y="3895930"/>
              <a:ext cx="18902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05DA1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 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205DA1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袁琳 彭浩然 徐文浩 邱天勤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1EC0617-8FBF-4F1A-9057-F0FFBD0EEEBB}"/>
              </a:ext>
            </a:extLst>
          </p:cNvPr>
          <p:cNvSpPr/>
          <p:nvPr/>
        </p:nvSpPr>
        <p:spPr>
          <a:xfrm>
            <a:off x="2904566" y="1275606"/>
            <a:ext cx="51238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300" normalizeH="0" baseline="0" noProof="0" dirty="0">
                <a:ln>
                  <a:noFill/>
                </a:ln>
                <a:solidFill>
                  <a:srgbClr val="0796A5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智慧生态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51D6B19-A9CA-4187-BDF5-7CCE42068B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7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7643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52726A-83E2-4D0E-BDD5-2442DBF8C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164554"/>
            <a:ext cx="6858000" cy="5143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A93-6BC5-41D7-BA25-6278B673645B}"/>
              </a:ext>
            </a:extLst>
          </p:cNvPr>
          <p:cNvSpPr/>
          <p:nvPr/>
        </p:nvSpPr>
        <p:spPr>
          <a:xfrm>
            <a:off x="2915816" y="2571749"/>
            <a:ext cx="34960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alibri" panose="020F0502020204030204" pitchFamily="34" charset="0"/>
              </a:rPr>
              <a:t>智慧 生态</a:t>
            </a:r>
          </a:p>
        </p:txBody>
      </p:sp>
    </p:spTree>
    <p:extLst>
      <p:ext uri="{BB962C8B-B14F-4D97-AF65-F5344CB8AC3E}">
        <p14:creationId xmlns:p14="http://schemas.microsoft.com/office/powerpoint/2010/main" val="4090801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7800A00-B957-4004-ACAB-845E0691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2968" r="-2338" b="-1"/>
          <a:stretch/>
        </p:blipFill>
        <p:spPr>
          <a:xfrm rot="1704170">
            <a:off x="2142506" y="-630285"/>
            <a:ext cx="9243519" cy="47887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4DD83F-BE72-47D7-882D-A5D0FD9C4C97}"/>
              </a:ext>
            </a:extLst>
          </p:cNvPr>
          <p:cNvGrpSpPr/>
          <p:nvPr/>
        </p:nvGrpSpPr>
        <p:grpSpPr>
          <a:xfrm>
            <a:off x="395536" y="1275606"/>
            <a:ext cx="1494414" cy="1140744"/>
            <a:chOff x="395536" y="1275606"/>
            <a:chExt cx="1494414" cy="11407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F272BB-EF43-4B10-B781-DA3B794D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536" y="1275606"/>
              <a:ext cx="1494414" cy="1140744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E89B6-D691-406B-A764-4CB287726FFC}"/>
                </a:ext>
              </a:extLst>
            </p:cNvPr>
            <p:cNvSpPr txBox="1"/>
            <p:nvPr/>
          </p:nvSpPr>
          <p:spPr>
            <a:xfrm>
              <a:off x="716611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9A4C1E0C-D62B-4B8B-9235-B3FF7FE8D08E}"/>
              </a:ext>
            </a:extLst>
          </p:cNvPr>
          <p:cNvSpPr txBox="1"/>
          <p:nvPr/>
        </p:nvSpPr>
        <p:spPr>
          <a:xfrm>
            <a:off x="1442384" y="2300268"/>
            <a:ext cx="285174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783F4CF-9EE8-426F-9DFD-711D3FADE900}"/>
              </a:ext>
            </a:extLst>
          </p:cNvPr>
          <p:cNvSpPr txBox="1"/>
          <p:nvPr/>
        </p:nvSpPr>
        <p:spPr>
          <a:xfrm>
            <a:off x="1395495" y="3386134"/>
            <a:ext cx="332063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8367282-3117-4B70-85D3-E401413405EA}"/>
              </a:ext>
            </a:extLst>
          </p:cNvPr>
          <p:cNvGrpSpPr/>
          <p:nvPr/>
        </p:nvGrpSpPr>
        <p:grpSpPr>
          <a:xfrm>
            <a:off x="1528061" y="2354514"/>
            <a:ext cx="2971931" cy="422424"/>
            <a:chOff x="3943834" y="704409"/>
            <a:chExt cx="3962574" cy="563232"/>
          </a:xfrm>
        </p:grpSpPr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4077D3F3-AF39-48D1-B37D-BF3F654DD25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飞蛾计数器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0E7E9E5-DD11-4F41-98C0-178EEE3FAFC2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自动计算图片中飞蛾数量并输出</a:t>
              </a: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914CFC46-E1FF-4948-B708-517CE78024F8}"/>
              </a:ext>
            </a:extLst>
          </p:cNvPr>
          <p:cNvGrpSpPr/>
          <p:nvPr/>
        </p:nvGrpSpPr>
        <p:grpSpPr>
          <a:xfrm>
            <a:off x="1528060" y="3428558"/>
            <a:ext cx="2971931" cy="422424"/>
            <a:chOff x="3943834" y="704409"/>
            <a:chExt cx="3962574" cy="563232"/>
          </a:xfrm>
        </p:grpSpPr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3D4B0B6D-EB27-4722-A3B7-178B8511CCDC}"/>
                </a:ext>
              </a:extLst>
            </p:cNvPr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智慧生态（虫情记录）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2EEBC28C-8B54-4200-B365-1570DC74B1F6}"/>
                </a:ext>
              </a:extLst>
            </p:cNvPr>
            <p:cNvSpPr txBox="1">
              <a:spLocks/>
            </p:cNvSpPr>
            <p:nvPr/>
          </p:nvSpPr>
          <p:spPr>
            <a:xfrm>
              <a:off x="3943834" y="94727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登录，记录基本信息及虫情，查看往期记录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7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31144" y="1120206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7A2238-1FD2-4CD6-BB78-E66DDA5E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859782"/>
            <a:ext cx="53371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飞蛾计数器</a:t>
            </a:r>
          </a:p>
        </p:txBody>
      </p: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ṥļîḑé-Hexagon 13">
            <a:extLst>
              <a:ext uri="{FF2B5EF4-FFF2-40B4-BE49-F238E27FC236}">
                <a16:creationId xmlns:a16="http://schemas.microsoft.com/office/drawing/2014/main" id="{5A123E47-95EA-4A2B-96DD-BDE9D82268BA}"/>
              </a:ext>
            </a:extLst>
          </p:cNvPr>
          <p:cNvSpPr>
            <a:spLocks noChangeAspect="1"/>
          </p:cNvSpPr>
          <p:nvPr/>
        </p:nvSpPr>
        <p:spPr>
          <a:xfrm>
            <a:off x="2559023" y="2302690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îṥļîḑé-Hexagon 14">
            <a:extLst>
              <a:ext uri="{FF2B5EF4-FFF2-40B4-BE49-F238E27FC236}">
                <a16:creationId xmlns:a16="http://schemas.microsoft.com/office/drawing/2014/main" id="{113F6177-5FC8-4E91-8A2A-6BE6844EBDDF}"/>
              </a:ext>
            </a:extLst>
          </p:cNvPr>
          <p:cNvSpPr>
            <a:spLocks noChangeAspect="1"/>
          </p:cNvSpPr>
          <p:nvPr/>
        </p:nvSpPr>
        <p:spPr>
          <a:xfrm>
            <a:off x="3824567" y="2734973"/>
            <a:ext cx="1452609" cy="84667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îṥļîḑé-Hexagon 15">
            <a:extLst>
              <a:ext uri="{FF2B5EF4-FFF2-40B4-BE49-F238E27FC236}">
                <a16:creationId xmlns:a16="http://schemas.microsoft.com/office/drawing/2014/main" id="{1F311165-6C69-437F-B30A-4F9B9F840831}"/>
              </a:ext>
            </a:extLst>
          </p:cNvPr>
          <p:cNvSpPr>
            <a:spLocks noChangeAspect="1"/>
          </p:cNvSpPr>
          <p:nvPr/>
        </p:nvSpPr>
        <p:spPr>
          <a:xfrm>
            <a:off x="5137870" y="2307562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îṥļîḑé-Hexagon 16">
            <a:extLst>
              <a:ext uri="{FF2B5EF4-FFF2-40B4-BE49-F238E27FC236}">
                <a16:creationId xmlns:a16="http://schemas.microsoft.com/office/drawing/2014/main" id="{C71E7880-2C26-4CF6-8DD7-E76B3F9F7BAE}"/>
              </a:ext>
            </a:extLst>
          </p:cNvPr>
          <p:cNvSpPr>
            <a:spLocks noChangeAspect="1"/>
          </p:cNvSpPr>
          <p:nvPr/>
        </p:nvSpPr>
        <p:spPr>
          <a:xfrm>
            <a:off x="2559023" y="3200304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îṥļîḑé-Hexagon 17">
            <a:extLst>
              <a:ext uri="{FF2B5EF4-FFF2-40B4-BE49-F238E27FC236}">
                <a16:creationId xmlns:a16="http://schemas.microsoft.com/office/drawing/2014/main" id="{00138722-D11E-4BD3-816C-0ECBE5821301}"/>
              </a:ext>
            </a:extLst>
          </p:cNvPr>
          <p:cNvSpPr>
            <a:spLocks noChangeAspect="1"/>
          </p:cNvSpPr>
          <p:nvPr/>
        </p:nvSpPr>
        <p:spPr>
          <a:xfrm>
            <a:off x="5156413" y="1406908"/>
            <a:ext cx="1452609" cy="84667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C12B933-7FA4-4054-B9D1-3F2618D13842}"/>
              </a:ext>
            </a:extLst>
          </p:cNvPr>
          <p:cNvGrpSpPr/>
          <p:nvPr/>
        </p:nvGrpSpPr>
        <p:grpSpPr>
          <a:xfrm>
            <a:off x="1" y="1873342"/>
            <a:ext cx="2719731" cy="846670"/>
            <a:chOff x="1" y="1873342"/>
            <a:chExt cx="2719731" cy="846670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E7D061B0-D9B7-4E4E-856C-9E1C4347FC1D}"/>
                </a:ext>
              </a:extLst>
            </p:cNvPr>
            <p:cNvGrpSpPr/>
            <p:nvPr/>
          </p:nvGrpSpPr>
          <p:grpSpPr>
            <a:xfrm>
              <a:off x="1" y="1873342"/>
              <a:ext cx="2719731" cy="846670"/>
              <a:chOff x="-29028" y="2778280"/>
              <a:chExt cx="3626308" cy="1128894"/>
            </a:xfrm>
          </p:grpSpPr>
          <p:sp>
            <p:nvSpPr>
              <p:cNvPr id="20" name="îṥļîḑé-Hexagon 10">
                <a:extLst>
                  <a:ext uri="{FF2B5EF4-FFF2-40B4-BE49-F238E27FC236}">
                    <a16:creationId xmlns:a16="http://schemas.microsoft.com/office/drawing/2014/main" id="{DE55623B-6042-4584-9BF7-387B49BA3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0468" y="2778280"/>
                <a:ext cx="1936812" cy="1128894"/>
              </a:xfrm>
              <a:prstGeom prst="hexag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îṥļîḑé-Freeform: Shape 11">
                <a:extLst>
                  <a:ext uri="{FF2B5EF4-FFF2-40B4-BE49-F238E27FC236}">
                    <a16:creationId xmlns:a16="http://schemas.microsoft.com/office/drawing/2014/main" id="{B0314FD7-7ABA-471B-9D24-10D0403EE5AD}"/>
                  </a:ext>
                </a:extLst>
              </p:cNvPr>
              <p:cNvSpPr/>
              <p:nvPr/>
            </p:nvSpPr>
            <p:spPr>
              <a:xfrm rot="16200000">
                <a:off x="964520" y="2935482"/>
                <a:ext cx="1123905" cy="819478"/>
              </a:xfrm>
              <a:custGeom>
                <a:avLst/>
                <a:gdLst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89391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04870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  <a:gd name="connsiteX0" fmla="*/ 0 w 1094260"/>
                  <a:gd name="connsiteY0" fmla="*/ 819478 h 819478"/>
                  <a:gd name="connsiteX1" fmla="*/ 262927 w 1094260"/>
                  <a:gd name="connsiteY1" fmla="*/ 0 h 819478"/>
                  <a:gd name="connsiteX2" fmla="*/ 816820 w 1094260"/>
                  <a:gd name="connsiteY2" fmla="*/ 0 h 819478"/>
                  <a:gd name="connsiteX3" fmla="*/ 1094260 w 1094260"/>
                  <a:gd name="connsiteY3" fmla="*/ 819478 h 819478"/>
                  <a:gd name="connsiteX4" fmla="*/ 0 w 1094260"/>
                  <a:gd name="connsiteY4" fmla="*/ 819478 h 81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4260" h="819478">
                    <a:moveTo>
                      <a:pt x="0" y="819478"/>
                    </a:moveTo>
                    <a:lnTo>
                      <a:pt x="262927" y="0"/>
                    </a:lnTo>
                    <a:lnTo>
                      <a:pt x="816820" y="0"/>
                    </a:lnTo>
                    <a:lnTo>
                      <a:pt x="1094260" y="819478"/>
                    </a:lnTo>
                    <a:lnTo>
                      <a:pt x="0" y="81947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îṥļîḑé-Rectangle 12">
                <a:extLst>
                  <a:ext uri="{FF2B5EF4-FFF2-40B4-BE49-F238E27FC236}">
                    <a16:creationId xmlns:a16="http://schemas.microsoft.com/office/drawing/2014/main" id="{4D49EF88-83B0-4149-8810-830033AB4069}"/>
                  </a:ext>
                </a:extLst>
              </p:cNvPr>
              <p:cNvSpPr/>
              <p:nvPr/>
            </p:nvSpPr>
            <p:spPr>
              <a:xfrm>
                <a:off x="-29028" y="3066019"/>
                <a:ext cx="1144303" cy="56659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" name="îṥļîḑé-TextBox 18">
              <a:extLst>
                <a:ext uri="{FF2B5EF4-FFF2-40B4-BE49-F238E27FC236}">
                  <a16:creationId xmlns:a16="http://schemas.microsoft.com/office/drawing/2014/main" id="{32FB154F-1228-4D55-8FCF-45C441E14053}"/>
                </a:ext>
              </a:extLst>
            </p:cNvPr>
            <p:cNvSpPr txBox="1"/>
            <p:nvPr/>
          </p:nvSpPr>
          <p:spPr>
            <a:xfrm>
              <a:off x="1432785" y="2139703"/>
              <a:ext cx="1195000" cy="2507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打开此应用</a:t>
              </a:r>
            </a:p>
          </p:txBody>
        </p:sp>
      </p:grpSp>
      <p:sp>
        <p:nvSpPr>
          <p:cNvPr id="11" name="îṥļîḑé-TextBox 19">
            <a:extLst>
              <a:ext uri="{FF2B5EF4-FFF2-40B4-BE49-F238E27FC236}">
                <a16:creationId xmlns:a16="http://schemas.microsoft.com/office/drawing/2014/main" id="{0C42BA7D-9567-4FA9-BACC-E1813242F76A}"/>
              </a:ext>
            </a:extLst>
          </p:cNvPr>
          <p:cNvSpPr txBox="1"/>
          <p:nvPr/>
        </p:nvSpPr>
        <p:spPr>
          <a:xfrm>
            <a:off x="2928591" y="2632139"/>
            <a:ext cx="923329" cy="184666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20000"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对粘虫板拍照</a:t>
            </a:r>
          </a:p>
        </p:txBody>
      </p:sp>
      <p:sp>
        <p:nvSpPr>
          <p:cNvPr id="12" name="îṥļîḑé-TextBox 20">
            <a:extLst>
              <a:ext uri="{FF2B5EF4-FFF2-40B4-BE49-F238E27FC236}">
                <a16:creationId xmlns:a16="http://schemas.microsoft.com/office/drawing/2014/main" id="{D074D76E-67F8-4F03-A842-22A042E7C2CF}"/>
              </a:ext>
            </a:extLst>
          </p:cNvPr>
          <p:cNvSpPr txBox="1"/>
          <p:nvPr/>
        </p:nvSpPr>
        <p:spPr>
          <a:xfrm>
            <a:off x="3923928" y="2876268"/>
            <a:ext cx="1208442" cy="648072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程序自动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识别虫子</a:t>
            </a:r>
          </a:p>
        </p:txBody>
      </p:sp>
      <p:sp>
        <p:nvSpPr>
          <p:cNvPr id="13" name="îṥļîḑé-TextBox 21">
            <a:extLst>
              <a:ext uri="{FF2B5EF4-FFF2-40B4-BE49-F238E27FC236}">
                <a16:creationId xmlns:a16="http://schemas.microsoft.com/office/drawing/2014/main" id="{E7188C08-E5C7-422E-A8BE-F373D0458263}"/>
              </a:ext>
            </a:extLst>
          </p:cNvPr>
          <p:cNvSpPr txBox="1"/>
          <p:nvPr/>
        </p:nvSpPr>
        <p:spPr>
          <a:xfrm>
            <a:off x="2411761" y="3312347"/>
            <a:ext cx="1152127" cy="627555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改善此步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/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的可能：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/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改成录像</a:t>
            </a:r>
          </a:p>
        </p:txBody>
      </p:sp>
      <p:sp>
        <p:nvSpPr>
          <p:cNvPr id="14" name="îṥļîḑé-TextBox 22">
            <a:extLst>
              <a:ext uri="{FF2B5EF4-FFF2-40B4-BE49-F238E27FC236}">
                <a16:creationId xmlns:a16="http://schemas.microsoft.com/office/drawing/2014/main" id="{F0D80E7E-27E9-4B60-A9EC-2479CB6B9D93}"/>
              </a:ext>
            </a:extLst>
          </p:cNvPr>
          <p:cNvSpPr txBox="1"/>
          <p:nvPr/>
        </p:nvSpPr>
        <p:spPr>
          <a:xfrm>
            <a:off x="5303532" y="2464015"/>
            <a:ext cx="1140676" cy="685345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程序输出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虫子数量</a:t>
            </a:r>
          </a:p>
        </p:txBody>
      </p:sp>
      <p:sp>
        <p:nvSpPr>
          <p:cNvPr id="15" name="îṥļîḑé-TextBox 23">
            <a:extLst>
              <a:ext uri="{FF2B5EF4-FFF2-40B4-BE49-F238E27FC236}">
                <a16:creationId xmlns:a16="http://schemas.microsoft.com/office/drawing/2014/main" id="{B04B6C9D-7B9B-4B87-93EF-CAE3F10157A6}"/>
              </a:ext>
            </a:extLst>
          </p:cNvPr>
          <p:cNvSpPr txBox="1"/>
          <p:nvPr/>
        </p:nvSpPr>
        <p:spPr>
          <a:xfrm>
            <a:off x="5364089" y="1491629"/>
            <a:ext cx="1080120" cy="648073"/>
          </a:xfrm>
          <a:prstGeom prst="rect">
            <a:avLst/>
          </a:prstGeom>
          <a:noFill/>
        </p:spPr>
        <p:txBody>
          <a:bodyPr wrap="none" lIns="0" tIns="0" rIns="0" bIns="0">
            <a:normAutofit fontScale="92500" lnSpcReduction="10000"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改善此步的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可能：超过一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定数量提示</a:t>
            </a:r>
            <a:endParaRPr lang="en-US" altLang="zh-CN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AFC38E3-F671-4425-8DAA-5B931752BB13}"/>
              </a:ext>
            </a:extLst>
          </p:cNvPr>
          <p:cNvGrpSpPr/>
          <p:nvPr/>
        </p:nvGrpSpPr>
        <p:grpSpPr>
          <a:xfrm>
            <a:off x="6430175" y="1876082"/>
            <a:ext cx="2713825" cy="848390"/>
            <a:chOff x="6430175" y="1876082"/>
            <a:chExt cx="2713825" cy="848390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522D47C6-6E7E-463A-BB7A-65CD41070D90}"/>
                </a:ext>
              </a:extLst>
            </p:cNvPr>
            <p:cNvGrpSpPr/>
            <p:nvPr/>
          </p:nvGrpSpPr>
          <p:grpSpPr>
            <a:xfrm>
              <a:off x="6430175" y="1876082"/>
              <a:ext cx="2713825" cy="848390"/>
              <a:chOff x="8544537" y="2781934"/>
              <a:chExt cx="3618434" cy="1131187"/>
            </a:xfrm>
          </p:grpSpPr>
          <p:sp>
            <p:nvSpPr>
              <p:cNvPr id="23" name="îṥļîḑé-Hexagon 5">
                <a:extLst>
                  <a:ext uri="{FF2B5EF4-FFF2-40B4-BE49-F238E27FC236}">
                    <a16:creationId xmlns:a16="http://schemas.microsoft.com/office/drawing/2014/main" id="{22198163-4C9F-4627-9335-EDD40BBC44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4537" y="2784227"/>
                <a:ext cx="1936812" cy="1128894"/>
              </a:xfrm>
              <a:prstGeom prst="hexag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4" name="Group 6">
                <a:extLst>
                  <a:ext uri="{FF2B5EF4-FFF2-40B4-BE49-F238E27FC236}">
                    <a16:creationId xmlns:a16="http://schemas.microsoft.com/office/drawing/2014/main" id="{E1EFDAAE-09C6-4CA1-B198-D1A5CD6BB8E1}"/>
                  </a:ext>
                </a:extLst>
              </p:cNvPr>
              <p:cNvGrpSpPr/>
              <p:nvPr/>
            </p:nvGrpSpPr>
            <p:grpSpPr>
              <a:xfrm rot="10800000">
                <a:off x="10196247" y="2781934"/>
                <a:ext cx="1966724" cy="1123905"/>
                <a:chOff x="121888" y="2935668"/>
                <a:chExt cx="1966724" cy="1123905"/>
              </a:xfrm>
            </p:grpSpPr>
            <p:sp>
              <p:nvSpPr>
                <p:cNvPr id="25" name="îṥļîḑé-Freeform: Shape 7">
                  <a:extLst>
                    <a:ext uri="{FF2B5EF4-FFF2-40B4-BE49-F238E27FC236}">
                      <a16:creationId xmlns:a16="http://schemas.microsoft.com/office/drawing/2014/main" id="{0A51F122-215B-4966-AE35-986C43AD8FE3}"/>
                    </a:ext>
                  </a:extLst>
                </p:cNvPr>
                <p:cNvSpPr/>
                <p:nvPr/>
              </p:nvSpPr>
              <p:spPr>
                <a:xfrm rot="16200000">
                  <a:off x="1116920" y="3087882"/>
                  <a:ext cx="1123905" cy="819478"/>
                </a:xfrm>
                <a:custGeom>
                  <a:avLst/>
                  <a:gdLst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89391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04870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  <a:gd name="connsiteX0" fmla="*/ 0 w 1094260"/>
                    <a:gd name="connsiteY0" fmla="*/ 819478 h 819478"/>
                    <a:gd name="connsiteX1" fmla="*/ 262927 w 1094260"/>
                    <a:gd name="connsiteY1" fmla="*/ 0 h 819478"/>
                    <a:gd name="connsiteX2" fmla="*/ 816820 w 1094260"/>
                    <a:gd name="connsiteY2" fmla="*/ 0 h 819478"/>
                    <a:gd name="connsiteX3" fmla="*/ 1094260 w 1094260"/>
                    <a:gd name="connsiteY3" fmla="*/ 819478 h 819478"/>
                    <a:gd name="connsiteX4" fmla="*/ 0 w 1094260"/>
                    <a:gd name="connsiteY4" fmla="*/ 819478 h 81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260" h="819478">
                      <a:moveTo>
                        <a:pt x="0" y="819478"/>
                      </a:moveTo>
                      <a:lnTo>
                        <a:pt x="262927" y="0"/>
                      </a:lnTo>
                      <a:lnTo>
                        <a:pt x="816820" y="0"/>
                      </a:lnTo>
                      <a:lnTo>
                        <a:pt x="1094260" y="819478"/>
                      </a:lnTo>
                      <a:lnTo>
                        <a:pt x="0" y="819478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ṥļîḑé-Rectangle 8">
                  <a:extLst>
                    <a:ext uri="{FF2B5EF4-FFF2-40B4-BE49-F238E27FC236}">
                      <a16:creationId xmlns:a16="http://schemas.microsoft.com/office/drawing/2014/main" id="{A848F9E2-26B8-4B8C-A4DC-7BA5D030E243}"/>
                    </a:ext>
                  </a:extLst>
                </p:cNvPr>
                <p:cNvSpPr/>
                <p:nvPr/>
              </p:nvSpPr>
              <p:spPr>
                <a:xfrm>
                  <a:off x="121888" y="3218421"/>
                  <a:ext cx="1145791" cy="57612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6" name="îṥļîḑé-TextBox 24">
              <a:extLst>
                <a:ext uri="{FF2B5EF4-FFF2-40B4-BE49-F238E27FC236}">
                  <a16:creationId xmlns:a16="http://schemas.microsoft.com/office/drawing/2014/main" id="{EB8C84A2-28B7-454E-BA3A-18F6E9C64B38}"/>
                </a:ext>
              </a:extLst>
            </p:cNvPr>
            <p:cNvSpPr txBox="1"/>
            <p:nvPr/>
          </p:nvSpPr>
          <p:spPr>
            <a:xfrm>
              <a:off x="6516217" y="2211710"/>
              <a:ext cx="1152128" cy="184983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结束应用</a:t>
              </a:r>
            </a:p>
          </p:txBody>
        </p:sp>
      </p:grpSp>
      <p:sp>
        <p:nvSpPr>
          <p:cNvPr id="27" name="íṡľíḍè-TextBox 81">
            <a:extLst>
              <a:ext uri="{FF2B5EF4-FFF2-40B4-BE49-F238E27FC236}">
                <a16:creationId xmlns:a16="http://schemas.microsoft.com/office/drawing/2014/main" id="{C0A657BB-4422-409A-AD56-74C8FDE33C58}"/>
              </a:ext>
            </a:extLst>
          </p:cNvPr>
          <p:cNvSpPr txBox="1"/>
          <p:nvPr/>
        </p:nvSpPr>
        <p:spPr>
          <a:xfrm>
            <a:off x="251520" y="123478"/>
            <a:ext cx="2468212" cy="792088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（目前实现功能）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680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591526" y="2804896"/>
            <a:ext cx="891883" cy="930988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587739" y="1914268"/>
            <a:ext cx="855299" cy="856562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3722349" y="2770831"/>
            <a:ext cx="1036956" cy="1058401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753887" y="1626645"/>
            <a:ext cx="1001633" cy="1103816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ïṧḷïḓê-TextBox 41">
            <a:extLst>
              <a:ext uri="{FF2B5EF4-FFF2-40B4-BE49-F238E27FC236}">
                <a16:creationId xmlns:a16="http://schemas.microsoft.com/office/drawing/2014/main" id="{82A3FE1B-1C38-47AD-8282-9039DE7DC1A6}"/>
              </a:ext>
            </a:extLst>
          </p:cNvPr>
          <p:cNvSpPr txBox="1">
            <a:spLocks/>
          </p:cNvSpPr>
          <p:nvPr/>
        </p:nvSpPr>
        <p:spPr bwMode="auto">
          <a:xfrm>
            <a:off x="1043608" y="1733798"/>
            <a:ext cx="2469424" cy="812408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92500" lnSpcReduction="20000"/>
          </a:bodyPr>
          <a:lstStyle/>
          <a:p>
            <a:pPr algn="ctr" latinLnBrk="0"/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硬编码解法</a:t>
            </a:r>
            <a:endParaRPr lang="en-US" altLang="zh-CN" sz="2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面积计数</a:t>
            </a:r>
            <a:endParaRPr lang="en-US" altLang="zh-CN" sz="2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（识别色块面积）</a:t>
            </a:r>
            <a:endParaRPr lang="zh-CN" altLang="en-US" sz="2000" dirty="0">
              <a:solidFill>
                <a:schemeClr val="accent2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i$liḋe-TextBox 43">
            <a:extLst>
              <a:ext uri="{FF2B5EF4-FFF2-40B4-BE49-F238E27FC236}">
                <a16:creationId xmlns:a16="http://schemas.microsoft.com/office/drawing/2014/main" id="{C81A5BD6-5FD5-40F2-BD44-439575D6B115}"/>
              </a:ext>
            </a:extLst>
          </p:cNvPr>
          <p:cNvSpPr txBox="1">
            <a:spLocks/>
          </p:cNvSpPr>
          <p:nvPr/>
        </p:nvSpPr>
        <p:spPr bwMode="auto">
          <a:xfrm>
            <a:off x="1259632" y="3077887"/>
            <a:ext cx="1965684" cy="790007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92500" lnSpcReduction="20000"/>
          </a:bodyPr>
          <a:lstStyle/>
          <a:p>
            <a:pPr algn="ctr" latinLnBrk="0"/>
            <a:r>
              <a:rPr lang="en-US" altLang="zh-CN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b.</a:t>
            </a:r>
            <a:r>
              <a:rPr lang="zh-CN" altLang="en-US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人工智能解法</a:t>
            </a:r>
            <a:endParaRPr lang="en-US" altLang="zh-CN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轮廓计数</a:t>
            </a:r>
            <a:endParaRPr lang="en-US" altLang="zh-CN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（识别虫子轮廓）</a:t>
            </a:r>
            <a:endParaRPr lang="zh-CN" altLang="en-US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i$liḋe-TextBox 45">
            <a:extLst>
              <a:ext uri="{FF2B5EF4-FFF2-40B4-BE49-F238E27FC236}">
                <a16:creationId xmlns:a16="http://schemas.microsoft.com/office/drawing/2014/main" id="{B3AB35DE-2B6D-4105-B0F6-678DD2C49958}"/>
              </a:ext>
            </a:extLst>
          </p:cNvPr>
          <p:cNvSpPr txBox="1">
            <a:spLocks/>
          </p:cNvSpPr>
          <p:nvPr/>
        </p:nvSpPr>
        <p:spPr bwMode="auto">
          <a:xfrm>
            <a:off x="5678590" y="1203598"/>
            <a:ext cx="3079804" cy="1656184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77500" lnSpcReduction="20000"/>
          </a:bodyPr>
          <a:lstStyle/>
          <a:p>
            <a:pPr latinLnBrk="0"/>
            <a:r>
              <a:rPr lang="zh-CN" altLang="en-US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优点：</a:t>
            </a:r>
            <a:endParaRPr lang="en-US" altLang="zh-CN" dirty="0">
              <a:solidFill>
                <a:schemeClr val="accent3"/>
              </a:solidFill>
              <a:effectLst/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en-US" altLang="zh-CN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、易实现</a:t>
            </a:r>
            <a:r>
              <a:rPr lang="en-US" altLang="zh-CN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   2</a:t>
            </a:r>
            <a:r>
              <a:rPr lang="zh-CN" altLang="en-US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、破损及重叠时计数误差</a:t>
            </a:r>
            <a:endParaRPr lang="en-US" altLang="zh-CN" dirty="0">
              <a:solidFill>
                <a:schemeClr val="accent3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zh-CN" altLang="en-US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远小于轮廓计数 </a:t>
            </a:r>
            <a:r>
              <a:rPr lang="en-US" altLang="zh-CN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、不需大量训练 </a:t>
            </a:r>
            <a:r>
              <a:rPr lang="en-US" altLang="zh-CN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4</a:t>
            </a:r>
            <a:r>
              <a:rPr lang="zh-CN" altLang="en-US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</a:t>
            </a:r>
            <a:endParaRPr lang="en-US" altLang="zh-CN" dirty="0">
              <a:solidFill>
                <a:schemeClr val="accent3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zh-CN" altLang="en-US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出现误识别时，对计数影响小</a:t>
            </a:r>
            <a:endParaRPr lang="en-US" altLang="zh-CN" dirty="0">
              <a:solidFill>
                <a:schemeClr val="accent3"/>
              </a:solidFill>
              <a:effectLst/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缺点：</a:t>
            </a:r>
            <a:endParaRPr lang="en-US" altLang="zh-CN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en-US" altLang="zh-CN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、背景板、虫子需确定  </a:t>
            </a:r>
            <a:r>
              <a:rPr lang="en-US" altLang="zh-CN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2</a:t>
            </a:r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、会被其他</a:t>
            </a:r>
            <a:endParaRPr lang="en-US" altLang="zh-CN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虫子、树枝等干扰  </a:t>
            </a:r>
            <a:r>
              <a:rPr lang="en-US" altLang="zh-CN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、需测量虫子、背</a:t>
            </a:r>
            <a:endParaRPr lang="en-US" altLang="zh-CN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景板面积 </a:t>
            </a:r>
            <a:r>
              <a:rPr lang="en-US" altLang="zh-CN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4</a:t>
            </a:r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、大小不标准的虫子数量较</a:t>
            </a:r>
            <a:endParaRPr lang="en-US" altLang="zh-CN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多时候会影响计数</a:t>
            </a:r>
            <a:endParaRPr lang="en-US" altLang="zh-CN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endParaRPr lang="zh-CN" altLang="en-US" sz="14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algn="ctr" latinLnBrk="0"/>
            <a:endParaRPr lang="en-US" altLang="zh-CN" sz="14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endParaRPr lang="zh-CN" altLang="en-US" sz="14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539552" y="195486"/>
            <a:ext cx="2088232" cy="720080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程序计数的方法</a:t>
            </a:r>
          </a:p>
        </p:txBody>
      </p:sp>
      <p:sp>
        <p:nvSpPr>
          <p:cNvPr id="42" name="i$liḋe-TextBox 45">
            <a:extLst>
              <a:ext uri="{FF2B5EF4-FFF2-40B4-BE49-F238E27FC236}">
                <a16:creationId xmlns:a16="http://schemas.microsoft.com/office/drawing/2014/main" id="{33A75A76-36E3-4056-9F07-86BE3A3DDD6F}"/>
              </a:ext>
            </a:extLst>
          </p:cNvPr>
          <p:cNvSpPr txBox="1">
            <a:spLocks/>
          </p:cNvSpPr>
          <p:nvPr/>
        </p:nvSpPr>
        <p:spPr bwMode="auto">
          <a:xfrm>
            <a:off x="5580112" y="2927892"/>
            <a:ext cx="3240360" cy="1876106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92500" lnSpcReduction="10000"/>
          </a:bodyPr>
          <a:lstStyle/>
          <a:p>
            <a:pPr latinLnBrk="0"/>
            <a:r>
              <a:rPr lang="zh-CN" altLang="en-US" sz="1500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优点：</a:t>
            </a:r>
            <a:endParaRPr lang="en-US" altLang="zh-CN" sz="1500" dirty="0">
              <a:solidFill>
                <a:schemeClr val="accent3"/>
              </a:solidFill>
              <a:effectLst/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en-US" altLang="zh-CN" sz="1500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sz="1500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、不受其他虫子</a:t>
            </a:r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、树枝等</a:t>
            </a:r>
            <a:r>
              <a:rPr lang="zh-CN" altLang="en-US" sz="1500" dirty="0">
                <a:solidFill>
                  <a:schemeClr val="accent3"/>
                </a:solidFill>
                <a:effectLst/>
                <a:latin typeface="+mj-lt"/>
                <a:ea typeface="+mn-ea"/>
                <a:cs typeface="Arial" panose="020B0604020202020204" pitchFamily="34" charset="0"/>
                <a:sym typeface="+mn-lt"/>
              </a:rPr>
              <a:t>干扰</a:t>
            </a:r>
            <a:r>
              <a:rPr lang="en-US" altLang="zh-CN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   2</a:t>
            </a:r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、对于</a:t>
            </a:r>
            <a:endParaRPr lang="en-US" altLang="zh-CN" sz="1500" dirty="0">
              <a:solidFill>
                <a:schemeClr val="accent3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同种虫子，识别与其大小无关  </a:t>
            </a:r>
            <a:r>
              <a:rPr lang="en-US" altLang="zh-CN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、不需测</a:t>
            </a:r>
            <a:endParaRPr lang="en-US" altLang="zh-CN" sz="1500" dirty="0">
              <a:solidFill>
                <a:schemeClr val="accent3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latinLnBrk="0"/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量任何面积 </a:t>
            </a:r>
            <a:r>
              <a:rPr lang="en-US" altLang="zh-CN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4</a:t>
            </a:r>
            <a:r>
              <a:rPr lang="zh-CN" altLang="en-US" sz="1500" dirty="0">
                <a:solidFill>
                  <a:schemeClr val="accent3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、背景板、虫子颜色可变</a:t>
            </a:r>
            <a:endParaRPr lang="en-US" altLang="zh-CN" sz="1500" dirty="0">
              <a:solidFill>
                <a:schemeClr val="accent3"/>
              </a:solidFill>
              <a:effectLst/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缺点：</a:t>
            </a:r>
            <a:endParaRPr lang="en-US" altLang="zh-CN" sz="15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1</a:t>
            </a:r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、涉及深度学习，需大量训练（至少</a:t>
            </a:r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200</a:t>
            </a:r>
          </a:p>
          <a:p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只）</a:t>
            </a:r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2</a:t>
            </a:r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、虫子重叠、破损时虫子均不可识</a:t>
            </a:r>
            <a:endParaRPr lang="en-US" altLang="zh-CN" sz="15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别 </a:t>
            </a:r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3</a:t>
            </a:r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、虫子形状需确定 </a:t>
            </a:r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4</a:t>
            </a:r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、实现较难</a:t>
            </a:r>
            <a:endParaRPr lang="en-US" altLang="zh-CN" sz="15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r>
              <a:rPr lang="en-US" altLang="zh-CN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5</a:t>
            </a:r>
            <a:r>
              <a:rPr lang="zh-CN" altLang="en-US" sz="1500" b="1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+mn-lt"/>
              </a:rPr>
              <a:t>、一旦出现误识别，则误差较大</a:t>
            </a:r>
            <a:endParaRPr lang="en-US" altLang="zh-CN" sz="15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endParaRPr lang="en-US" altLang="zh-CN" sz="14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endParaRPr lang="zh-CN" altLang="en-US" sz="1400" b="1" dirty="0">
              <a:solidFill>
                <a:schemeClr val="accent4"/>
              </a:solidFill>
              <a:latin typeface="+mj-lt"/>
              <a:ea typeface="+mn-ea"/>
              <a:cs typeface="Arial" panose="020B0604020202020204" pitchFamily="34" charset="0"/>
              <a:sym typeface="+mn-lt"/>
            </a:endParaRPr>
          </a:p>
          <a:p>
            <a:pPr algn="ctr" latinLnBrk="0"/>
            <a:endParaRPr lang="en-US" altLang="zh-CN" sz="14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endParaRPr lang="zh-CN" altLang="en-US" sz="14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807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69E68BC0-B827-4831-B7D8-406535947F8B}"/>
              </a:ext>
            </a:extLst>
          </p:cNvPr>
          <p:cNvGrpSpPr/>
          <p:nvPr/>
        </p:nvGrpSpPr>
        <p:grpSpPr>
          <a:xfrm>
            <a:off x="4591526" y="2804896"/>
            <a:ext cx="891883" cy="930988"/>
            <a:chOff x="4591526" y="2804896"/>
            <a:chExt cx="891883" cy="930988"/>
          </a:xfrm>
        </p:grpSpPr>
        <p:grpSp>
          <p:nvGrpSpPr>
            <p:cNvPr id="5" name="Group 26">
              <a:extLst>
                <a:ext uri="{FF2B5EF4-FFF2-40B4-BE49-F238E27FC236}">
                  <a16:creationId xmlns:a16="http://schemas.microsoft.com/office/drawing/2014/main" id="{AAA0603B-916F-4FC7-9B5A-F20361818158}"/>
                </a:ext>
              </a:extLst>
            </p:cNvPr>
            <p:cNvGrpSpPr/>
            <p:nvPr/>
          </p:nvGrpSpPr>
          <p:grpSpPr>
            <a:xfrm>
              <a:off x="4591526" y="2804896"/>
              <a:ext cx="891883" cy="930988"/>
              <a:chOff x="4319588" y="2771775"/>
              <a:chExt cx="1122363" cy="1171570"/>
            </a:xfrm>
          </p:grpSpPr>
          <p:sp>
            <p:nvSpPr>
              <p:cNvPr id="26" name="ïṧḷïḓê-Freeform: Shape 14">
                <a:extLst>
                  <a:ext uri="{FF2B5EF4-FFF2-40B4-BE49-F238E27FC236}">
                    <a16:creationId xmlns:a16="http://schemas.microsoft.com/office/drawing/2014/main" id="{B8731D00-9FA3-4B93-8806-DC88C00DD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75" y="3100388"/>
                <a:ext cx="361950" cy="190500"/>
              </a:xfrm>
              <a:custGeom>
                <a:avLst/>
                <a:gdLst>
                  <a:gd name="T0" fmla="*/ 228 w 228"/>
                  <a:gd name="T1" fmla="*/ 6 h 120"/>
                  <a:gd name="T2" fmla="*/ 149 w 228"/>
                  <a:gd name="T3" fmla="*/ 120 h 120"/>
                  <a:gd name="T4" fmla="*/ 0 w 228"/>
                  <a:gd name="T5" fmla="*/ 120 h 120"/>
                  <a:gd name="T6" fmla="*/ 59 w 228"/>
                  <a:gd name="T7" fmla="*/ 0 h 120"/>
                  <a:gd name="T8" fmla="*/ 228 w 228"/>
                  <a:gd name="T9" fmla="*/ 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20">
                    <a:moveTo>
                      <a:pt x="228" y="6"/>
                    </a:moveTo>
                    <a:lnTo>
                      <a:pt x="149" y="120"/>
                    </a:lnTo>
                    <a:lnTo>
                      <a:pt x="0" y="120"/>
                    </a:lnTo>
                    <a:lnTo>
                      <a:pt x="59" y="0"/>
                    </a:lnTo>
                    <a:lnTo>
                      <a:pt x="228" y="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15">
                <a:extLst>
                  <a:ext uri="{FF2B5EF4-FFF2-40B4-BE49-F238E27FC236}">
                    <a16:creationId xmlns:a16="http://schemas.microsoft.com/office/drawing/2014/main" id="{705FD6C2-09F7-4E15-A7F0-C26A224AD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25" y="2771775"/>
                <a:ext cx="860425" cy="1166813"/>
              </a:xfrm>
              <a:custGeom>
                <a:avLst/>
                <a:gdLst>
                  <a:gd name="T0" fmla="*/ 0 w 542"/>
                  <a:gd name="T1" fmla="*/ 195 h 735"/>
                  <a:gd name="T2" fmla="*/ 150 w 542"/>
                  <a:gd name="T3" fmla="*/ 0 h 735"/>
                  <a:gd name="T4" fmla="*/ 393 w 542"/>
                  <a:gd name="T5" fmla="*/ 327 h 735"/>
                  <a:gd name="T6" fmla="*/ 472 w 542"/>
                  <a:gd name="T7" fmla="*/ 213 h 735"/>
                  <a:gd name="T8" fmla="*/ 542 w 542"/>
                  <a:gd name="T9" fmla="*/ 735 h 735"/>
                  <a:gd name="T10" fmla="*/ 158 w 542"/>
                  <a:gd name="T11" fmla="*/ 667 h 735"/>
                  <a:gd name="T12" fmla="*/ 256 w 542"/>
                  <a:gd name="T13" fmla="*/ 533 h 735"/>
                  <a:gd name="T14" fmla="*/ 0 w 542"/>
                  <a:gd name="T15" fmla="*/ 19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" h="735">
                    <a:moveTo>
                      <a:pt x="0" y="195"/>
                    </a:moveTo>
                    <a:lnTo>
                      <a:pt x="150" y="0"/>
                    </a:lnTo>
                    <a:lnTo>
                      <a:pt x="393" y="327"/>
                    </a:lnTo>
                    <a:lnTo>
                      <a:pt x="472" y="213"/>
                    </a:lnTo>
                    <a:lnTo>
                      <a:pt x="542" y="735"/>
                    </a:lnTo>
                    <a:lnTo>
                      <a:pt x="158" y="667"/>
                    </a:lnTo>
                    <a:lnTo>
                      <a:pt x="256" y="533"/>
                    </a:lnTo>
                    <a:lnTo>
                      <a:pt x="0" y="1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ïṧḷïḓê-Freeform: Shape 16">
                <a:extLst>
                  <a:ext uri="{FF2B5EF4-FFF2-40B4-BE49-F238E27FC236}">
                    <a16:creationId xmlns:a16="http://schemas.microsoft.com/office/drawing/2014/main" id="{2E6C6613-B5D8-4CA3-A48A-0841B244D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771775"/>
                <a:ext cx="500063" cy="309563"/>
              </a:xfrm>
              <a:custGeom>
                <a:avLst/>
                <a:gdLst>
                  <a:gd name="T0" fmla="*/ 315 w 315"/>
                  <a:gd name="T1" fmla="*/ 0 h 195"/>
                  <a:gd name="T2" fmla="*/ 165 w 315"/>
                  <a:gd name="T3" fmla="*/ 195 h 195"/>
                  <a:gd name="T4" fmla="*/ 0 w 315"/>
                  <a:gd name="T5" fmla="*/ 195 h 195"/>
                  <a:gd name="T6" fmla="*/ 147 w 315"/>
                  <a:gd name="T7" fmla="*/ 12 h 195"/>
                  <a:gd name="T8" fmla="*/ 315 w 315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195">
                    <a:moveTo>
                      <a:pt x="315" y="0"/>
                    </a:moveTo>
                    <a:lnTo>
                      <a:pt x="165" y="195"/>
                    </a:lnTo>
                    <a:lnTo>
                      <a:pt x="0" y="195"/>
                    </a:lnTo>
                    <a:lnTo>
                      <a:pt x="147" y="12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ïṧḷïḓê-Freeform: Shape 17">
                <a:extLst>
                  <a:ext uri="{FF2B5EF4-FFF2-40B4-BE49-F238E27FC236}">
                    <a16:creationId xmlns:a16="http://schemas.microsoft.com/office/drawing/2014/main" id="{7B76229C-E1C1-4D2F-822A-71B5494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3081338"/>
                <a:ext cx="668338" cy="536575"/>
              </a:xfrm>
              <a:custGeom>
                <a:avLst/>
                <a:gdLst>
                  <a:gd name="T0" fmla="*/ 0 w 421"/>
                  <a:gd name="T1" fmla="*/ 0 h 338"/>
                  <a:gd name="T2" fmla="*/ 165 w 421"/>
                  <a:gd name="T3" fmla="*/ 0 h 338"/>
                  <a:gd name="T4" fmla="*/ 421 w 421"/>
                  <a:gd name="T5" fmla="*/ 338 h 338"/>
                  <a:gd name="T6" fmla="*/ 230 w 421"/>
                  <a:gd name="T7" fmla="*/ 328 h 338"/>
                  <a:gd name="T8" fmla="*/ 0 w 42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38">
                    <a:moveTo>
                      <a:pt x="0" y="0"/>
                    </a:moveTo>
                    <a:lnTo>
                      <a:pt x="165" y="0"/>
                    </a:lnTo>
                    <a:lnTo>
                      <a:pt x="421" y="338"/>
                    </a:lnTo>
                    <a:lnTo>
                      <a:pt x="230" y="3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ïṧḷïḓê-Freeform: Shape 18">
                <a:extLst>
                  <a:ext uri="{FF2B5EF4-FFF2-40B4-BE49-F238E27FC236}">
                    <a16:creationId xmlns:a16="http://schemas.microsoft.com/office/drawing/2014/main" id="{E165ABEB-E719-4001-B917-04CE46BB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602038"/>
                <a:ext cx="442913" cy="228600"/>
              </a:xfrm>
              <a:custGeom>
                <a:avLst/>
                <a:gdLst>
                  <a:gd name="T0" fmla="*/ 88 w 279"/>
                  <a:gd name="T1" fmla="*/ 0 h 144"/>
                  <a:gd name="T2" fmla="*/ 0 w 279"/>
                  <a:gd name="T3" fmla="*/ 131 h 144"/>
                  <a:gd name="T4" fmla="*/ 181 w 279"/>
                  <a:gd name="T5" fmla="*/ 144 h 144"/>
                  <a:gd name="T6" fmla="*/ 279 w 279"/>
                  <a:gd name="T7" fmla="*/ 10 h 144"/>
                  <a:gd name="T8" fmla="*/ 88 w 279"/>
                  <a:gd name="T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144">
                    <a:moveTo>
                      <a:pt x="88" y="0"/>
                    </a:moveTo>
                    <a:lnTo>
                      <a:pt x="0" y="131"/>
                    </a:lnTo>
                    <a:lnTo>
                      <a:pt x="181" y="144"/>
                    </a:lnTo>
                    <a:lnTo>
                      <a:pt x="279" y="1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ïṧḷïḓê-Freeform: Shape 19">
                <a:extLst>
                  <a:ext uri="{FF2B5EF4-FFF2-40B4-BE49-F238E27FC236}">
                    <a16:creationId xmlns:a16="http://schemas.microsoft.com/office/drawing/2014/main" id="{751DC3A4-4D31-401B-8AA9-0FC2DBF7C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3810000"/>
                <a:ext cx="896938" cy="133345"/>
              </a:xfrm>
              <a:custGeom>
                <a:avLst/>
                <a:gdLst>
                  <a:gd name="T0" fmla="*/ 0 w 565"/>
                  <a:gd name="T1" fmla="*/ 0 h 90"/>
                  <a:gd name="T2" fmla="*/ 181 w 565"/>
                  <a:gd name="T3" fmla="*/ 13 h 90"/>
                  <a:gd name="T4" fmla="*/ 565 w 565"/>
                  <a:gd name="T5" fmla="*/ 81 h 90"/>
                  <a:gd name="T6" fmla="*/ 433 w 565"/>
                  <a:gd name="T7" fmla="*/ 90 h 90"/>
                  <a:gd name="T8" fmla="*/ 0 w 565"/>
                  <a:gd name="T9" fmla="*/ 0 h 90"/>
                  <a:gd name="connsiteX0" fmla="*/ 0 w 10000"/>
                  <a:gd name="connsiteY0" fmla="*/ 0 h 9333"/>
                  <a:gd name="connsiteX1" fmla="*/ 3204 w 10000"/>
                  <a:gd name="connsiteY1" fmla="*/ 1444 h 9333"/>
                  <a:gd name="connsiteX2" fmla="*/ 10000 w 10000"/>
                  <a:gd name="connsiteY2" fmla="*/ 9000 h 9333"/>
                  <a:gd name="connsiteX3" fmla="*/ 7744 w 10000"/>
                  <a:gd name="connsiteY3" fmla="*/ 9333 h 9333"/>
                  <a:gd name="connsiteX4" fmla="*/ 0 w 10000"/>
                  <a:gd name="connsiteY4" fmla="*/ 0 h 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333">
                    <a:moveTo>
                      <a:pt x="0" y="0"/>
                    </a:moveTo>
                    <a:lnTo>
                      <a:pt x="3204" y="1444"/>
                    </a:lnTo>
                    <a:lnTo>
                      <a:pt x="10000" y="9000"/>
                    </a:lnTo>
                    <a:lnTo>
                      <a:pt x="7744" y="93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7" name="ïṧḷïḓê-Freeform: Shape 37">
              <a:extLst>
                <a:ext uri="{FF2B5EF4-FFF2-40B4-BE49-F238E27FC236}">
                  <a16:creationId xmlns:a16="http://schemas.microsoft.com/office/drawing/2014/main" id="{C5C157EF-2A78-46C8-974A-426839059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969" y="3348963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7E2BC48-ADA7-4152-8B69-C1A3F3FF2010}"/>
              </a:ext>
            </a:extLst>
          </p:cNvPr>
          <p:cNvGrpSpPr/>
          <p:nvPr/>
        </p:nvGrpSpPr>
        <p:grpSpPr>
          <a:xfrm>
            <a:off x="4587739" y="1914268"/>
            <a:ext cx="855299" cy="856562"/>
            <a:chOff x="4587739" y="1914268"/>
            <a:chExt cx="855299" cy="856562"/>
          </a:xfrm>
        </p:grpSpPr>
        <p:grpSp>
          <p:nvGrpSpPr>
            <p:cNvPr id="3" name="Group 23">
              <a:extLst>
                <a:ext uri="{FF2B5EF4-FFF2-40B4-BE49-F238E27FC236}">
                  <a16:creationId xmlns:a16="http://schemas.microsoft.com/office/drawing/2014/main" id="{C696E16B-8A47-4CB3-9E07-E2D443821A82}"/>
                </a:ext>
              </a:extLst>
            </p:cNvPr>
            <p:cNvGrpSpPr/>
            <p:nvPr/>
          </p:nvGrpSpPr>
          <p:grpSpPr>
            <a:xfrm>
              <a:off x="4587739" y="1914268"/>
              <a:ext cx="855299" cy="856562"/>
              <a:chOff x="4314825" y="1651000"/>
              <a:chExt cx="1076325" cy="1077913"/>
            </a:xfrm>
          </p:grpSpPr>
          <p:sp>
            <p:nvSpPr>
              <p:cNvPr id="35" name="ïṧḷïḓê-Freeform: Shape 9">
                <a:extLst>
                  <a:ext uri="{FF2B5EF4-FFF2-40B4-BE49-F238E27FC236}">
                    <a16:creationId xmlns:a16="http://schemas.microsoft.com/office/drawing/2014/main" id="{21B4F0AF-629B-45E2-8D4F-CCA4F530B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950" y="1676400"/>
                <a:ext cx="406400" cy="263525"/>
              </a:xfrm>
              <a:custGeom>
                <a:avLst/>
                <a:gdLst>
                  <a:gd name="T0" fmla="*/ 0 w 256"/>
                  <a:gd name="T1" fmla="*/ 35 h 166"/>
                  <a:gd name="T2" fmla="*/ 170 w 256"/>
                  <a:gd name="T3" fmla="*/ 0 h 166"/>
                  <a:gd name="T4" fmla="*/ 256 w 256"/>
                  <a:gd name="T5" fmla="*/ 135 h 166"/>
                  <a:gd name="T6" fmla="*/ 91 w 256"/>
                  <a:gd name="T7" fmla="*/ 166 h 166"/>
                  <a:gd name="T8" fmla="*/ 0 w 256"/>
                  <a:gd name="T9" fmla="*/ 35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166">
                    <a:moveTo>
                      <a:pt x="0" y="35"/>
                    </a:moveTo>
                    <a:lnTo>
                      <a:pt x="170" y="0"/>
                    </a:lnTo>
                    <a:lnTo>
                      <a:pt x="256" y="135"/>
                    </a:lnTo>
                    <a:lnTo>
                      <a:pt x="91" y="166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ïṧḷïḓê-Freeform: Shape 10">
                <a:extLst>
                  <a:ext uri="{FF2B5EF4-FFF2-40B4-BE49-F238E27FC236}">
                    <a16:creationId xmlns:a16="http://schemas.microsoft.com/office/drawing/2014/main" id="{7DEF2E7C-CECE-4D38-9592-DF1F0799E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225675"/>
                <a:ext cx="377825" cy="260350"/>
              </a:xfrm>
              <a:custGeom>
                <a:avLst/>
                <a:gdLst>
                  <a:gd name="T0" fmla="*/ 85 w 238"/>
                  <a:gd name="T1" fmla="*/ 164 h 164"/>
                  <a:gd name="T2" fmla="*/ 238 w 238"/>
                  <a:gd name="T3" fmla="*/ 123 h 164"/>
                  <a:gd name="T4" fmla="*/ 157 w 238"/>
                  <a:gd name="T5" fmla="*/ 0 h 164"/>
                  <a:gd name="T6" fmla="*/ 0 w 238"/>
                  <a:gd name="T7" fmla="*/ 54 h 164"/>
                  <a:gd name="T8" fmla="*/ 85 w 238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164">
                    <a:moveTo>
                      <a:pt x="85" y="164"/>
                    </a:moveTo>
                    <a:lnTo>
                      <a:pt x="238" y="123"/>
                    </a:lnTo>
                    <a:lnTo>
                      <a:pt x="157" y="0"/>
                    </a:lnTo>
                    <a:lnTo>
                      <a:pt x="0" y="54"/>
                    </a:lnTo>
                    <a:lnTo>
                      <a:pt x="85" y="1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ïṧḷïḓê-Freeform: Shape 11">
                <a:extLst>
                  <a:ext uri="{FF2B5EF4-FFF2-40B4-BE49-F238E27FC236}">
                    <a16:creationId xmlns:a16="http://schemas.microsoft.com/office/drawing/2014/main" id="{77AB9A6A-6FA6-4296-9BF1-3470FCE6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700" y="1651000"/>
                <a:ext cx="806450" cy="1038225"/>
              </a:xfrm>
              <a:custGeom>
                <a:avLst/>
                <a:gdLst>
                  <a:gd name="T0" fmla="*/ 150 w 508"/>
                  <a:gd name="T1" fmla="*/ 16 h 654"/>
                  <a:gd name="T2" fmla="*/ 508 w 508"/>
                  <a:gd name="T3" fmla="*/ 0 h 654"/>
                  <a:gd name="T4" fmla="*/ 461 w 508"/>
                  <a:gd name="T5" fmla="*/ 485 h 654"/>
                  <a:gd name="T6" fmla="*/ 380 w 508"/>
                  <a:gd name="T7" fmla="*/ 362 h 654"/>
                  <a:gd name="T8" fmla="*/ 150 w 508"/>
                  <a:gd name="T9" fmla="*/ 654 h 654"/>
                  <a:gd name="T10" fmla="*/ 0 w 508"/>
                  <a:gd name="T11" fmla="*/ 441 h 654"/>
                  <a:gd name="T12" fmla="*/ 236 w 508"/>
                  <a:gd name="T13" fmla="*/ 154 h 654"/>
                  <a:gd name="T14" fmla="*/ 150 w 508"/>
                  <a:gd name="T15" fmla="*/ 16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8" h="654">
                    <a:moveTo>
                      <a:pt x="150" y="16"/>
                    </a:moveTo>
                    <a:lnTo>
                      <a:pt x="508" y="0"/>
                    </a:lnTo>
                    <a:lnTo>
                      <a:pt x="461" y="485"/>
                    </a:lnTo>
                    <a:lnTo>
                      <a:pt x="380" y="362"/>
                    </a:lnTo>
                    <a:lnTo>
                      <a:pt x="150" y="654"/>
                    </a:lnTo>
                    <a:lnTo>
                      <a:pt x="0" y="441"/>
                    </a:lnTo>
                    <a:lnTo>
                      <a:pt x="236" y="154"/>
                    </a:lnTo>
                    <a:lnTo>
                      <a:pt x="150" y="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ïṧḷïḓê-Freeform: Shape 12">
                <a:extLst>
                  <a:ext uri="{FF2B5EF4-FFF2-40B4-BE49-F238E27FC236}">
                    <a16:creationId xmlns:a16="http://schemas.microsoft.com/office/drawing/2014/main" id="{798A9941-72E4-4B26-86BE-44F62F3F2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1895475"/>
                <a:ext cx="644525" cy="481013"/>
              </a:xfrm>
              <a:custGeom>
                <a:avLst/>
                <a:gdLst>
                  <a:gd name="T0" fmla="*/ 241 w 406"/>
                  <a:gd name="T1" fmla="*/ 28 h 303"/>
                  <a:gd name="T2" fmla="*/ 406 w 406"/>
                  <a:gd name="T3" fmla="*/ 0 h 303"/>
                  <a:gd name="T4" fmla="*/ 170 w 406"/>
                  <a:gd name="T5" fmla="*/ 287 h 303"/>
                  <a:gd name="T6" fmla="*/ 0 w 406"/>
                  <a:gd name="T7" fmla="*/ 303 h 303"/>
                  <a:gd name="T8" fmla="*/ 241 w 406"/>
                  <a:gd name="T9" fmla="*/ 2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303">
                    <a:moveTo>
                      <a:pt x="241" y="28"/>
                    </a:moveTo>
                    <a:lnTo>
                      <a:pt x="406" y="0"/>
                    </a:lnTo>
                    <a:lnTo>
                      <a:pt x="170" y="287"/>
                    </a:lnTo>
                    <a:lnTo>
                      <a:pt x="0" y="303"/>
                    </a:lnTo>
                    <a:lnTo>
                      <a:pt x="241" y="28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ïṧḷïḓê-Freeform: Shape 13">
                <a:extLst>
                  <a:ext uri="{FF2B5EF4-FFF2-40B4-BE49-F238E27FC236}">
                    <a16:creationId xmlns:a16="http://schemas.microsoft.com/office/drawing/2014/main" id="{C291B6D6-2B0B-46B0-B989-8724E2E51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825" y="2351088"/>
                <a:ext cx="508000" cy="377825"/>
              </a:xfrm>
              <a:custGeom>
                <a:avLst/>
                <a:gdLst>
                  <a:gd name="T0" fmla="*/ 320 w 320"/>
                  <a:gd name="T1" fmla="*/ 213 h 238"/>
                  <a:gd name="T2" fmla="*/ 158 w 320"/>
                  <a:gd name="T3" fmla="*/ 238 h 238"/>
                  <a:gd name="T4" fmla="*/ 0 w 320"/>
                  <a:gd name="T5" fmla="*/ 16 h 238"/>
                  <a:gd name="T6" fmla="*/ 170 w 320"/>
                  <a:gd name="T7" fmla="*/ 0 h 238"/>
                  <a:gd name="T8" fmla="*/ 320 w 320"/>
                  <a:gd name="T9" fmla="*/ 213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238">
                    <a:moveTo>
                      <a:pt x="320" y="213"/>
                    </a:moveTo>
                    <a:lnTo>
                      <a:pt x="158" y="238"/>
                    </a:lnTo>
                    <a:lnTo>
                      <a:pt x="0" y="16"/>
                    </a:lnTo>
                    <a:lnTo>
                      <a:pt x="170" y="0"/>
                    </a:lnTo>
                    <a:lnTo>
                      <a:pt x="320" y="21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ïṧḷïḓê-Freeform: Shape 38">
              <a:extLst>
                <a:ext uri="{FF2B5EF4-FFF2-40B4-BE49-F238E27FC236}">
                  <a16:creationId xmlns:a16="http://schemas.microsoft.com/office/drawing/2014/main" id="{4B1985D0-13CB-40C8-BDA8-51510EF8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479" y="1981331"/>
              <a:ext cx="299069" cy="29906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5F632C-A54B-483C-84EF-002C70F90BE3}"/>
              </a:ext>
            </a:extLst>
          </p:cNvPr>
          <p:cNvGrpSpPr/>
          <p:nvPr/>
        </p:nvGrpSpPr>
        <p:grpSpPr>
          <a:xfrm>
            <a:off x="3722349" y="2770831"/>
            <a:ext cx="1036956" cy="1058401"/>
            <a:chOff x="3722349" y="2770831"/>
            <a:chExt cx="1036956" cy="1058401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C8512CE3-8404-4653-B337-29CBE19BDB09}"/>
                </a:ext>
              </a:extLst>
            </p:cNvPr>
            <p:cNvGrpSpPr/>
            <p:nvPr/>
          </p:nvGrpSpPr>
          <p:grpSpPr>
            <a:xfrm>
              <a:off x="3722349" y="2770831"/>
              <a:ext cx="1036956" cy="1058401"/>
              <a:chOff x="3225800" y="2738438"/>
              <a:chExt cx="1304925" cy="1331913"/>
            </a:xfrm>
          </p:grpSpPr>
          <p:sp>
            <p:nvSpPr>
              <p:cNvPr id="23" name="ïṧḷïḓê-Freeform: Shape 20">
                <a:extLst>
                  <a:ext uri="{FF2B5EF4-FFF2-40B4-BE49-F238E27FC236}">
                    <a16:creationId xmlns:a16="http://schemas.microsoft.com/office/drawing/2014/main" id="{05F1C6A6-FB08-4C7A-8F47-DEA5A589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275" y="2738438"/>
                <a:ext cx="663575" cy="542925"/>
              </a:xfrm>
              <a:custGeom>
                <a:avLst/>
                <a:gdLst>
                  <a:gd name="T0" fmla="*/ 418 w 418"/>
                  <a:gd name="T1" fmla="*/ 0 h 342"/>
                  <a:gd name="T2" fmla="*/ 144 w 418"/>
                  <a:gd name="T3" fmla="*/ 342 h 342"/>
                  <a:gd name="T4" fmla="*/ 0 w 418"/>
                  <a:gd name="T5" fmla="*/ 312 h 342"/>
                  <a:gd name="T6" fmla="*/ 259 w 418"/>
                  <a:gd name="T7" fmla="*/ 10 h 342"/>
                  <a:gd name="T8" fmla="*/ 418 w 418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8" h="342">
                    <a:moveTo>
                      <a:pt x="418" y="0"/>
                    </a:moveTo>
                    <a:lnTo>
                      <a:pt x="144" y="342"/>
                    </a:lnTo>
                    <a:lnTo>
                      <a:pt x="0" y="312"/>
                    </a:lnTo>
                    <a:lnTo>
                      <a:pt x="259" y="10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21">
                <a:extLst>
                  <a:ext uri="{FF2B5EF4-FFF2-40B4-BE49-F238E27FC236}">
                    <a16:creationId xmlns:a16="http://schemas.microsoft.com/office/drawing/2014/main" id="{8579E59B-A6BC-4860-B384-83DF72F8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6150" y="2738438"/>
                <a:ext cx="1044575" cy="1331913"/>
              </a:xfrm>
              <a:custGeom>
                <a:avLst/>
                <a:gdLst>
                  <a:gd name="T0" fmla="*/ 488 w 658"/>
                  <a:gd name="T1" fmla="*/ 0 h 839"/>
                  <a:gd name="T2" fmla="*/ 658 w 658"/>
                  <a:gd name="T3" fmla="*/ 224 h 839"/>
                  <a:gd name="T4" fmla="*/ 382 w 658"/>
                  <a:gd name="T5" fmla="*/ 565 h 839"/>
                  <a:gd name="T6" fmla="*/ 482 w 658"/>
                  <a:gd name="T7" fmla="*/ 691 h 839"/>
                  <a:gd name="T8" fmla="*/ 0 w 658"/>
                  <a:gd name="T9" fmla="*/ 839 h 839"/>
                  <a:gd name="T10" fmla="*/ 94 w 658"/>
                  <a:gd name="T11" fmla="*/ 203 h 839"/>
                  <a:gd name="T12" fmla="*/ 214 w 658"/>
                  <a:gd name="T13" fmla="*/ 342 h 839"/>
                  <a:gd name="T14" fmla="*/ 488 w 658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8" h="839">
                    <a:moveTo>
                      <a:pt x="488" y="0"/>
                    </a:moveTo>
                    <a:lnTo>
                      <a:pt x="658" y="224"/>
                    </a:lnTo>
                    <a:lnTo>
                      <a:pt x="382" y="565"/>
                    </a:lnTo>
                    <a:lnTo>
                      <a:pt x="482" y="691"/>
                    </a:lnTo>
                    <a:lnTo>
                      <a:pt x="0" y="839"/>
                    </a:lnTo>
                    <a:lnTo>
                      <a:pt x="94" y="203"/>
                    </a:lnTo>
                    <a:lnTo>
                      <a:pt x="214" y="342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22">
                <a:extLst>
                  <a:ext uri="{FF2B5EF4-FFF2-40B4-BE49-F238E27FC236}">
                    <a16:creationId xmlns:a16="http://schemas.microsoft.com/office/drawing/2014/main" id="{25FF1BE4-0488-4543-96F8-FA5EF04ED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5800" y="3060700"/>
                <a:ext cx="409575" cy="1009650"/>
              </a:xfrm>
              <a:custGeom>
                <a:avLst/>
                <a:gdLst>
                  <a:gd name="T0" fmla="*/ 258 w 258"/>
                  <a:gd name="T1" fmla="*/ 0 h 636"/>
                  <a:gd name="T2" fmla="*/ 164 w 258"/>
                  <a:gd name="T3" fmla="*/ 636 h 636"/>
                  <a:gd name="T4" fmla="*/ 0 w 258"/>
                  <a:gd name="T5" fmla="*/ 624 h 636"/>
                  <a:gd name="T6" fmla="*/ 101 w 258"/>
                  <a:gd name="T7" fmla="*/ 0 h 636"/>
                  <a:gd name="T8" fmla="*/ 258 w 258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636">
                    <a:moveTo>
                      <a:pt x="258" y="0"/>
                    </a:moveTo>
                    <a:lnTo>
                      <a:pt x="164" y="636"/>
                    </a:lnTo>
                    <a:lnTo>
                      <a:pt x="0" y="624"/>
                    </a:lnTo>
                    <a:lnTo>
                      <a:pt x="101" y="0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9" name="ïṧḷïḓê-Freeform: Shape 39">
              <a:extLst>
                <a:ext uri="{FF2B5EF4-FFF2-40B4-BE49-F238E27FC236}">
                  <a16:creationId xmlns:a16="http://schemas.microsoft.com/office/drawing/2014/main" id="{59FD02F5-8AF6-4699-A037-DD280817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80" y="3377822"/>
              <a:ext cx="299069" cy="29906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CE3C5E4-82C8-4C44-B438-925C1E2FE1AE}"/>
              </a:ext>
            </a:extLst>
          </p:cNvPr>
          <p:cNvGrpSpPr/>
          <p:nvPr/>
        </p:nvGrpSpPr>
        <p:grpSpPr>
          <a:xfrm>
            <a:off x="3753887" y="1626645"/>
            <a:ext cx="1001633" cy="1103816"/>
            <a:chOff x="3753887" y="1626645"/>
            <a:chExt cx="1001633" cy="1103816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A2993886-EF3C-4A61-9646-28C619669D5D}"/>
                </a:ext>
              </a:extLst>
            </p:cNvPr>
            <p:cNvGrpSpPr/>
            <p:nvPr/>
          </p:nvGrpSpPr>
          <p:grpSpPr>
            <a:xfrm>
              <a:off x="3753887" y="1626645"/>
              <a:ext cx="1001633" cy="1103816"/>
              <a:chOff x="3265488" y="1289050"/>
              <a:chExt cx="1260475" cy="1389063"/>
            </a:xfrm>
          </p:grpSpPr>
          <p:sp>
            <p:nvSpPr>
              <p:cNvPr id="32" name="ïṧḷïḓê-Freeform: Shape 6">
                <a:extLst>
                  <a:ext uri="{FF2B5EF4-FFF2-40B4-BE49-F238E27FC236}">
                    <a16:creationId xmlns:a16="http://schemas.microsoft.com/office/drawing/2014/main" id="{F88C7FD0-0810-407A-B34C-729C3DA42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1289050"/>
                <a:ext cx="374650" cy="1022350"/>
              </a:xfrm>
              <a:custGeom>
                <a:avLst/>
                <a:gdLst>
                  <a:gd name="T0" fmla="*/ 0 w 236"/>
                  <a:gd name="T1" fmla="*/ 52 h 644"/>
                  <a:gd name="T2" fmla="*/ 162 w 236"/>
                  <a:gd name="T3" fmla="*/ 0 h 644"/>
                  <a:gd name="T4" fmla="*/ 236 w 236"/>
                  <a:gd name="T5" fmla="*/ 608 h 644"/>
                  <a:gd name="T6" fmla="*/ 76 w 236"/>
                  <a:gd name="T7" fmla="*/ 644 h 644"/>
                  <a:gd name="T8" fmla="*/ 0 w 236"/>
                  <a:gd name="T9" fmla="*/ 52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644">
                    <a:moveTo>
                      <a:pt x="0" y="52"/>
                    </a:moveTo>
                    <a:lnTo>
                      <a:pt x="162" y="0"/>
                    </a:lnTo>
                    <a:lnTo>
                      <a:pt x="236" y="608"/>
                    </a:lnTo>
                    <a:lnTo>
                      <a:pt x="76" y="64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ïṧḷïḓê-Freeform: Shape 7">
                <a:extLst>
                  <a:ext uri="{FF2B5EF4-FFF2-40B4-BE49-F238E27FC236}">
                    <a16:creationId xmlns:a16="http://schemas.microsoft.com/office/drawing/2014/main" id="{9EE255C6-5AD2-4368-9A7A-1F5DE708B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138" y="2068513"/>
                <a:ext cx="627063" cy="609600"/>
              </a:xfrm>
              <a:custGeom>
                <a:avLst/>
                <a:gdLst>
                  <a:gd name="T0" fmla="*/ 395 w 395"/>
                  <a:gd name="T1" fmla="*/ 367 h 384"/>
                  <a:gd name="T2" fmla="*/ 125 w 395"/>
                  <a:gd name="T3" fmla="*/ 0 h 384"/>
                  <a:gd name="T4" fmla="*/ 0 w 395"/>
                  <a:gd name="T5" fmla="*/ 85 h 384"/>
                  <a:gd name="T6" fmla="*/ 223 w 395"/>
                  <a:gd name="T7" fmla="*/ 384 h 384"/>
                  <a:gd name="T8" fmla="*/ 395 w 395"/>
                  <a:gd name="T9" fmla="*/ 36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384">
                    <a:moveTo>
                      <a:pt x="395" y="367"/>
                    </a:moveTo>
                    <a:lnTo>
                      <a:pt x="125" y="0"/>
                    </a:lnTo>
                    <a:lnTo>
                      <a:pt x="0" y="85"/>
                    </a:lnTo>
                    <a:lnTo>
                      <a:pt x="223" y="384"/>
                    </a:lnTo>
                    <a:lnTo>
                      <a:pt x="395" y="3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ïṧḷïḓê-Freeform: Shape 8">
                <a:extLst>
                  <a:ext uri="{FF2B5EF4-FFF2-40B4-BE49-F238E27FC236}">
                    <a16:creationId xmlns:a16="http://schemas.microsoft.com/office/drawing/2014/main" id="{46B26EB6-048F-464B-8D27-30C7747D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1289050"/>
                <a:ext cx="1003300" cy="1362075"/>
              </a:xfrm>
              <a:custGeom>
                <a:avLst/>
                <a:gdLst>
                  <a:gd name="T0" fmla="*/ 0 w 632"/>
                  <a:gd name="T1" fmla="*/ 0 h 858"/>
                  <a:gd name="T2" fmla="*/ 469 w 632"/>
                  <a:gd name="T3" fmla="*/ 188 h 858"/>
                  <a:gd name="T4" fmla="*/ 370 w 632"/>
                  <a:gd name="T5" fmla="*/ 297 h 858"/>
                  <a:gd name="T6" fmla="*/ 632 w 632"/>
                  <a:gd name="T7" fmla="*/ 667 h 858"/>
                  <a:gd name="T8" fmla="*/ 469 w 632"/>
                  <a:gd name="T9" fmla="*/ 858 h 858"/>
                  <a:gd name="T10" fmla="*/ 199 w 632"/>
                  <a:gd name="T11" fmla="*/ 491 h 858"/>
                  <a:gd name="T12" fmla="*/ 74 w 632"/>
                  <a:gd name="T13" fmla="*/ 608 h 858"/>
                  <a:gd name="T14" fmla="*/ 0 w 632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2" h="858">
                    <a:moveTo>
                      <a:pt x="0" y="0"/>
                    </a:moveTo>
                    <a:lnTo>
                      <a:pt x="469" y="188"/>
                    </a:lnTo>
                    <a:lnTo>
                      <a:pt x="370" y="297"/>
                    </a:lnTo>
                    <a:lnTo>
                      <a:pt x="632" y="667"/>
                    </a:lnTo>
                    <a:lnTo>
                      <a:pt x="469" y="858"/>
                    </a:lnTo>
                    <a:lnTo>
                      <a:pt x="199" y="491"/>
                    </a:lnTo>
                    <a:lnTo>
                      <a:pt x="74" y="6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ïṧḷïḓê-Freeform: Shape 40">
              <a:extLst>
                <a:ext uri="{FF2B5EF4-FFF2-40B4-BE49-F238E27FC236}">
                  <a16:creationId xmlns:a16="http://schemas.microsoft.com/office/drawing/2014/main" id="{71EB42CA-4DA1-4053-92CE-1FD060E5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815" y="1842878"/>
              <a:ext cx="299069" cy="29906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perspectiveHeroicExtremeRightFacing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ïṧḷïḓê-TextBox 41">
            <a:extLst>
              <a:ext uri="{FF2B5EF4-FFF2-40B4-BE49-F238E27FC236}">
                <a16:creationId xmlns:a16="http://schemas.microsoft.com/office/drawing/2014/main" id="{82A3FE1B-1C38-47AD-8282-9039DE7DC1A6}"/>
              </a:ext>
            </a:extLst>
          </p:cNvPr>
          <p:cNvSpPr txBox="1">
            <a:spLocks/>
          </p:cNvSpPr>
          <p:nvPr/>
        </p:nvSpPr>
        <p:spPr bwMode="auto">
          <a:xfrm>
            <a:off x="683567" y="1733798"/>
            <a:ext cx="3011029" cy="756978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latinLnBrk="0"/>
            <a:r>
              <a:rPr lang="en-US" altLang="zh-CN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a.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粘虫板颜色、</a:t>
            </a:r>
            <a:r>
              <a:rPr lang="zh-CN" altLang="en-US" sz="200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虫子颜色</a:t>
            </a:r>
            <a:endParaRPr lang="en-US" altLang="zh-CN" sz="2000" dirty="0">
              <a:solidFill>
                <a:schemeClr val="accent2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latinLnBrk="0"/>
            <a:r>
              <a:rPr lang="zh-CN" altLang="en-US" sz="200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及大小</a:t>
            </a:r>
            <a:r>
              <a:rPr lang="zh-CN" altLang="en-US" sz="20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、种类是否恒</a:t>
            </a:r>
            <a:r>
              <a:rPr lang="zh-CN" altLang="en-US" sz="2000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定？</a:t>
            </a:r>
          </a:p>
        </p:txBody>
      </p:sp>
      <p:sp>
        <p:nvSpPr>
          <p:cNvPr id="19" name="i$liḋe-TextBox 43">
            <a:extLst>
              <a:ext uri="{FF2B5EF4-FFF2-40B4-BE49-F238E27FC236}">
                <a16:creationId xmlns:a16="http://schemas.microsoft.com/office/drawing/2014/main" id="{C81A5BD6-5FD5-40F2-BD44-439575D6B115}"/>
              </a:ext>
            </a:extLst>
          </p:cNvPr>
          <p:cNvSpPr txBox="1">
            <a:spLocks/>
          </p:cNvSpPr>
          <p:nvPr/>
        </p:nvSpPr>
        <p:spPr bwMode="auto">
          <a:xfrm>
            <a:off x="471563" y="2677670"/>
            <a:ext cx="3227051" cy="1699371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latinLnBrk="0"/>
            <a:r>
              <a:rPr lang="en-US" altLang="zh-CN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b.</a:t>
            </a:r>
            <a:r>
              <a:rPr lang="zh-CN" altLang="en-US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树枝、背景色会对颜色识</a:t>
            </a:r>
            <a:endParaRPr lang="en-US" altLang="zh-CN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latinLnBrk="0"/>
            <a:r>
              <a:rPr lang="zh-CN" altLang="en-US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别产生干扰？板子弯曲且非</a:t>
            </a:r>
            <a:endParaRPr lang="en-US" altLang="zh-CN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latinLnBrk="0"/>
            <a:r>
              <a:rPr lang="zh-CN" altLang="en-US" sz="2000" dirty="0">
                <a:solidFill>
                  <a:schemeClr val="accent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标准长方形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，裁剪区域十分</a:t>
            </a:r>
            <a:endParaRPr lang="en-US" altLang="zh-CN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latinLnBrk="0"/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困难？不同角度拍摄对计数</a:t>
            </a:r>
            <a:endParaRPr lang="en-US" altLang="zh-CN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latinLnBrk="0"/>
            <a:r>
              <a:rPr lang="zh-CN" altLang="en-US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有影响？</a:t>
            </a:r>
            <a:endParaRPr lang="en-US" altLang="zh-CN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latinLnBrk="0"/>
            <a:endParaRPr lang="zh-CN" altLang="en-US" sz="2000" dirty="0">
              <a:solidFill>
                <a:schemeClr val="accent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i$liḋe-TextBox 45">
            <a:extLst>
              <a:ext uri="{FF2B5EF4-FFF2-40B4-BE49-F238E27FC236}">
                <a16:creationId xmlns:a16="http://schemas.microsoft.com/office/drawing/2014/main" id="{B3AB35DE-2B6D-4105-B0F6-678DD2C49958}"/>
              </a:ext>
            </a:extLst>
          </p:cNvPr>
          <p:cNvSpPr txBox="1">
            <a:spLocks/>
          </p:cNvSpPr>
          <p:nvPr/>
        </p:nvSpPr>
        <p:spPr bwMode="auto">
          <a:xfrm>
            <a:off x="5709904" y="1852146"/>
            <a:ext cx="3038560" cy="952750"/>
          </a:xfrm>
          <a:prstGeom prst="rect">
            <a:avLst/>
          </a:prstGeom>
          <a:noFill/>
        </p:spPr>
        <p:txBody>
          <a:bodyPr wrap="none" lIns="90000" tIns="46800" rIns="90000" bIns="46800">
            <a:noAutofit/>
          </a:bodyPr>
          <a:lstStyle/>
          <a:p>
            <a:pPr algn="l" latinLnBrk="0"/>
            <a:r>
              <a:rPr lang="en-US" altLang="zh-CN" sz="2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c.</a:t>
            </a:r>
            <a:r>
              <a:rPr lang="zh-CN" altLang="en-US" sz="2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虫子之间经常存在互相</a:t>
            </a:r>
            <a:endParaRPr lang="en-US" altLang="zh-CN" sz="200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latinLnBrk="0"/>
            <a:r>
              <a:rPr lang="zh-CN" altLang="en-US" sz="2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重叠？阈值难以确定或轮</a:t>
            </a:r>
            <a:endParaRPr lang="en-US" altLang="zh-CN" sz="2000" dirty="0">
              <a:solidFill>
                <a:schemeClr val="accent3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 latinLnBrk="0"/>
            <a:r>
              <a:rPr lang="zh-CN" altLang="en-US" sz="200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廓难以描述？</a:t>
            </a:r>
            <a:endParaRPr lang="zh-CN" altLang="en-US" sz="2000" dirty="0">
              <a:solidFill>
                <a:schemeClr val="accent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i$liḋe-TextBox 47">
            <a:extLst>
              <a:ext uri="{FF2B5EF4-FFF2-40B4-BE49-F238E27FC236}">
                <a16:creationId xmlns:a16="http://schemas.microsoft.com/office/drawing/2014/main" id="{465170F4-BF3A-4417-A16B-3BC38DC3761A}"/>
              </a:ext>
            </a:extLst>
          </p:cNvPr>
          <p:cNvSpPr txBox="1">
            <a:spLocks/>
          </p:cNvSpPr>
          <p:nvPr/>
        </p:nvSpPr>
        <p:spPr bwMode="auto">
          <a:xfrm>
            <a:off x="5740668" y="3077886"/>
            <a:ext cx="2215708" cy="717999"/>
          </a:xfrm>
          <a:prstGeom prst="rect">
            <a:avLst/>
          </a:prstGeom>
          <a:noFill/>
        </p:spPr>
        <p:txBody>
          <a:bodyPr wrap="none" lIns="90000" tIns="46800" rIns="90000" bIns="46800">
            <a:normAutofit/>
          </a:bodyPr>
          <a:lstStyle/>
          <a:p>
            <a:pPr algn="l" latinLnBrk="0"/>
            <a:r>
              <a:rPr lang="en-US" altLang="zh-CN" sz="2000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d.</a:t>
            </a:r>
            <a:r>
              <a:rPr lang="zh-CN" altLang="en-US" sz="2000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各计数方法均有系统误</a:t>
            </a:r>
            <a:endParaRPr lang="en-US" altLang="zh-CN" sz="2000" dirty="0">
              <a:solidFill>
                <a:schemeClr val="accent4"/>
              </a:solidFill>
              <a:effectLst/>
              <a:latin typeface="+mn-lt"/>
              <a:ea typeface="+mn-ea"/>
              <a:cs typeface="+mn-ea"/>
              <a:sym typeface="+mn-lt"/>
            </a:endParaRPr>
          </a:p>
          <a:p>
            <a:pPr algn="l" latinLnBrk="0"/>
            <a:r>
              <a:rPr lang="zh-CN" altLang="en-US" sz="2000" dirty="0">
                <a:solidFill>
                  <a:schemeClr val="accent4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差，本应用的容错程度</a:t>
            </a:r>
            <a:r>
              <a:rPr lang="zh-CN" altLang="en-US" sz="2000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rPr>
              <a:t>？</a:t>
            </a:r>
            <a:endParaRPr lang="zh-CN" altLang="en-US" sz="2000" dirty="0">
              <a:solidFill>
                <a:schemeClr val="accent4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íṡľíḍè-TextBox 81">
            <a:extLst>
              <a:ext uri="{FF2B5EF4-FFF2-40B4-BE49-F238E27FC236}">
                <a16:creationId xmlns:a16="http://schemas.microsoft.com/office/drawing/2014/main" id="{1100DF89-08C9-4276-9C13-A9FD26F6D667}"/>
              </a:ext>
            </a:extLst>
          </p:cNvPr>
          <p:cNvSpPr txBox="1"/>
          <p:nvPr/>
        </p:nvSpPr>
        <p:spPr>
          <a:xfrm>
            <a:off x="683567" y="339502"/>
            <a:ext cx="1440161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目前主要难点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09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>
            <a:extLst>
              <a:ext uri="{FF2B5EF4-FFF2-40B4-BE49-F238E27FC236}">
                <a16:creationId xmlns:a16="http://schemas.microsoft.com/office/drawing/2014/main" id="{9A4D06D8-E398-4E9C-9F59-81A1F03CF745}"/>
              </a:ext>
            </a:extLst>
          </p:cNvPr>
          <p:cNvGrpSpPr/>
          <p:nvPr/>
        </p:nvGrpSpPr>
        <p:grpSpPr>
          <a:xfrm>
            <a:off x="3537190" y="1167594"/>
            <a:ext cx="2238276" cy="3171934"/>
            <a:chOff x="4716254" y="1556792"/>
            <a:chExt cx="2984368" cy="4229245"/>
          </a:xfrm>
        </p:grpSpPr>
        <p:sp>
          <p:nvSpPr>
            <p:cNvPr id="16" name="i$liḋe-Freeform: Shape 3">
              <a:extLst>
                <a:ext uri="{FF2B5EF4-FFF2-40B4-BE49-F238E27FC236}">
                  <a16:creationId xmlns:a16="http://schemas.microsoft.com/office/drawing/2014/main" id="{47BD6685-E8CC-46EA-84E0-841E1A884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2960983"/>
              <a:ext cx="2165565" cy="1112423"/>
            </a:xfrm>
            <a:custGeom>
              <a:avLst/>
              <a:gdLst>
                <a:gd name="T0" fmla="*/ 2338 w 2338"/>
                <a:gd name="T1" fmla="*/ 477 h 1201"/>
                <a:gd name="T2" fmla="*/ 0 w 2338"/>
                <a:gd name="T3" fmla="*/ 1201 h 1201"/>
                <a:gd name="T4" fmla="*/ 0 w 2338"/>
                <a:gd name="T5" fmla="*/ 724 h 1201"/>
                <a:gd name="T6" fmla="*/ 2338 w 2338"/>
                <a:gd name="T7" fmla="*/ 0 h 1201"/>
                <a:gd name="T8" fmla="*/ 2338 w 2338"/>
                <a:gd name="T9" fmla="*/ 477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1201">
                  <a:moveTo>
                    <a:pt x="2338" y="477"/>
                  </a:moveTo>
                  <a:lnTo>
                    <a:pt x="0" y="1201"/>
                  </a:lnTo>
                  <a:lnTo>
                    <a:pt x="0" y="724"/>
                  </a:lnTo>
                  <a:lnTo>
                    <a:pt x="2338" y="0"/>
                  </a:lnTo>
                  <a:lnTo>
                    <a:pt x="2338" y="4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Freeform: Shape 4">
              <a:extLst>
                <a:ext uri="{FF2B5EF4-FFF2-40B4-BE49-F238E27FC236}">
                  <a16:creationId xmlns:a16="http://schemas.microsoft.com/office/drawing/2014/main" id="{28E8C0CC-4490-48DC-9FCB-5D34688D8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3803868"/>
              <a:ext cx="2165565" cy="1110571"/>
            </a:xfrm>
            <a:custGeom>
              <a:avLst/>
              <a:gdLst>
                <a:gd name="T0" fmla="*/ 2338 w 2338"/>
                <a:gd name="T1" fmla="*/ 477 h 1199"/>
                <a:gd name="T2" fmla="*/ 0 w 2338"/>
                <a:gd name="T3" fmla="*/ 1199 h 1199"/>
                <a:gd name="T4" fmla="*/ 0 w 2338"/>
                <a:gd name="T5" fmla="*/ 724 h 1199"/>
                <a:gd name="T6" fmla="*/ 2338 w 2338"/>
                <a:gd name="T7" fmla="*/ 0 h 1199"/>
                <a:gd name="T8" fmla="*/ 2338 w 2338"/>
                <a:gd name="T9" fmla="*/ 477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1199">
                  <a:moveTo>
                    <a:pt x="2338" y="477"/>
                  </a:moveTo>
                  <a:lnTo>
                    <a:pt x="0" y="1199"/>
                  </a:lnTo>
                  <a:lnTo>
                    <a:pt x="0" y="724"/>
                  </a:lnTo>
                  <a:lnTo>
                    <a:pt x="2338" y="0"/>
                  </a:lnTo>
                  <a:lnTo>
                    <a:pt x="2338" y="47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F8C1484D-E9BD-4533-933C-0ECFBE51D818}"/>
                </a:ext>
              </a:extLst>
            </p:cNvPr>
            <p:cNvGrpSpPr/>
            <p:nvPr/>
          </p:nvGrpSpPr>
          <p:grpSpPr>
            <a:xfrm>
              <a:off x="4754233" y="1556792"/>
              <a:ext cx="2907490" cy="4229245"/>
              <a:chOff x="4675183" y="2070731"/>
              <a:chExt cx="2752184" cy="4003337"/>
            </a:xfrm>
          </p:grpSpPr>
          <p:sp>
            <p:nvSpPr>
              <p:cNvPr id="32" name="i$liḋe-Freeform: Shape 6">
                <a:extLst>
                  <a:ext uri="{FF2B5EF4-FFF2-40B4-BE49-F238E27FC236}">
                    <a16:creationId xmlns:a16="http://schemas.microsoft.com/office/drawing/2014/main" id="{4FEBA3FA-7CAC-413B-B53D-A32DE5343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877" y="2284663"/>
                <a:ext cx="826795" cy="892553"/>
              </a:xfrm>
              <a:custGeom>
                <a:avLst/>
                <a:gdLst>
                  <a:gd name="T0" fmla="*/ 472 w 943"/>
                  <a:gd name="T1" fmla="*/ 0 h 1018"/>
                  <a:gd name="T2" fmla="*/ 0 w 943"/>
                  <a:gd name="T3" fmla="*/ 397 h 1018"/>
                  <a:gd name="T4" fmla="*/ 173 w 943"/>
                  <a:gd name="T5" fmla="*/ 842 h 1018"/>
                  <a:gd name="T6" fmla="*/ 472 w 943"/>
                  <a:gd name="T7" fmla="*/ 1018 h 1018"/>
                  <a:gd name="T8" fmla="*/ 770 w 943"/>
                  <a:gd name="T9" fmla="*/ 842 h 1018"/>
                  <a:gd name="T10" fmla="*/ 943 w 943"/>
                  <a:gd name="T11" fmla="*/ 397 h 1018"/>
                  <a:gd name="T12" fmla="*/ 472 w 943"/>
                  <a:gd name="T13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3" h="1018">
                    <a:moveTo>
                      <a:pt x="472" y="0"/>
                    </a:moveTo>
                    <a:lnTo>
                      <a:pt x="0" y="397"/>
                    </a:lnTo>
                    <a:lnTo>
                      <a:pt x="173" y="842"/>
                    </a:lnTo>
                    <a:lnTo>
                      <a:pt x="472" y="1018"/>
                    </a:lnTo>
                    <a:lnTo>
                      <a:pt x="770" y="842"/>
                    </a:lnTo>
                    <a:lnTo>
                      <a:pt x="943" y="397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i$liḋe-Freeform: Shape 7">
                <a:extLst>
                  <a:ext uri="{FF2B5EF4-FFF2-40B4-BE49-F238E27FC236}">
                    <a16:creationId xmlns:a16="http://schemas.microsoft.com/office/drawing/2014/main" id="{BE07E17F-28E2-44DA-9643-C5FB5A214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3" y="2070731"/>
                <a:ext cx="1376530" cy="1023192"/>
              </a:xfrm>
              <a:custGeom>
                <a:avLst/>
                <a:gdLst>
                  <a:gd name="T0" fmla="*/ 1062 w 1062"/>
                  <a:gd name="T1" fmla="*/ 165 h 790"/>
                  <a:gd name="T2" fmla="*/ 504 w 1062"/>
                  <a:gd name="T3" fmla="*/ 790 h 790"/>
                  <a:gd name="T4" fmla="*/ 0 w 1062"/>
                  <a:gd name="T5" fmla="*/ 0 h 790"/>
                  <a:gd name="T6" fmla="*/ 1062 w 1062"/>
                  <a:gd name="T7" fmla="*/ 16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2" h="790">
                    <a:moveTo>
                      <a:pt x="1062" y="165"/>
                    </a:moveTo>
                    <a:cubicBezTo>
                      <a:pt x="1062" y="165"/>
                      <a:pt x="610" y="540"/>
                      <a:pt x="504" y="790"/>
                    </a:cubicBezTo>
                    <a:cubicBezTo>
                      <a:pt x="504" y="790"/>
                      <a:pt x="117" y="81"/>
                      <a:pt x="0" y="0"/>
                    </a:cubicBezTo>
                    <a:cubicBezTo>
                      <a:pt x="0" y="0"/>
                      <a:pt x="871" y="3"/>
                      <a:pt x="1062" y="165"/>
                    </a:cubicBez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i$liḋe-Freeform: Shape 8">
                <a:extLst>
                  <a:ext uri="{FF2B5EF4-FFF2-40B4-BE49-F238E27FC236}">
                    <a16:creationId xmlns:a16="http://schemas.microsoft.com/office/drawing/2014/main" id="{6F507879-8EF6-49D9-8922-01643FF1D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955" y="2072485"/>
                <a:ext cx="645303" cy="903951"/>
              </a:xfrm>
              <a:custGeom>
                <a:avLst/>
                <a:gdLst>
                  <a:gd name="T0" fmla="*/ 0 w 498"/>
                  <a:gd name="T1" fmla="*/ 0 h 698"/>
                  <a:gd name="T2" fmla="*/ 498 w 498"/>
                  <a:gd name="T3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8" h="698">
                    <a:moveTo>
                      <a:pt x="0" y="0"/>
                    </a:moveTo>
                    <a:cubicBezTo>
                      <a:pt x="0" y="0"/>
                      <a:pt x="271" y="255"/>
                      <a:pt x="498" y="698"/>
                    </a:cubicBezTo>
                  </a:path>
                </a:pathLst>
              </a:custGeom>
              <a:noFill/>
              <a:ln w="26988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i$liḋe-Freeform: Shape 9">
                <a:extLst>
                  <a:ext uri="{FF2B5EF4-FFF2-40B4-BE49-F238E27FC236}">
                    <a16:creationId xmlns:a16="http://schemas.microsoft.com/office/drawing/2014/main" id="{80AD0598-BFBF-46BC-AABE-0371FB93F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713" y="2070731"/>
                <a:ext cx="1375654" cy="1023192"/>
              </a:xfrm>
              <a:custGeom>
                <a:avLst/>
                <a:gdLst>
                  <a:gd name="T0" fmla="*/ 0 w 1062"/>
                  <a:gd name="T1" fmla="*/ 165 h 790"/>
                  <a:gd name="T2" fmla="*/ 558 w 1062"/>
                  <a:gd name="T3" fmla="*/ 790 h 790"/>
                  <a:gd name="T4" fmla="*/ 1062 w 1062"/>
                  <a:gd name="T5" fmla="*/ 0 h 790"/>
                  <a:gd name="T6" fmla="*/ 0 w 1062"/>
                  <a:gd name="T7" fmla="*/ 16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2" h="790">
                    <a:moveTo>
                      <a:pt x="0" y="165"/>
                    </a:moveTo>
                    <a:cubicBezTo>
                      <a:pt x="0" y="165"/>
                      <a:pt x="452" y="540"/>
                      <a:pt x="558" y="790"/>
                    </a:cubicBezTo>
                    <a:cubicBezTo>
                      <a:pt x="558" y="790"/>
                      <a:pt x="946" y="81"/>
                      <a:pt x="1062" y="0"/>
                    </a:cubicBezTo>
                    <a:cubicBezTo>
                      <a:pt x="1062" y="0"/>
                      <a:pt x="191" y="3"/>
                      <a:pt x="0" y="165"/>
                    </a:cubicBez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i$liḋe-Freeform: Shape 10">
                <a:extLst>
                  <a:ext uri="{FF2B5EF4-FFF2-40B4-BE49-F238E27FC236}">
                    <a16:creationId xmlns:a16="http://schemas.microsoft.com/office/drawing/2014/main" id="{9E9AEFDC-64A0-4E83-B0E6-B496049E4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291" y="2072485"/>
                <a:ext cx="645303" cy="903951"/>
              </a:xfrm>
              <a:custGeom>
                <a:avLst/>
                <a:gdLst>
                  <a:gd name="T0" fmla="*/ 498 w 498"/>
                  <a:gd name="T1" fmla="*/ 0 h 698"/>
                  <a:gd name="T2" fmla="*/ 0 w 498"/>
                  <a:gd name="T3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8" h="698">
                    <a:moveTo>
                      <a:pt x="498" y="0"/>
                    </a:moveTo>
                    <a:cubicBezTo>
                      <a:pt x="498" y="0"/>
                      <a:pt x="227" y="255"/>
                      <a:pt x="0" y="698"/>
                    </a:cubicBezTo>
                  </a:path>
                </a:pathLst>
              </a:custGeom>
              <a:noFill/>
              <a:ln w="26988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i$liḋe-Freeform: Shape 11">
                <a:extLst>
                  <a:ext uri="{FF2B5EF4-FFF2-40B4-BE49-F238E27FC236}">
                    <a16:creationId xmlns:a16="http://schemas.microsoft.com/office/drawing/2014/main" id="{4EBEEAFE-292F-4EB4-8039-19C2B3550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238" y="3022904"/>
                <a:ext cx="1068784" cy="3051164"/>
              </a:xfrm>
              <a:custGeom>
                <a:avLst/>
                <a:gdLst>
                  <a:gd name="T0" fmla="*/ 897 w 1219"/>
                  <a:gd name="T1" fmla="*/ 0 h 3480"/>
                  <a:gd name="T2" fmla="*/ 610 w 1219"/>
                  <a:gd name="T3" fmla="*/ 168 h 3480"/>
                  <a:gd name="T4" fmla="*/ 322 w 1219"/>
                  <a:gd name="T5" fmla="*/ 0 h 3480"/>
                  <a:gd name="T6" fmla="*/ 0 w 1219"/>
                  <a:gd name="T7" fmla="*/ 2804 h 3480"/>
                  <a:gd name="T8" fmla="*/ 599 w 1219"/>
                  <a:gd name="T9" fmla="*/ 3480 h 3480"/>
                  <a:gd name="T10" fmla="*/ 1219 w 1219"/>
                  <a:gd name="T11" fmla="*/ 2804 h 3480"/>
                  <a:gd name="T12" fmla="*/ 897 w 1219"/>
                  <a:gd name="T13" fmla="*/ 0 h 3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9" h="3480">
                    <a:moveTo>
                      <a:pt x="897" y="0"/>
                    </a:moveTo>
                    <a:lnTo>
                      <a:pt x="610" y="168"/>
                    </a:lnTo>
                    <a:lnTo>
                      <a:pt x="322" y="0"/>
                    </a:lnTo>
                    <a:lnTo>
                      <a:pt x="0" y="2804"/>
                    </a:lnTo>
                    <a:lnTo>
                      <a:pt x="599" y="3480"/>
                    </a:lnTo>
                    <a:lnTo>
                      <a:pt x="1219" y="2804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i$liḋe-Freeform: Shape 12">
              <a:extLst>
                <a:ext uri="{FF2B5EF4-FFF2-40B4-BE49-F238E27FC236}">
                  <a16:creationId xmlns:a16="http://schemas.microsoft.com/office/drawing/2014/main" id="{72DDD495-1404-4E1A-8C1E-9DC768B7E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254" y="2671068"/>
              <a:ext cx="610397" cy="497395"/>
            </a:xfrm>
            <a:custGeom>
              <a:avLst/>
              <a:gdLst>
                <a:gd name="T0" fmla="*/ 659 w 659"/>
                <a:gd name="T1" fmla="*/ 537 h 537"/>
                <a:gd name="T2" fmla="*/ 0 w 659"/>
                <a:gd name="T3" fmla="*/ 477 h 537"/>
                <a:gd name="T4" fmla="*/ 179 w 659"/>
                <a:gd name="T5" fmla="*/ 242 h 537"/>
                <a:gd name="T6" fmla="*/ 0 w 659"/>
                <a:gd name="T7" fmla="*/ 0 h 537"/>
                <a:gd name="T8" fmla="*/ 659 w 659"/>
                <a:gd name="T9" fmla="*/ 60 h 537"/>
                <a:gd name="T10" fmla="*/ 659 w 659"/>
                <a:gd name="T11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537">
                  <a:moveTo>
                    <a:pt x="659" y="537"/>
                  </a:moveTo>
                  <a:lnTo>
                    <a:pt x="0" y="477"/>
                  </a:lnTo>
                  <a:lnTo>
                    <a:pt x="179" y="242"/>
                  </a:lnTo>
                  <a:lnTo>
                    <a:pt x="0" y="0"/>
                  </a:lnTo>
                  <a:lnTo>
                    <a:pt x="659" y="60"/>
                  </a:lnTo>
                  <a:lnTo>
                    <a:pt x="659" y="5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Freeform: Shape 13">
              <a:extLst>
                <a:ext uri="{FF2B5EF4-FFF2-40B4-BE49-F238E27FC236}">
                  <a16:creationId xmlns:a16="http://schemas.microsoft.com/office/drawing/2014/main" id="{CFF8BD3B-FF0C-4123-9D7F-6CCFC744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2728495"/>
              <a:ext cx="200070" cy="502026"/>
            </a:xfrm>
            <a:custGeom>
              <a:avLst/>
              <a:gdLst>
                <a:gd name="T0" fmla="*/ 216 w 216"/>
                <a:gd name="T1" fmla="*/ 477 h 542"/>
                <a:gd name="T2" fmla="*/ 0 w 216"/>
                <a:gd name="T3" fmla="*/ 542 h 542"/>
                <a:gd name="T4" fmla="*/ 0 w 216"/>
                <a:gd name="T5" fmla="*/ 65 h 542"/>
                <a:gd name="T6" fmla="*/ 216 w 216"/>
                <a:gd name="T7" fmla="*/ 0 h 542"/>
                <a:gd name="T8" fmla="*/ 216 w 216"/>
                <a:gd name="T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42">
                  <a:moveTo>
                    <a:pt x="216" y="477"/>
                  </a:moveTo>
                  <a:lnTo>
                    <a:pt x="0" y="542"/>
                  </a:lnTo>
                  <a:lnTo>
                    <a:pt x="0" y="65"/>
                  </a:lnTo>
                  <a:lnTo>
                    <a:pt x="216" y="0"/>
                  </a:lnTo>
                  <a:lnTo>
                    <a:pt x="216" y="47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Freeform: Shape 14">
              <a:extLst>
                <a:ext uri="{FF2B5EF4-FFF2-40B4-BE49-F238E27FC236}">
                  <a16:creationId xmlns:a16="http://schemas.microsoft.com/office/drawing/2014/main" id="{E44ED7F5-2945-401A-85B0-649293F8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299" y="4706959"/>
              <a:ext cx="611323" cy="499248"/>
            </a:xfrm>
            <a:custGeom>
              <a:avLst/>
              <a:gdLst>
                <a:gd name="T0" fmla="*/ 0 w 660"/>
                <a:gd name="T1" fmla="*/ 0 h 539"/>
                <a:gd name="T2" fmla="*/ 660 w 660"/>
                <a:gd name="T3" fmla="*/ 62 h 539"/>
                <a:gd name="T4" fmla="*/ 481 w 660"/>
                <a:gd name="T5" fmla="*/ 297 h 539"/>
                <a:gd name="T6" fmla="*/ 660 w 660"/>
                <a:gd name="T7" fmla="*/ 539 h 539"/>
                <a:gd name="T8" fmla="*/ 0 w 660"/>
                <a:gd name="T9" fmla="*/ 477 h 539"/>
                <a:gd name="T10" fmla="*/ 0 w 660"/>
                <a:gd name="T1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539">
                  <a:moveTo>
                    <a:pt x="0" y="0"/>
                  </a:moveTo>
                  <a:lnTo>
                    <a:pt x="660" y="62"/>
                  </a:lnTo>
                  <a:lnTo>
                    <a:pt x="481" y="297"/>
                  </a:lnTo>
                  <a:lnTo>
                    <a:pt x="660" y="539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Freeform: Shape 15">
              <a:extLst>
                <a:ext uri="{FF2B5EF4-FFF2-40B4-BE49-F238E27FC236}">
                  <a16:creationId xmlns:a16="http://schemas.microsoft.com/office/drawing/2014/main" id="{AC42EB70-386C-43D2-A156-2E23612B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152" y="4646753"/>
              <a:ext cx="200070" cy="502026"/>
            </a:xfrm>
            <a:custGeom>
              <a:avLst/>
              <a:gdLst>
                <a:gd name="T0" fmla="*/ 0 w 216"/>
                <a:gd name="T1" fmla="*/ 65 h 542"/>
                <a:gd name="T2" fmla="*/ 216 w 216"/>
                <a:gd name="T3" fmla="*/ 0 h 542"/>
                <a:gd name="T4" fmla="*/ 216 w 216"/>
                <a:gd name="T5" fmla="*/ 477 h 542"/>
                <a:gd name="T6" fmla="*/ 0 w 216"/>
                <a:gd name="T7" fmla="*/ 542 h 542"/>
                <a:gd name="T8" fmla="*/ 0 w 216"/>
                <a:gd name="T9" fmla="*/ 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42">
                  <a:moveTo>
                    <a:pt x="0" y="65"/>
                  </a:moveTo>
                  <a:lnTo>
                    <a:pt x="216" y="0"/>
                  </a:lnTo>
                  <a:lnTo>
                    <a:pt x="216" y="477"/>
                  </a:lnTo>
                  <a:lnTo>
                    <a:pt x="0" y="542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4D6912EC-F34E-4676-BB79-498B66E8A74A}"/>
                </a:ext>
              </a:extLst>
            </p:cNvPr>
            <p:cNvGrpSpPr/>
            <p:nvPr/>
          </p:nvGrpSpPr>
          <p:grpSpPr>
            <a:xfrm>
              <a:off x="5125656" y="2788701"/>
              <a:ext cx="2502616" cy="614103"/>
              <a:chOff x="5026768" y="3236837"/>
              <a:chExt cx="2368937" cy="581300"/>
            </a:xfrm>
          </p:grpSpPr>
          <p:sp>
            <p:nvSpPr>
              <p:cNvPr id="30" name="i$liḋe-Freeform: Shape 17">
                <a:extLst>
                  <a:ext uri="{FF2B5EF4-FFF2-40B4-BE49-F238E27FC236}">
                    <a16:creationId xmlns:a16="http://schemas.microsoft.com/office/drawing/2014/main" id="{8FA4FDE9-5A36-43CE-A6C5-0F5719F87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3236837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i$liḋe-TextBox 18">
                <a:extLst>
                  <a:ext uri="{FF2B5EF4-FFF2-40B4-BE49-F238E27FC236}">
                    <a16:creationId xmlns:a16="http://schemas.microsoft.com/office/drawing/2014/main" id="{CB573A3F-5642-4045-B138-75506C737853}"/>
                  </a:ext>
                </a:extLst>
              </p:cNvPr>
              <p:cNvSpPr txBox="1"/>
              <p:nvPr/>
            </p:nvSpPr>
            <p:spPr>
              <a:xfrm rot="259200">
                <a:off x="5533639" y="3404481"/>
                <a:ext cx="1862066" cy="393305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其他层面</a:t>
                </a:r>
              </a:p>
            </p:txBody>
          </p:sp>
        </p:grpSp>
        <p:grpSp>
          <p:nvGrpSpPr>
            <p:cNvPr id="24" name="Group 19">
              <a:extLst>
                <a:ext uri="{FF2B5EF4-FFF2-40B4-BE49-F238E27FC236}">
                  <a16:creationId xmlns:a16="http://schemas.microsoft.com/office/drawing/2014/main" id="{D037E8A0-4307-47AA-B017-1FA4FB64B676}"/>
                </a:ext>
              </a:extLst>
            </p:cNvPr>
            <p:cNvGrpSpPr/>
            <p:nvPr/>
          </p:nvGrpSpPr>
          <p:grpSpPr>
            <a:xfrm>
              <a:off x="5125655" y="3631586"/>
              <a:ext cx="2165565" cy="614103"/>
              <a:chOff x="5026768" y="4034698"/>
              <a:chExt cx="2049890" cy="581300"/>
            </a:xfrm>
          </p:grpSpPr>
          <p:sp>
            <p:nvSpPr>
              <p:cNvPr id="28" name="i$liḋe-Freeform: Shape 20">
                <a:extLst>
                  <a:ext uri="{FF2B5EF4-FFF2-40B4-BE49-F238E27FC236}">
                    <a16:creationId xmlns:a16="http://schemas.microsoft.com/office/drawing/2014/main" id="{93513AE1-D935-48BE-9373-576EF589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4034698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i$liḋe-TextBox 21">
                <a:extLst>
                  <a:ext uri="{FF2B5EF4-FFF2-40B4-BE49-F238E27FC236}">
                    <a16:creationId xmlns:a16="http://schemas.microsoft.com/office/drawing/2014/main" id="{A8F39D94-86F3-4B06-8663-387D7974F940}"/>
                  </a:ext>
                </a:extLst>
              </p:cNvPr>
              <p:cNvSpPr txBox="1"/>
              <p:nvPr/>
            </p:nvSpPr>
            <p:spPr>
              <a:xfrm rot="259200">
                <a:off x="5498759" y="4128601"/>
                <a:ext cx="1194480" cy="39330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程序层面</a:t>
                </a:r>
              </a:p>
            </p:txBody>
          </p:sp>
        </p:grpSp>
        <p:grpSp>
          <p:nvGrpSpPr>
            <p:cNvPr id="25" name="Group 22">
              <a:extLst>
                <a:ext uri="{FF2B5EF4-FFF2-40B4-BE49-F238E27FC236}">
                  <a16:creationId xmlns:a16="http://schemas.microsoft.com/office/drawing/2014/main" id="{180A7756-5A66-4193-91E5-56A475C829F8}"/>
                </a:ext>
              </a:extLst>
            </p:cNvPr>
            <p:cNvGrpSpPr/>
            <p:nvPr/>
          </p:nvGrpSpPr>
          <p:grpSpPr>
            <a:xfrm>
              <a:off x="5125655" y="4474471"/>
              <a:ext cx="2165565" cy="614103"/>
              <a:chOff x="5026768" y="4832560"/>
              <a:chExt cx="2049890" cy="581300"/>
            </a:xfrm>
          </p:grpSpPr>
          <p:sp>
            <p:nvSpPr>
              <p:cNvPr id="26" name="i$liḋe-Freeform: Shape 23">
                <a:extLst>
                  <a:ext uri="{FF2B5EF4-FFF2-40B4-BE49-F238E27FC236}">
                    <a16:creationId xmlns:a16="http://schemas.microsoft.com/office/drawing/2014/main" id="{9D22E536-48E7-4E20-8F60-9961A0869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4832560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i$liḋe-TextBox 24">
                <a:extLst>
                  <a:ext uri="{FF2B5EF4-FFF2-40B4-BE49-F238E27FC236}">
                    <a16:creationId xmlns:a16="http://schemas.microsoft.com/office/drawing/2014/main" id="{ADED8A32-BEC0-4E8D-B58D-04A45EE5A39B}"/>
                  </a:ext>
                </a:extLst>
              </p:cNvPr>
              <p:cNvSpPr txBox="1"/>
              <p:nvPr/>
            </p:nvSpPr>
            <p:spPr>
              <a:xfrm rot="259200">
                <a:off x="5498758" y="4922207"/>
                <a:ext cx="1194480" cy="39330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设想层面</a:t>
                </a:r>
              </a:p>
            </p:txBody>
          </p:sp>
        </p:grp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ED6B561F-4D85-4C6F-BAA0-1884C8F91D1A}"/>
              </a:ext>
            </a:extLst>
          </p:cNvPr>
          <p:cNvGrpSpPr/>
          <p:nvPr/>
        </p:nvGrpSpPr>
        <p:grpSpPr>
          <a:xfrm>
            <a:off x="395536" y="1666871"/>
            <a:ext cx="2085665" cy="1517389"/>
            <a:chOff x="608877" y="2404021"/>
            <a:chExt cx="2699391" cy="1528401"/>
          </a:xfrm>
        </p:grpSpPr>
        <p:sp>
          <p:nvSpPr>
            <p:cNvPr id="14" name="i$liḋe-TextBox 26">
              <a:extLst>
                <a:ext uri="{FF2B5EF4-FFF2-40B4-BE49-F238E27FC236}">
                  <a16:creationId xmlns:a16="http://schemas.microsoft.com/office/drawing/2014/main" id="{E377AFF5-2906-405F-95EC-25C3C8A870FC}"/>
                </a:ext>
              </a:extLst>
            </p:cNvPr>
            <p:cNvSpPr txBox="1"/>
            <p:nvPr/>
          </p:nvSpPr>
          <p:spPr>
            <a:xfrm>
              <a:off x="608877" y="2717701"/>
              <a:ext cx="2699391" cy="12147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、将已有的八张照片合并同类项为三张，预先进行人工计数（用于验证程序正确性）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、适当处理图片，便于初代程序更好识别（先检验程序可行性再完善）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、大量借阅、阅读编程相关文献，学习编程知识（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c ++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basic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Android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项目开发）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TextBox 27">
              <a:extLst>
                <a:ext uri="{FF2B5EF4-FFF2-40B4-BE49-F238E27FC236}">
                  <a16:creationId xmlns:a16="http://schemas.microsoft.com/office/drawing/2014/main" id="{2A5347C0-C43A-46B3-AD96-BCD6C500CC47}"/>
                </a:ext>
              </a:extLst>
            </p:cNvPr>
            <p:cNvSpPr txBox="1"/>
            <p:nvPr/>
          </p:nvSpPr>
          <p:spPr>
            <a:xfrm>
              <a:off x="795527" y="2404021"/>
              <a:ext cx="2512741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其他层面</a:t>
              </a:r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95A4ED36-7A36-4E7D-83EF-C533D4EBE29E}"/>
              </a:ext>
            </a:extLst>
          </p:cNvPr>
          <p:cNvGrpSpPr/>
          <p:nvPr/>
        </p:nvGrpSpPr>
        <p:grpSpPr>
          <a:xfrm>
            <a:off x="539750" y="3121953"/>
            <a:ext cx="1941451" cy="939590"/>
            <a:chOff x="795527" y="4315799"/>
            <a:chExt cx="2512741" cy="946410"/>
          </a:xfrm>
        </p:grpSpPr>
        <p:sp>
          <p:nvSpPr>
            <p:cNvPr id="12" name="i$liḋe-TextBox 29">
              <a:extLst>
                <a:ext uri="{FF2B5EF4-FFF2-40B4-BE49-F238E27FC236}">
                  <a16:creationId xmlns:a16="http://schemas.microsoft.com/office/drawing/2014/main" id="{9DCEFB87-0943-4266-817C-BD047A79B425}"/>
                </a:ext>
              </a:extLst>
            </p:cNvPr>
            <p:cNvSpPr txBox="1"/>
            <p:nvPr/>
          </p:nvSpPr>
          <p:spPr>
            <a:xfrm>
              <a:off x="795527" y="4569712"/>
              <a:ext cx="2512741" cy="6924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、查阅文献，提出多种计数方法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、分析合理性及实施难度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、将设想转化为具体任务</a:t>
              </a:r>
            </a:p>
          </p:txBody>
        </p:sp>
        <p:sp>
          <p:nvSpPr>
            <p:cNvPr id="13" name="i$liḋe-TextBox 30">
              <a:extLst>
                <a:ext uri="{FF2B5EF4-FFF2-40B4-BE49-F238E27FC236}">
                  <a16:creationId xmlns:a16="http://schemas.microsoft.com/office/drawing/2014/main" id="{5C4F7B8C-1D95-4A4F-89DA-AB3586D8DEB5}"/>
                </a:ext>
              </a:extLst>
            </p:cNvPr>
            <p:cNvSpPr txBox="1"/>
            <p:nvPr/>
          </p:nvSpPr>
          <p:spPr>
            <a:xfrm>
              <a:off x="795527" y="4315796"/>
              <a:ext cx="2512741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设想层面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285597-F598-4343-9D35-2B43C62BD689}"/>
              </a:ext>
            </a:extLst>
          </p:cNvPr>
          <p:cNvGrpSpPr/>
          <p:nvPr/>
        </p:nvGrpSpPr>
        <p:grpSpPr>
          <a:xfrm>
            <a:off x="2670250" y="2091526"/>
            <a:ext cx="3803500" cy="1433831"/>
            <a:chOff x="2670250" y="2091526"/>
            <a:chExt cx="3803500" cy="1433831"/>
          </a:xfrm>
        </p:grpSpPr>
        <p:cxnSp>
          <p:nvCxnSpPr>
            <p:cNvPr id="4" name="i$liḋe-Straight Connector 25">
              <a:extLst>
                <a:ext uri="{FF2B5EF4-FFF2-40B4-BE49-F238E27FC236}">
                  <a16:creationId xmlns:a16="http://schemas.microsoft.com/office/drawing/2014/main" id="{F7253894-E2CF-4DFC-A664-CDBD9B836EC9}"/>
                </a:ext>
              </a:extLst>
            </p:cNvPr>
            <p:cNvCxnSpPr/>
            <p:nvPr/>
          </p:nvCxnSpPr>
          <p:spPr>
            <a:xfrm flipH="1">
              <a:off x="2670250" y="2091526"/>
              <a:ext cx="62464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$liḋe-Straight Connector 28">
              <a:extLst>
                <a:ext uri="{FF2B5EF4-FFF2-40B4-BE49-F238E27FC236}">
                  <a16:creationId xmlns:a16="http://schemas.microsoft.com/office/drawing/2014/main" id="{A749C7B0-7254-4DB6-BDB5-E442072C0C7A}"/>
                </a:ext>
              </a:extLst>
            </p:cNvPr>
            <p:cNvCxnSpPr/>
            <p:nvPr/>
          </p:nvCxnSpPr>
          <p:spPr>
            <a:xfrm flipH="1">
              <a:off x="2670250" y="3525357"/>
              <a:ext cx="624648" cy="0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$liḋe-Straight Connector 31">
              <a:extLst>
                <a:ext uri="{FF2B5EF4-FFF2-40B4-BE49-F238E27FC236}">
                  <a16:creationId xmlns:a16="http://schemas.microsoft.com/office/drawing/2014/main" id="{F7AF3789-8C89-4C5A-ADA3-022F8B8AF719}"/>
                </a:ext>
              </a:extLst>
            </p:cNvPr>
            <p:cNvCxnSpPr/>
            <p:nvPr/>
          </p:nvCxnSpPr>
          <p:spPr>
            <a:xfrm>
              <a:off x="5849102" y="3017787"/>
              <a:ext cx="624648" cy="0"/>
            </a:xfrm>
            <a:prstGeom prst="line">
              <a:avLst/>
            </a:prstGeom>
            <a:ln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8F513110-2DC5-4C99-A8E0-346BE0C5336D}"/>
              </a:ext>
            </a:extLst>
          </p:cNvPr>
          <p:cNvGrpSpPr/>
          <p:nvPr/>
        </p:nvGrpSpPr>
        <p:grpSpPr>
          <a:xfrm>
            <a:off x="6662793" y="2605266"/>
            <a:ext cx="2157673" cy="2198733"/>
            <a:chOff x="8883725" y="3626490"/>
            <a:chExt cx="2792017" cy="2059455"/>
          </a:xfrm>
        </p:grpSpPr>
        <p:sp>
          <p:nvSpPr>
            <p:cNvPr id="10" name="i$liḋe-TextBox 32">
              <a:extLst>
                <a:ext uri="{FF2B5EF4-FFF2-40B4-BE49-F238E27FC236}">
                  <a16:creationId xmlns:a16="http://schemas.microsoft.com/office/drawing/2014/main" id="{767D6E3A-3AE6-4A2F-9419-E1FA83EF95B5}"/>
                </a:ext>
              </a:extLst>
            </p:cNvPr>
            <p:cNvSpPr txBox="1"/>
            <p:nvPr/>
          </p:nvSpPr>
          <p:spPr>
            <a:xfrm flipH="1">
              <a:off x="8883725" y="3963907"/>
              <a:ext cx="2792017" cy="172203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、查阅文献，寻找已有的类似程序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、安装相关软件，搭载程序运行环境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、开始写硬编码方法的程序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、结束第一阶段程序的编写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、用已有飞蛾图片测试程序可行性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、第一组数据测试成功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、修改针对预处理图片裁剪的代码，   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     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减少对飞蛾的干扰且使切割准确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8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、修改针对预处理图片归一化的代码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9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、修改针对图片输入横竖的代码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10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、程序剪枝，提高运算速度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iS1ide-TextBox 33">
              <a:extLst>
                <a:ext uri="{FF2B5EF4-FFF2-40B4-BE49-F238E27FC236}">
                  <a16:creationId xmlns:a16="http://schemas.microsoft.com/office/drawing/2014/main" id="{8A3E64B1-80E3-409B-90A0-EEA6CC1C43AA}"/>
                </a:ext>
              </a:extLst>
            </p:cNvPr>
            <p:cNvSpPr txBox="1"/>
            <p:nvPr/>
          </p:nvSpPr>
          <p:spPr>
            <a:xfrm flipH="1">
              <a:off x="8883732" y="3626490"/>
              <a:ext cx="1194783" cy="27900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程序层面</a:t>
              </a:r>
            </a:p>
          </p:txBody>
        </p:sp>
      </p:grpSp>
      <p:sp>
        <p:nvSpPr>
          <p:cNvPr id="38" name="íṡľíḍè-TextBox 81">
            <a:extLst>
              <a:ext uri="{FF2B5EF4-FFF2-40B4-BE49-F238E27FC236}">
                <a16:creationId xmlns:a16="http://schemas.microsoft.com/office/drawing/2014/main" id="{B022B55A-7ED2-49F7-944A-581C6DFE79AA}"/>
              </a:ext>
            </a:extLst>
          </p:cNvPr>
          <p:cNvSpPr txBox="1"/>
          <p:nvPr/>
        </p:nvSpPr>
        <p:spPr>
          <a:xfrm>
            <a:off x="539750" y="339502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目前项目进展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33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>
            <a:extLst>
              <a:ext uri="{FF2B5EF4-FFF2-40B4-BE49-F238E27FC236}">
                <a16:creationId xmlns:a16="http://schemas.microsoft.com/office/drawing/2014/main" id="{9A4D06D8-E398-4E9C-9F59-81A1F03CF745}"/>
              </a:ext>
            </a:extLst>
          </p:cNvPr>
          <p:cNvGrpSpPr/>
          <p:nvPr/>
        </p:nvGrpSpPr>
        <p:grpSpPr>
          <a:xfrm>
            <a:off x="3537190" y="1167594"/>
            <a:ext cx="2238276" cy="3171934"/>
            <a:chOff x="4716254" y="1556792"/>
            <a:chExt cx="2984368" cy="4229245"/>
          </a:xfrm>
        </p:grpSpPr>
        <p:sp>
          <p:nvSpPr>
            <p:cNvPr id="16" name="i$liḋe-Freeform: Shape 3">
              <a:extLst>
                <a:ext uri="{FF2B5EF4-FFF2-40B4-BE49-F238E27FC236}">
                  <a16:creationId xmlns:a16="http://schemas.microsoft.com/office/drawing/2014/main" id="{47BD6685-E8CC-46EA-84E0-841E1A884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2960983"/>
              <a:ext cx="2165565" cy="1112423"/>
            </a:xfrm>
            <a:custGeom>
              <a:avLst/>
              <a:gdLst>
                <a:gd name="T0" fmla="*/ 2338 w 2338"/>
                <a:gd name="T1" fmla="*/ 477 h 1201"/>
                <a:gd name="T2" fmla="*/ 0 w 2338"/>
                <a:gd name="T3" fmla="*/ 1201 h 1201"/>
                <a:gd name="T4" fmla="*/ 0 w 2338"/>
                <a:gd name="T5" fmla="*/ 724 h 1201"/>
                <a:gd name="T6" fmla="*/ 2338 w 2338"/>
                <a:gd name="T7" fmla="*/ 0 h 1201"/>
                <a:gd name="T8" fmla="*/ 2338 w 2338"/>
                <a:gd name="T9" fmla="*/ 477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1201">
                  <a:moveTo>
                    <a:pt x="2338" y="477"/>
                  </a:moveTo>
                  <a:lnTo>
                    <a:pt x="0" y="1201"/>
                  </a:lnTo>
                  <a:lnTo>
                    <a:pt x="0" y="724"/>
                  </a:lnTo>
                  <a:lnTo>
                    <a:pt x="2338" y="0"/>
                  </a:lnTo>
                  <a:lnTo>
                    <a:pt x="2338" y="4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i$liḋe-Freeform: Shape 4">
              <a:extLst>
                <a:ext uri="{FF2B5EF4-FFF2-40B4-BE49-F238E27FC236}">
                  <a16:creationId xmlns:a16="http://schemas.microsoft.com/office/drawing/2014/main" id="{28E8C0CC-4490-48DC-9FCB-5D34688D8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3803868"/>
              <a:ext cx="2165565" cy="1110571"/>
            </a:xfrm>
            <a:custGeom>
              <a:avLst/>
              <a:gdLst>
                <a:gd name="T0" fmla="*/ 2338 w 2338"/>
                <a:gd name="T1" fmla="*/ 477 h 1199"/>
                <a:gd name="T2" fmla="*/ 0 w 2338"/>
                <a:gd name="T3" fmla="*/ 1199 h 1199"/>
                <a:gd name="T4" fmla="*/ 0 w 2338"/>
                <a:gd name="T5" fmla="*/ 724 h 1199"/>
                <a:gd name="T6" fmla="*/ 2338 w 2338"/>
                <a:gd name="T7" fmla="*/ 0 h 1199"/>
                <a:gd name="T8" fmla="*/ 2338 w 2338"/>
                <a:gd name="T9" fmla="*/ 477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1199">
                  <a:moveTo>
                    <a:pt x="2338" y="477"/>
                  </a:moveTo>
                  <a:lnTo>
                    <a:pt x="0" y="1199"/>
                  </a:lnTo>
                  <a:lnTo>
                    <a:pt x="0" y="724"/>
                  </a:lnTo>
                  <a:lnTo>
                    <a:pt x="2338" y="0"/>
                  </a:lnTo>
                  <a:lnTo>
                    <a:pt x="2338" y="47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F8C1484D-E9BD-4533-933C-0ECFBE51D818}"/>
                </a:ext>
              </a:extLst>
            </p:cNvPr>
            <p:cNvGrpSpPr/>
            <p:nvPr/>
          </p:nvGrpSpPr>
          <p:grpSpPr>
            <a:xfrm>
              <a:off x="4754233" y="1556792"/>
              <a:ext cx="2907490" cy="4229245"/>
              <a:chOff x="4675183" y="2070731"/>
              <a:chExt cx="2752184" cy="4003337"/>
            </a:xfrm>
          </p:grpSpPr>
          <p:sp>
            <p:nvSpPr>
              <p:cNvPr id="32" name="i$liḋe-Freeform: Shape 6">
                <a:extLst>
                  <a:ext uri="{FF2B5EF4-FFF2-40B4-BE49-F238E27FC236}">
                    <a16:creationId xmlns:a16="http://schemas.microsoft.com/office/drawing/2014/main" id="{4FEBA3FA-7CAC-413B-B53D-A32DE5343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877" y="2284663"/>
                <a:ext cx="826795" cy="892553"/>
              </a:xfrm>
              <a:custGeom>
                <a:avLst/>
                <a:gdLst>
                  <a:gd name="T0" fmla="*/ 472 w 943"/>
                  <a:gd name="T1" fmla="*/ 0 h 1018"/>
                  <a:gd name="T2" fmla="*/ 0 w 943"/>
                  <a:gd name="T3" fmla="*/ 397 h 1018"/>
                  <a:gd name="T4" fmla="*/ 173 w 943"/>
                  <a:gd name="T5" fmla="*/ 842 h 1018"/>
                  <a:gd name="T6" fmla="*/ 472 w 943"/>
                  <a:gd name="T7" fmla="*/ 1018 h 1018"/>
                  <a:gd name="T8" fmla="*/ 770 w 943"/>
                  <a:gd name="T9" fmla="*/ 842 h 1018"/>
                  <a:gd name="T10" fmla="*/ 943 w 943"/>
                  <a:gd name="T11" fmla="*/ 397 h 1018"/>
                  <a:gd name="T12" fmla="*/ 472 w 943"/>
                  <a:gd name="T13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3" h="1018">
                    <a:moveTo>
                      <a:pt x="472" y="0"/>
                    </a:moveTo>
                    <a:lnTo>
                      <a:pt x="0" y="397"/>
                    </a:lnTo>
                    <a:lnTo>
                      <a:pt x="173" y="842"/>
                    </a:lnTo>
                    <a:lnTo>
                      <a:pt x="472" y="1018"/>
                    </a:lnTo>
                    <a:lnTo>
                      <a:pt x="770" y="842"/>
                    </a:lnTo>
                    <a:lnTo>
                      <a:pt x="943" y="397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i$liḋe-Freeform: Shape 7">
                <a:extLst>
                  <a:ext uri="{FF2B5EF4-FFF2-40B4-BE49-F238E27FC236}">
                    <a16:creationId xmlns:a16="http://schemas.microsoft.com/office/drawing/2014/main" id="{BE07E17F-28E2-44DA-9643-C5FB5A214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3" y="2070731"/>
                <a:ext cx="1376530" cy="1023192"/>
              </a:xfrm>
              <a:custGeom>
                <a:avLst/>
                <a:gdLst>
                  <a:gd name="T0" fmla="*/ 1062 w 1062"/>
                  <a:gd name="T1" fmla="*/ 165 h 790"/>
                  <a:gd name="T2" fmla="*/ 504 w 1062"/>
                  <a:gd name="T3" fmla="*/ 790 h 790"/>
                  <a:gd name="T4" fmla="*/ 0 w 1062"/>
                  <a:gd name="T5" fmla="*/ 0 h 790"/>
                  <a:gd name="T6" fmla="*/ 1062 w 1062"/>
                  <a:gd name="T7" fmla="*/ 16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2" h="790">
                    <a:moveTo>
                      <a:pt x="1062" y="165"/>
                    </a:moveTo>
                    <a:cubicBezTo>
                      <a:pt x="1062" y="165"/>
                      <a:pt x="610" y="540"/>
                      <a:pt x="504" y="790"/>
                    </a:cubicBezTo>
                    <a:cubicBezTo>
                      <a:pt x="504" y="790"/>
                      <a:pt x="117" y="81"/>
                      <a:pt x="0" y="0"/>
                    </a:cubicBezTo>
                    <a:cubicBezTo>
                      <a:pt x="0" y="0"/>
                      <a:pt x="871" y="3"/>
                      <a:pt x="1062" y="165"/>
                    </a:cubicBez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i$liḋe-Freeform: Shape 8">
                <a:extLst>
                  <a:ext uri="{FF2B5EF4-FFF2-40B4-BE49-F238E27FC236}">
                    <a16:creationId xmlns:a16="http://schemas.microsoft.com/office/drawing/2014/main" id="{6F507879-8EF6-49D9-8922-01643FF1D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955" y="2072485"/>
                <a:ext cx="645303" cy="903951"/>
              </a:xfrm>
              <a:custGeom>
                <a:avLst/>
                <a:gdLst>
                  <a:gd name="T0" fmla="*/ 0 w 498"/>
                  <a:gd name="T1" fmla="*/ 0 h 698"/>
                  <a:gd name="T2" fmla="*/ 498 w 498"/>
                  <a:gd name="T3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8" h="698">
                    <a:moveTo>
                      <a:pt x="0" y="0"/>
                    </a:moveTo>
                    <a:cubicBezTo>
                      <a:pt x="0" y="0"/>
                      <a:pt x="271" y="255"/>
                      <a:pt x="498" y="698"/>
                    </a:cubicBezTo>
                  </a:path>
                </a:pathLst>
              </a:custGeom>
              <a:noFill/>
              <a:ln w="26988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i$liḋe-Freeform: Shape 9">
                <a:extLst>
                  <a:ext uri="{FF2B5EF4-FFF2-40B4-BE49-F238E27FC236}">
                    <a16:creationId xmlns:a16="http://schemas.microsoft.com/office/drawing/2014/main" id="{80AD0598-BFBF-46BC-AABE-0371FB93F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713" y="2070731"/>
                <a:ext cx="1375654" cy="1023192"/>
              </a:xfrm>
              <a:custGeom>
                <a:avLst/>
                <a:gdLst>
                  <a:gd name="T0" fmla="*/ 0 w 1062"/>
                  <a:gd name="T1" fmla="*/ 165 h 790"/>
                  <a:gd name="T2" fmla="*/ 558 w 1062"/>
                  <a:gd name="T3" fmla="*/ 790 h 790"/>
                  <a:gd name="T4" fmla="*/ 1062 w 1062"/>
                  <a:gd name="T5" fmla="*/ 0 h 790"/>
                  <a:gd name="T6" fmla="*/ 0 w 1062"/>
                  <a:gd name="T7" fmla="*/ 16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2" h="790">
                    <a:moveTo>
                      <a:pt x="0" y="165"/>
                    </a:moveTo>
                    <a:cubicBezTo>
                      <a:pt x="0" y="165"/>
                      <a:pt x="452" y="540"/>
                      <a:pt x="558" y="790"/>
                    </a:cubicBezTo>
                    <a:cubicBezTo>
                      <a:pt x="558" y="790"/>
                      <a:pt x="946" y="81"/>
                      <a:pt x="1062" y="0"/>
                    </a:cubicBezTo>
                    <a:cubicBezTo>
                      <a:pt x="1062" y="0"/>
                      <a:pt x="191" y="3"/>
                      <a:pt x="0" y="165"/>
                    </a:cubicBez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i$liḋe-Freeform: Shape 10">
                <a:extLst>
                  <a:ext uri="{FF2B5EF4-FFF2-40B4-BE49-F238E27FC236}">
                    <a16:creationId xmlns:a16="http://schemas.microsoft.com/office/drawing/2014/main" id="{9E9AEFDC-64A0-4E83-B0E6-B496049E4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291" y="2072485"/>
                <a:ext cx="645303" cy="903951"/>
              </a:xfrm>
              <a:custGeom>
                <a:avLst/>
                <a:gdLst>
                  <a:gd name="T0" fmla="*/ 498 w 498"/>
                  <a:gd name="T1" fmla="*/ 0 h 698"/>
                  <a:gd name="T2" fmla="*/ 0 w 498"/>
                  <a:gd name="T3" fmla="*/ 69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8" h="698">
                    <a:moveTo>
                      <a:pt x="498" y="0"/>
                    </a:moveTo>
                    <a:cubicBezTo>
                      <a:pt x="498" y="0"/>
                      <a:pt x="227" y="255"/>
                      <a:pt x="0" y="698"/>
                    </a:cubicBezTo>
                  </a:path>
                </a:pathLst>
              </a:custGeom>
              <a:noFill/>
              <a:ln w="26988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i$liḋe-Freeform: Shape 11">
                <a:extLst>
                  <a:ext uri="{FF2B5EF4-FFF2-40B4-BE49-F238E27FC236}">
                    <a16:creationId xmlns:a16="http://schemas.microsoft.com/office/drawing/2014/main" id="{4EBEEAFE-292F-4EB4-8039-19C2B3550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7238" y="3022904"/>
                <a:ext cx="1068784" cy="3051164"/>
              </a:xfrm>
              <a:custGeom>
                <a:avLst/>
                <a:gdLst>
                  <a:gd name="T0" fmla="*/ 897 w 1219"/>
                  <a:gd name="T1" fmla="*/ 0 h 3480"/>
                  <a:gd name="T2" fmla="*/ 610 w 1219"/>
                  <a:gd name="T3" fmla="*/ 168 h 3480"/>
                  <a:gd name="T4" fmla="*/ 322 w 1219"/>
                  <a:gd name="T5" fmla="*/ 0 h 3480"/>
                  <a:gd name="T6" fmla="*/ 0 w 1219"/>
                  <a:gd name="T7" fmla="*/ 2804 h 3480"/>
                  <a:gd name="T8" fmla="*/ 599 w 1219"/>
                  <a:gd name="T9" fmla="*/ 3480 h 3480"/>
                  <a:gd name="T10" fmla="*/ 1219 w 1219"/>
                  <a:gd name="T11" fmla="*/ 2804 h 3480"/>
                  <a:gd name="T12" fmla="*/ 897 w 1219"/>
                  <a:gd name="T13" fmla="*/ 0 h 3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9" h="3480">
                    <a:moveTo>
                      <a:pt x="897" y="0"/>
                    </a:moveTo>
                    <a:lnTo>
                      <a:pt x="610" y="168"/>
                    </a:lnTo>
                    <a:lnTo>
                      <a:pt x="322" y="0"/>
                    </a:lnTo>
                    <a:lnTo>
                      <a:pt x="0" y="2804"/>
                    </a:lnTo>
                    <a:lnTo>
                      <a:pt x="599" y="3480"/>
                    </a:lnTo>
                    <a:lnTo>
                      <a:pt x="1219" y="2804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rgbClr val="136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i$liḋe-Freeform: Shape 12">
              <a:extLst>
                <a:ext uri="{FF2B5EF4-FFF2-40B4-BE49-F238E27FC236}">
                  <a16:creationId xmlns:a16="http://schemas.microsoft.com/office/drawing/2014/main" id="{72DDD495-1404-4E1A-8C1E-9DC768B7E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254" y="2671068"/>
              <a:ext cx="610397" cy="497395"/>
            </a:xfrm>
            <a:custGeom>
              <a:avLst/>
              <a:gdLst>
                <a:gd name="T0" fmla="*/ 659 w 659"/>
                <a:gd name="T1" fmla="*/ 537 h 537"/>
                <a:gd name="T2" fmla="*/ 0 w 659"/>
                <a:gd name="T3" fmla="*/ 477 h 537"/>
                <a:gd name="T4" fmla="*/ 179 w 659"/>
                <a:gd name="T5" fmla="*/ 242 h 537"/>
                <a:gd name="T6" fmla="*/ 0 w 659"/>
                <a:gd name="T7" fmla="*/ 0 h 537"/>
                <a:gd name="T8" fmla="*/ 659 w 659"/>
                <a:gd name="T9" fmla="*/ 60 h 537"/>
                <a:gd name="T10" fmla="*/ 659 w 659"/>
                <a:gd name="T11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537">
                  <a:moveTo>
                    <a:pt x="659" y="537"/>
                  </a:moveTo>
                  <a:lnTo>
                    <a:pt x="0" y="477"/>
                  </a:lnTo>
                  <a:lnTo>
                    <a:pt x="179" y="242"/>
                  </a:lnTo>
                  <a:lnTo>
                    <a:pt x="0" y="0"/>
                  </a:lnTo>
                  <a:lnTo>
                    <a:pt x="659" y="60"/>
                  </a:lnTo>
                  <a:lnTo>
                    <a:pt x="659" y="5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i$liḋe-Freeform: Shape 13">
              <a:extLst>
                <a:ext uri="{FF2B5EF4-FFF2-40B4-BE49-F238E27FC236}">
                  <a16:creationId xmlns:a16="http://schemas.microsoft.com/office/drawing/2014/main" id="{CFF8BD3B-FF0C-4123-9D7F-6CCFC744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655" y="2728495"/>
              <a:ext cx="200070" cy="502026"/>
            </a:xfrm>
            <a:custGeom>
              <a:avLst/>
              <a:gdLst>
                <a:gd name="T0" fmla="*/ 216 w 216"/>
                <a:gd name="T1" fmla="*/ 477 h 542"/>
                <a:gd name="T2" fmla="*/ 0 w 216"/>
                <a:gd name="T3" fmla="*/ 542 h 542"/>
                <a:gd name="T4" fmla="*/ 0 w 216"/>
                <a:gd name="T5" fmla="*/ 65 h 542"/>
                <a:gd name="T6" fmla="*/ 216 w 216"/>
                <a:gd name="T7" fmla="*/ 0 h 542"/>
                <a:gd name="T8" fmla="*/ 216 w 216"/>
                <a:gd name="T9" fmla="*/ 4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42">
                  <a:moveTo>
                    <a:pt x="216" y="477"/>
                  </a:moveTo>
                  <a:lnTo>
                    <a:pt x="0" y="542"/>
                  </a:lnTo>
                  <a:lnTo>
                    <a:pt x="0" y="65"/>
                  </a:lnTo>
                  <a:lnTo>
                    <a:pt x="216" y="0"/>
                  </a:lnTo>
                  <a:lnTo>
                    <a:pt x="216" y="47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i$liḋe-Freeform: Shape 14">
              <a:extLst>
                <a:ext uri="{FF2B5EF4-FFF2-40B4-BE49-F238E27FC236}">
                  <a16:creationId xmlns:a16="http://schemas.microsoft.com/office/drawing/2014/main" id="{E44ED7F5-2945-401A-85B0-649293F8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299" y="4706959"/>
              <a:ext cx="611323" cy="499248"/>
            </a:xfrm>
            <a:custGeom>
              <a:avLst/>
              <a:gdLst>
                <a:gd name="T0" fmla="*/ 0 w 660"/>
                <a:gd name="T1" fmla="*/ 0 h 539"/>
                <a:gd name="T2" fmla="*/ 660 w 660"/>
                <a:gd name="T3" fmla="*/ 62 h 539"/>
                <a:gd name="T4" fmla="*/ 481 w 660"/>
                <a:gd name="T5" fmla="*/ 297 h 539"/>
                <a:gd name="T6" fmla="*/ 660 w 660"/>
                <a:gd name="T7" fmla="*/ 539 h 539"/>
                <a:gd name="T8" fmla="*/ 0 w 660"/>
                <a:gd name="T9" fmla="*/ 477 h 539"/>
                <a:gd name="T10" fmla="*/ 0 w 660"/>
                <a:gd name="T11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0" h="539">
                  <a:moveTo>
                    <a:pt x="0" y="0"/>
                  </a:moveTo>
                  <a:lnTo>
                    <a:pt x="660" y="62"/>
                  </a:lnTo>
                  <a:lnTo>
                    <a:pt x="481" y="297"/>
                  </a:lnTo>
                  <a:lnTo>
                    <a:pt x="660" y="539"/>
                  </a:lnTo>
                  <a:lnTo>
                    <a:pt x="0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i$liḋe-Freeform: Shape 15">
              <a:extLst>
                <a:ext uri="{FF2B5EF4-FFF2-40B4-BE49-F238E27FC236}">
                  <a16:creationId xmlns:a16="http://schemas.microsoft.com/office/drawing/2014/main" id="{AC42EB70-386C-43D2-A156-2E23612B0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152" y="4646753"/>
              <a:ext cx="200070" cy="502026"/>
            </a:xfrm>
            <a:custGeom>
              <a:avLst/>
              <a:gdLst>
                <a:gd name="T0" fmla="*/ 0 w 216"/>
                <a:gd name="T1" fmla="*/ 65 h 542"/>
                <a:gd name="T2" fmla="*/ 216 w 216"/>
                <a:gd name="T3" fmla="*/ 0 h 542"/>
                <a:gd name="T4" fmla="*/ 216 w 216"/>
                <a:gd name="T5" fmla="*/ 477 h 542"/>
                <a:gd name="T6" fmla="*/ 0 w 216"/>
                <a:gd name="T7" fmla="*/ 542 h 542"/>
                <a:gd name="T8" fmla="*/ 0 w 216"/>
                <a:gd name="T9" fmla="*/ 65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542">
                  <a:moveTo>
                    <a:pt x="0" y="65"/>
                  </a:moveTo>
                  <a:lnTo>
                    <a:pt x="216" y="0"/>
                  </a:lnTo>
                  <a:lnTo>
                    <a:pt x="216" y="477"/>
                  </a:lnTo>
                  <a:lnTo>
                    <a:pt x="0" y="542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4D6912EC-F34E-4676-BB79-498B66E8A74A}"/>
                </a:ext>
              </a:extLst>
            </p:cNvPr>
            <p:cNvGrpSpPr/>
            <p:nvPr/>
          </p:nvGrpSpPr>
          <p:grpSpPr>
            <a:xfrm>
              <a:off x="5125656" y="2788701"/>
              <a:ext cx="2502616" cy="614103"/>
              <a:chOff x="5026768" y="3236837"/>
              <a:chExt cx="2368937" cy="581300"/>
            </a:xfrm>
          </p:grpSpPr>
          <p:sp>
            <p:nvSpPr>
              <p:cNvPr id="30" name="i$liḋe-Freeform: Shape 17">
                <a:extLst>
                  <a:ext uri="{FF2B5EF4-FFF2-40B4-BE49-F238E27FC236}">
                    <a16:creationId xmlns:a16="http://schemas.microsoft.com/office/drawing/2014/main" id="{8FA4FDE9-5A36-43CE-A6C5-0F5719F87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3236837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i$liḋe-TextBox 18">
                <a:extLst>
                  <a:ext uri="{FF2B5EF4-FFF2-40B4-BE49-F238E27FC236}">
                    <a16:creationId xmlns:a16="http://schemas.microsoft.com/office/drawing/2014/main" id="{CB573A3F-5642-4045-B138-75506C737853}"/>
                  </a:ext>
                </a:extLst>
              </p:cNvPr>
              <p:cNvSpPr txBox="1"/>
              <p:nvPr/>
            </p:nvSpPr>
            <p:spPr>
              <a:xfrm rot="259200">
                <a:off x="5533639" y="3404481"/>
                <a:ext cx="1862066" cy="393305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其他层面</a:t>
                </a:r>
              </a:p>
            </p:txBody>
          </p:sp>
        </p:grpSp>
        <p:grpSp>
          <p:nvGrpSpPr>
            <p:cNvPr id="24" name="Group 19">
              <a:extLst>
                <a:ext uri="{FF2B5EF4-FFF2-40B4-BE49-F238E27FC236}">
                  <a16:creationId xmlns:a16="http://schemas.microsoft.com/office/drawing/2014/main" id="{D037E8A0-4307-47AA-B017-1FA4FB64B676}"/>
                </a:ext>
              </a:extLst>
            </p:cNvPr>
            <p:cNvGrpSpPr/>
            <p:nvPr/>
          </p:nvGrpSpPr>
          <p:grpSpPr>
            <a:xfrm>
              <a:off x="5125655" y="3631586"/>
              <a:ext cx="2165565" cy="614103"/>
              <a:chOff x="5026768" y="4034698"/>
              <a:chExt cx="2049890" cy="581300"/>
            </a:xfrm>
          </p:grpSpPr>
          <p:sp>
            <p:nvSpPr>
              <p:cNvPr id="28" name="i$liḋe-Freeform: Shape 20">
                <a:extLst>
                  <a:ext uri="{FF2B5EF4-FFF2-40B4-BE49-F238E27FC236}">
                    <a16:creationId xmlns:a16="http://schemas.microsoft.com/office/drawing/2014/main" id="{93513AE1-D935-48BE-9373-576EF5899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4034698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i$liḋe-TextBox 21">
                <a:extLst>
                  <a:ext uri="{FF2B5EF4-FFF2-40B4-BE49-F238E27FC236}">
                    <a16:creationId xmlns:a16="http://schemas.microsoft.com/office/drawing/2014/main" id="{A8F39D94-86F3-4B06-8663-387D7974F940}"/>
                  </a:ext>
                </a:extLst>
              </p:cNvPr>
              <p:cNvSpPr txBox="1"/>
              <p:nvPr/>
            </p:nvSpPr>
            <p:spPr>
              <a:xfrm rot="259200">
                <a:off x="5498759" y="4128601"/>
                <a:ext cx="1194480" cy="39330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程序层面</a:t>
                </a:r>
              </a:p>
            </p:txBody>
          </p:sp>
        </p:grpSp>
        <p:grpSp>
          <p:nvGrpSpPr>
            <p:cNvPr id="25" name="Group 22">
              <a:extLst>
                <a:ext uri="{FF2B5EF4-FFF2-40B4-BE49-F238E27FC236}">
                  <a16:creationId xmlns:a16="http://schemas.microsoft.com/office/drawing/2014/main" id="{180A7756-5A66-4193-91E5-56A475C829F8}"/>
                </a:ext>
              </a:extLst>
            </p:cNvPr>
            <p:cNvGrpSpPr/>
            <p:nvPr/>
          </p:nvGrpSpPr>
          <p:grpSpPr>
            <a:xfrm>
              <a:off x="5125655" y="4474471"/>
              <a:ext cx="2165565" cy="614103"/>
              <a:chOff x="5026768" y="4832560"/>
              <a:chExt cx="2049890" cy="581300"/>
            </a:xfrm>
          </p:grpSpPr>
          <p:sp>
            <p:nvSpPr>
              <p:cNvPr id="26" name="i$liḋe-Freeform: Shape 23">
                <a:extLst>
                  <a:ext uri="{FF2B5EF4-FFF2-40B4-BE49-F238E27FC236}">
                    <a16:creationId xmlns:a16="http://schemas.microsoft.com/office/drawing/2014/main" id="{9D22E536-48E7-4E20-8F60-9961A0869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768" y="4832560"/>
                <a:ext cx="2049890" cy="581300"/>
              </a:xfrm>
              <a:custGeom>
                <a:avLst/>
                <a:gdLst>
                  <a:gd name="T0" fmla="*/ 2338 w 2338"/>
                  <a:gd name="T1" fmla="*/ 663 h 663"/>
                  <a:gd name="T2" fmla="*/ 0 w 2338"/>
                  <a:gd name="T3" fmla="*/ 477 h 663"/>
                  <a:gd name="T4" fmla="*/ 0 w 2338"/>
                  <a:gd name="T5" fmla="*/ 0 h 663"/>
                  <a:gd name="T6" fmla="*/ 2338 w 2338"/>
                  <a:gd name="T7" fmla="*/ 186 h 663"/>
                  <a:gd name="T8" fmla="*/ 2338 w 2338"/>
                  <a:gd name="T9" fmla="*/ 663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8" h="663">
                    <a:moveTo>
                      <a:pt x="2338" y="663"/>
                    </a:moveTo>
                    <a:lnTo>
                      <a:pt x="0" y="477"/>
                    </a:lnTo>
                    <a:lnTo>
                      <a:pt x="0" y="0"/>
                    </a:lnTo>
                    <a:lnTo>
                      <a:pt x="2338" y="186"/>
                    </a:lnTo>
                    <a:lnTo>
                      <a:pt x="2338" y="6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i$liḋe-TextBox 24">
                <a:extLst>
                  <a:ext uri="{FF2B5EF4-FFF2-40B4-BE49-F238E27FC236}">
                    <a16:creationId xmlns:a16="http://schemas.microsoft.com/office/drawing/2014/main" id="{ADED8A32-BEC0-4E8D-B58D-04A45EE5A39B}"/>
                  </a:ext>
                </a:extLst>
              </p:cNvPr>
              <p:cNvSpPr txBox="1"/>
              <p:nvPr/>
            </p:nvSpPr>
            <p:spPr>
              <a:xfrm rot="259200">
                <a:off x="5498758" y="4922207"/>
                <a:ext cx="1194480" cy="393304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设想层面</a:t>
                </a:r>
              </a:p>
            </p:txBody>
          </p:sp>
        </p:grp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ED6B561F-4D85-4C6F-BAA0-1884C8F91D1A}"/>
              </a:ext>
            </a:extLst>
          </p:cNvPr>
          <p:cNvGrpSpPr/>
          <p:nvPr/>
        </p:nvGrpSpPr>
        <p:grpSpPr>
          <a:xfrm>
            <a:off x="395536" y="1666871"/>
            <a:ext cx="2085665" cy="1517389"/>
            <a:chOff x="608877" y="2404021"/>
            <a:chExt cx="2699391" cy="1528401"/>
          </a:xfrm>
        </p:grpSpPr>
        <p:sp>
          <p:nvSpPr>
            <p:cNvPr id="14" name="i$liḋe-TextBox 26">
              <a:extLst>
                <a:ext uri="{FF2B5EF4-FFF2-40B4-BE49-F238E27FC236}">
                  <a16:creationId xmlns:a16="http://schemas.microsoft.com/office/drawing/2014/main" id="{E377AFF5-2906-405F-95EC-25C3C8A870FC}"/>
                </a:ext>
              </a:extLst>
            </p:cNvPr>
            <p:cNvSpPr txBox="1"/>
            <p:nvPr/>
          </p:nvSpPr>
          <p:spPr>
            <a:xfrm>
              <a:off x="608877" y="2717701"/>
              <a:ext cx="2699391" cy="12147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、设计应用的界面、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logo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、搜集更多样本（虫子图片），以便程序进行深度学习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、继续阅读编程相关文献，学习编程知识（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c ++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python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basic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语言，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Android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项目开发）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endParaRPr lang="zh-CN" altLang="en-US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i$liḋe-TextBox 27">
              <a:extLst>
                <a:ext uri="{FF2B5EF4-FFF2-40B4-BE49-F238E27FC236}">
                  <a16:creationId xmlns:a16="http://schemas.microsoft.com/office/drawing/2014/main" id="{2A5347C0-C43A-46B3-AD96-BCD6C500CC47}"/>
                </a:ext>
              </a:extLst>
            </p:cNvPr>
            <p:cNvSpPr txBox="1"/>
            <p:nvPr/>
          </p:nvSpPr>
          <p:spPr>
            <a:xfrm>
              <a:off x="795527" y="2404021"/>
              <a:ext cx="2512741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其他层面</a:t>
              </a:r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95A4ED36-7A36-4E7D-83EF-C533D4EBE29E}"/>
              </a:ext>
            </a:extLst>
          </p:cNvPr>
          <p:cNvGrpSpPr/>
          <p:nvPr/>
        </p:nvGrpSpPr>
        <p:grpSpPr>
          <a:xfrm>
            <a:off x="539750" y="3121949"/>
            <a:ext cx="1941451" cy="1105982"/>
            <a:chOff x="795527" y="4315796"/>
            <a:chExt cx="2512741" cy="1114010"/>
          </a:xfrm>
        </p:grpSpPr>
        <p:sp>
          <p:nvSpPr>
            <p:cNvPr id="12" name="i$liḋe-TextBox 29">
              <a:extLst>
                <a:ext uri="{FF2B5EF4-FFF2-40B4-BE49-F238E27FC236}">
                  <a16:creationId xmlns:a16="http://schemas.microsoft.com/office/drawing/2014/main" id="{9DCEFB87-0943-4266-817C-BD047A79B425}"/>
                </a:ext>
              </a:extLst>
            </p:cNvPr>
            <p:cNvSpPr txBox="1"/>
            <p:nvPr/>
          </p:nvSpPr>
          <p:spPr>
            <a:xfrm>
              <a:off x="795527" y="4569712"/>
              <a:ext cx="2512741" cy="860094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、查阅文献，寻找是否存在更合理、精确的计数方法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、分析合理性及实施难度，评价是否需要修改目前的代码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、设想程序新功能（</a:t>
              </a:r>
              <a:r>
                <a:rPr lang="en-US" altLang="zh-CN" sz="1000" dirty="0" err="1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eg.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自动预警）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i$liḋe-TextBox 30">
              <a:extLst>
                <a:ext uri="{FF2B5EF4-FFF2-40B4-BE49-F238E27FC236}">
                  <a16:creationId xmlns:a16="http://schemas.microsoft.com/office/drawing/2014/main" id="{5C4F7B8C-1D95-4A4F-89DA-AB3586D8DEB5}"/>
                </a:ext>
              </a:extLst>
            </p:cNvPr>
            <p:cNvSpPr txBox="1"/>
            <p:nvPr/>
          </p:nvSpPr>
          <p:spPr>
            <a:xfrm>
              <a:off x="795527" y="4315796"/>
              <a:ext cx="2512741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设想层面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4285597-F598-4343-9D35-2B43C62BD689}"/>
              </a:ext>
            </a:extLst>
          </p:cNvPr>
          <p:cNvGrpSpPr/>
          <p:nvPr/>
        </p:nvGrpSpPr>
        <p:grpSpPr>
          <a:xfrm>
            <a:off x="2670250" y="2091526"/>
            <a:ext cx="3803500" cy="1433831"/>
            <a:chOff x="2670250" y="2091526"/>
            <a:chExt cx="3803500" cy="1433831"/>
          </a:xfrm>
        </p:grpSpPr>
        <p:cxnSp>
          <p:nvCxnSpPr>
            <p:cNvPr id="4" name="i$liḋe-Straight Connector 25">
              <a:extLst>
                <a:ext uri="{FF2B5EF4-FFF2-40B4-BE49-F238E27FC236}">
                  <a16:creationId xmlns:a16="http://schemas.microsoft.com/office/drawing/2014/main" id="{F7253894-E2CF-4DFC-A664-CDBD9B836EC9}"/>
                </a:ext>
              </a:extLst>
            </p:cNvPr>
            <p:cNvCxnSpPr/>
            <p:nvPr/>
          </p:nvCxnSpPr>
          <p:spPr>
            <a:xfrm flipH="1">
              <a:off x="2670250" y="2091526"/>
              <a:ext cx="62464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i$liḋe-Straight Connector 28">
              <a:extLst>
                <a:ext uri="{FF2B5EF4-FFF2-40B4-BE49-F238E27FC236}">
                  <a16:creationId xmlns:a16="http://schemas.microsoft.com/office/drawing/2014/main" id="{A749C7B0-7254-4DB6-BDB5-E442072C0C7A}"/>
                </a:ext>
              </a:extLst>
            </p:cNvPr>
            <p:cNvCxnSpPr/>
            <p:nvPr/>
          </p:nvCxnSpPr>
          <p:spPr>
            <a:xfrm flipH="1">
              <a:off x="2670250" y="3525357"/>
              <a:ext cx="624648" cy="0"/>
            </a:xfrm>
            <a:prstGeom prst="line">
              <a:avLst/>
            </a:prstGeom>
            <a:ln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$liḋe-Straight Connector 31">
              <a:extLst>
                <a:ext uri="{FF2B5EF4-FFF2-40B4-BE49-F238E27FC236}">
                  <a16:creationId xmlns:a16="http://schemas.microsoft.com/office/drawing/2014/main" id="{F7AF3789-8C89-4C5A-ADA3-022F8B8AF719}"/>
                </a:ext>
              </a:extLst>
            </p:cNvPr>
            <p:cNvCxnSpPr/>
            <p:nvPr/>
          </p:nvCxnSpPr>
          <p:spPr>
            <a:xfrm>
              <a:off x="5849102" y="3017787"/>
              <a:ext cx="624648" cy="0"/>
            </a:xfrm>
            <a:prstGeom prst="line">
              <a:avLst/>
            </a:prstGeom>
            <a:ln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8F513110-2DC5-4C99-A8E0-346BE0C5336D}"/>
              </a:ext>
            </a:extLst>
          </p:cNvPr>
          <p:cNvGrpSpPr/>
          <p:nvPr/>
        </p:nvGrpSpPr>
        <p:grpSpPr>
          <a:xfrm>
            <a:off x="6662794" y="2605264"/>
            <a:ext cx="2373702" cy="1694679"/>
            <a:chOff x="8883725" y="3626490"/>
            <a:chExt cx="3071557" cy="1706975"/>
          </a:xfrm>
        </p:grpSpPr>
        <p:sp>
          <p:nvSpPr>
            <p:cNvPr id="10" name="i$liḋe-TextBox 32">
              <a:extLst>
                <a:ext uri="{FF2B5EF4-FFF2-40B4-BE49-F238E27FC236}">
                  <a16:creationId xmlns:a16="http://schemas.microsoft.com/office/drawing/2014/main" id="{767D6E3A-3AE6-4A2F-9419-E1FA83EF95B5}"/>
                </a:ext>
              </a:extLst>
            </p:cNvPr>
            <p:cNvSpPr txBox="1"/>
            <p:nvPr/>
          </p:nvSpPr>
          <p:spPr>
            <a:xfrm flipH="1">
              <a:off x="8883725" y="3963907"/>
              <a:ext cx="3071557" cy="136955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、继续优化硬编码方法的程序，减小误差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、将程序尝试组入第二个项目之中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、完成硬编码程序后，开始写人工智能方法的程序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、获得更多样本，测试程序可行性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+mn-lt"/>
                  <a:ea typeface="+mn-ea"/>
                  <a:cs typeface="+mn-ea"/>
                  <a:sym typeface="+mn-lt"/>
                </a:rPr>
                <a:t>、继续完善程序，减少误差干扰</a:t>
              </a:r>
              <a:endParaRPr lang="en-US" altLang="zh-CN" sz="1000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iS1ide-TextBox 33">
              <a:extLst>
                <a:ext uri="{FF2B5EF4-FFF2-40B4-BE49-F238E27FC236}">
                  <a16:creationId xmlns:a16="http://schemas.microsoft.com/office/drawing/2014/main" id="{8A3E64B1-80E3-409B-90A0-EEA6CC1C43AA}"/>
                </a:ext>
              </a:extLst>
            </p:cNvPr>
            <p:cNvSpPr txBox="1"/>
            <p:nvPr/>
          </p:nvSpPr>
          <p:spPr>
            <a:xfrm flipH="1">
              <a:off x="8883732" y="3626490"/>
              <a:ext cx="1194783" cy="279009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程序层面</a:t>
              </a:r>
            </a:p>
          </p:txBody>
        </p:sp>
      </p:grpSp>
      <p:sp>
        <p:nvSpPr>
          <p:cNvPr id="38" name="íṡľíḍè-TextBox 81">
            <a:extLst>
              <a:ext uri="{FF2B5EF4-FFF2-40B4-BE49-F238E27FC236}">
                <a16:creationId xmlns:a16="http://schemas.microsoft.com/office/drawing/2014/main" id="{B022B55A-7ED2-49F7-944A-581C6DFE79AA}"/>
              </a:ext>
            </a:extLst>
          </p:cNvPr>
          <p:cNvSpPr txBox="1"/>
          <p:nvPr/>
        </p:nvSpPr>
        <p:spPr>
          <a:xfrm>
            <a:off x="611560" y="411510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下周工作计划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643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7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31144" y="1120206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02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67A2238-1FD2-4CD6-BB78-E66DDA5E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859782"/>
            <a:ext cx="53371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rPr>
              <a:t> 智慧生态（虫情记录）</a:t>
            </a:r>
          </a:p>
        </p:txBody>
      </p:sp>
    </p:spTree>
    <p:extLst>
      <p:ext uri="{BB962C8B-B14F-4D97-AF65-F5344CB8AC3E}">
        <p14:creationId xmlns:p14="http://schemas.microsoft.com/office/powerpoint/2010/main" val="3105529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d30b898-b60d-43e8-98f5-53a19caa9e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87f1a9c-64c4-46a5-9ac0-bec96f7523f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87f1a9c-64c4-46a5-9ac0-bec96f7523f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4dbf999-665c-47fd-bab6-ffffe6fcd6d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4dbf999-665c-47fd-bab6-ffffe6fcd6d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4dbf999-665c-47fd-bab6-ffffe6fcd6d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1193</Words>
  <Application>Microsoft Office PowerPoint</Application>
  <PresentationFormat>全屏显示(16:9)</PresentationFormat>
  <Paragraphs>179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华文新魏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第一PPT模板网-WWW.1PPT.COM</dc:creator>
  <cp:keywords>第一PPT模板网-WWW.1PPT.COM</cp:keywords>
  <cp:lastModifiedBy>yuan yuan</cp:lastModifiedBy>
  <cp:revision>997</cp:revision>
  <dcterms:created xsi:type="dcterms:W3CDTF">2015-04-24T01:01:13Z</dcterms:created>
  <dcterms:modified xsi:type="dcterms:W3CDTF">2019-07-08T01:27:07Z</dcterms:modified>
</cp:coreProperties>
</file>