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1" r:id="rId6"/>
    <p:sldId id="263" r:id="rId7"/>
    <p:sldId id="265" r:id="rId8"/>
    <p:sldId id="264" r:id="rId9"/>
    <p:sldId id="260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9351D4A-A11F-4CA7-B3DA-93F1EB2C28B4}">
          <p14:sldIdLst>
            <p14:sldId id="256"/>
            <p14:sldId id="258"/>
          </p14:sldIdLst>
        </p14:section>
        <p14:section name="功能及使用" id="{215141CF-F2EC-47B7-AB5D-F407763074B2}">
          <p14:sldIdLst>
            <p14:sldId id="262"/>
            <p14:sldId id="259"/>
            <p14:sldId id="261"/>
            <p14:sldId id="263"/>
          </p14:sldIdLst>
        </p14:section>
        <p14:section name="随机数生成算法" id="{4725F98D-32AE-45B3-A98F-0F5C229FE73C}">
          <p14:sldIdLst>
            <p14:sldId id="265"/>
            <p14:sldId id="264"/>
          </p14:sldIdLst>
        </p14:section>
        <p14:section name="硬件构造" id="{CA293173-1425-4F5B-A5FC-0EE96F19367D}">
          <p14:sldIdLst>
            <p14:sldId id="260"/>
            <p14:sldId id="26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Random </a:t>
            </a:r>
            <a:r>
              <a:rPr lang="en-US" altLang="zh-CN" smtClean="0"/>
              <a:t>Number Block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年科技节数学及创客项目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随机数方块</a:t>
            </a:r>
            <a:endParaRPr lang="en-US" altLang="zh-CN" dirty="0" smtClean="0"/>
          </a:p>
          <a:p>
            <a:r>
              <a:rPr lang="zh-CN" altLang="en-US" dirty="0" smtClean="0"/>
              <a:t>随机数生成算法设计 高一（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）班 张哲玮</a:t>
            </a:r>
            <a:endParaRPr lang="en-US" altLang="zh-CN" dirty="0" smtClean="0"/>
          </a:p>
          <a:p>
            <a:r>
              <a:rPr lang="zh-CN" altLang="en-US" dirty="0" smtClean="0"/>
              <a:t>软件编写及硬件构造 高一（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）班 彭浩然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元件清单及造价</a:t>
            </a:r>
            <a:r>
              <a:rPr lang="zh-CN" altLang="en-US" dirty="0"/>
              <a:t>核算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打印塑料外壳</a:t>
            </a:r>
            <a:endParaRPr lang="en-US" altLang="zh-CN" dirty="0" smtClean="0"/>
          </a:p>
          <a:p>
            <a:r>
              <a:rPr lang="en-US" altLang="zh-CN" dirty="0" err="1" smtClean="0"/>
              <a:t>Arduino</a:t>
            </a:r>
            <a:r>
              <a:rPr lang="en-US" altLang="zh-CN" dirty="0" smtClean="0"/>
              <a:t> Nano</a:t>
            </a:r>
            <a:r>
              <a:rPr lang="zh-CN" altLang="en-US" dirty="0" smtClean="0"/>
              <a:t>开发板</a:t>
            </a:r>
            <a:endParaRPr lang="en-US" altLang="zh-CN" dirty="0" smtClean="0"/>
          </a:p>
          <a:p>
            <a:r>
              <a:rPr lang="zh-CN" altLang="en-US" dirty="0"/>
              <a:t>轻触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r>
              <a:rPr lang="zh-CN" altLang="en-US" dirty="0" smtClean="0"/>
              <a:t>拨动开关</a:t>
            </a:r>
            <a:endParaRPr lang="en-US" altLang="zh-CN" dirty="0" smtClean="0"/>
          </a:p>
          <a:p>
            <a:r>
              <a:rPr lang="zh-CN" altLang="en-US" dirty="0"/>
              <a:t>声音</a:t>
            </a:r>
            <a:r>
              <a:rPr lang="zh-CN" altLang="en-US" dirty="0" smtClean="0"/>
              <a:t>传感器</a:t>
            </a:r>
            <a:endParaRPr lang="en-US" altLang="zh-CN" dirty="0" smtClean="0"/>
          </a:p>
          <a:p>
            <a:r>
              <a:rPr lang="zh-CN" altLang="en-US" dirty="0" smtClean="0"/>
              <a:t>集成了</a:t>
            </a:r>
            <a:r>
              <a:rPr lang="en-US" altLang="zh-CN" dirty="0" smtClean="0"/>
              <a:t>74HC595</a:t>
            </a:r>
            <a:r>
              <a:rPr lang="zh-CN" altLang="en-US" dirty="0" smtClean="0"/>
              <a:t>芯片的四位数码管</a:t>
            </a:r>
            <a:endParaRPr lang="en-US" altLang="zh-CN" dirty="0" smtClean="0"/>
          </a:p>
          <a:p>
            <a:r>
              <a:rPr lang="en-US" altLang="zh-CN" dirty="0" smtClean="0"/>
              <a:t>6F22</a:t>
            </a:r>
            <a:r>
              <a:rPr lang="zh-CN" altLang="en-US" dirty="0" smtClean="0"/>
              <a:t>电池连接线</a:t>
            </a:r>
            <a:endParaRPr lang="en-US" altLang="zh-CN" dirty="0" smtClean="0"/>
          </a:p>
          <a:p>
            <a:r>
              <a:rPr lang="en-US" altLang="zh-CN" dirty="0" smtClean="0"/>
              <a:t>6F22</a:t>
            </a:r>
            <a:r>
              <a:rPr lang="zh-CN" altLang="en-US" dirty="0" smtClean="0"/>
              <a:t>电池</a:t>
            </a:r>
            <a:endParaRPr lang="en-US" altLang="zh-CN" dirty="0" smtClean="0"/>
          </a:p>
          <a:p>
            <a:r>
              <a:rPr lang="zh-CN" altLang="en-US" dirty="0" smtClean="0"/>
              <a:t>导线及焊锡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¥3</a:t>
            </a:r>
          </a:p>
          <a:p>
            <a:r>
              <a:rPr lang="en-US" altLang="zh-CN" dirty="0" smtClean="0"/>
              <a:t>¥9.6</a:t>
            </a:r>
          </a:p>
          <a:p>
            <a:r>
              <a:rPr lang="en-US" altLang="zh-CN" dirty="0" smtClean="0"/>
              <a:t>¥0.2</a:t>
            </a:r>
          </a:p>
          <a:p>
            <a:r>
              <a:rPr lang="en-US" altLang="zh-CN" dirty="0" smtClean="0"/>
              <a:t>¥0.84</a:t>
            </a:r>
            <a:endParaRPr lang="zh-CN" altLang="en-US" dirty="0"/>
          </a:p>
          <a:p>
            <a:r>
              <a:rPr lang="en-US" altLang="zh-CN" dirty="0" smtClean="0"/>
              <a:t>¥2</a:t>
            </a:r>
          </a:p>
          <a:p>
            <a:r>
              <a:rPr lang="en-US" altLang="zh-CN" dirty="0" smtClean="0"/>
              <a:t>¥5.5</a:t>
            </a:r>
          </a:p>
          <a:p>
            <a:r>
              <a:rPr lang="en-US" altLang="zh-CN" dirty="0" smtClean="0"/>
              <a:t>¥0.47</a:t>
            </a:r>
          </a:p>
          <a:p>
            <a:r>
              <a:rPr lang="en-US" altLang="zh-CN" dirty="0" smtClean="0"/>
              <a:t>¥1</a:t>
            </a:r>
            <a:endParaRPr lang="zh-CN" altLang="en-US" dirty="0"/>
          </a:p>
          <a:p>
            <a:r>
              <a:rPr lang="en-US" altLang="zh-CN" dirty="0" smtClean="0"/>
              <a:t>¥1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1" y="368064"/>
            <a:ext cx="10810429" cy="63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缘起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传统算法根据当前系统时间生成的伪随机数具有随机性较差的特点。</a:t>
            </a:r>
            <a:endParaRPr lang="en-US" altLang="zh-CN" dirty="0"/>
          </a:p>
          <a:p>
            <a:r>
              <a:rPr lang="zh-CN" altLang="en-US" dirty="0" smtClean="0"/>
              <a:t>如果利用环境传感器收集信息并将其利用到随机数的生成中，则可以大幅改善其随机性。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30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功能及使用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工作模式、控制台指令及注意事项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4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使用内部电源供电时，可以响应硬件按钮的点击，即时生成随机数并显示在正面的四位数码管上。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连接至电脑时，可以通过串口监视器进入控制台，进行更改随机数配置（范围、步长等）、批量生成随机数等操作。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8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控制台指令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cmd</a:t>
            </a:r>
            <a:r>
              <a:rPr lang="en-US" altLang="zh-CN" dirty="0"/>
              <a:t> </a:t>
            </a:r>
            <a:r>
              <a:rPr lang="zh-CN" altLang="en-US" dirty="0" smtClean="0"/>
              <a:t>登陆控制台</a:t>
            </a:r>
            <a:endParaRPr lang="en-US" altLang="zh-CN" dirty="0" smtClean="0"/>
          </a:p>
          <a:p>
            <a:r>
              <a:rPr lang="en-US" altLang="zh-CN" dirty="0"/>
              <a:t>h</a:t>
            </a:r>
            <a:r>
              <a:rPr lang="en-US" altLang="zh-CN" dirty="0" smtClean="0"/>
              <a:t>elp </a:t>
            </a:r>
            <a:r>
              <a:rPr lang="zh-CN" altLang="en-US" dirty="0" smtClean="0"/>
              <a:t>显示当前可用指令</a:t>
            </a:r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显示当前配置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etup [</a:t>
            </a:r>
            <a:r>
              <a:rPr lang="zh-CN" altLang="en-US" dirty="0" smtClean="0"/>
              <a:t>最小值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最大值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步长</a:t>
            </a:r>
            <a:r>
              <a:rPr lang="en-US" altLang="zh-CN" dirty="0" smtClean="0"/>
              <a:t>] </a:t>
            </a:r>
            <a:r>
              <a:rPr lang="zh-CN" altLang="en-US" dirty="0" smtClean="0"/>
              <a:t>配置随机数生成选项</a:t>
            </a:r>
            <a:endParaRPr lang="en-US" altLang="zh-CN" dirty="0" smtClean="0"/>
          </a:p>
          <a:p>
            <a:r>
              <a:rPr lang="en-US" altLang="zh-CN" dirty="0" smtClean="0"/>
              <a:t>generate [</a:t>
            </a:r>
            <a:r>
              <a:rPr lang="zh-CN" altLang="en-US" dirty="0" smtClean="0"/>
              <a:t>数量</a:t>
            </a:r>
            <a:r>
              <a:rPr lang="en-US" altLang="zh-CN" dirty="0" smtClean="0"/>
              <a:t>] </a:t>
            </a:r>
            <a:r>
              <a:rPr lang="zh-CN" altLang="en-US" dirty="0" smtClean="0"/>
              <a:t>批量生成随机数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xit </a:t>
            </a:r>
            <a:r>
              <a:rPr lang="zh-CN" altLang="en-US" dirty="0" smtClean="0"/>
              <a:t>保存配置并退出控制台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生成的随机数必须是</a:t>
            </a:r>
            <a:r>
              <a:rPr lang="en-US" altLang="zh-CN" dirty="0" smtClean="0"/>
              <a:t>[0,9999]</a:t>
            </a:r>
            <a:r>
              <a:rPr lang="zh-CN" altLang="en-US" dirty="0" smtClean="0"/>
              <a:t>范围内的整数，且应有固定的步长。</a:t>
            </a:r>
            <a:endParaRPr lang="en-US" altLang="zh-CN" dirty="0" smtClean="0"/>
          </a:p>
          <a:p>
            <a:r>
              <a:rPr lang="zh-CN" altLang="en-US" dirty="0" smtClean="0"/>
              <a:t>如果配置参数不正确，控制台会返回错误信息并保留先前的配置。</a:t>
            </a:r>
            <a:endParaRPr lang="en-US" altLang="zh-CN" dirty="0" smtClean="0"/>
          </a:p>
          <a:p>
            <a:r>
              <a:rPr lang="zh-CN" altLang="en-US" dirty="0" smtClean="0"/>
              <a:t>每次断开和电脑的连接前，都应该使用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指令退出控制台，否则此次的新配置将不会被保存。</a:t>
            </a:r>
            <a:endParaRPr lang="en-US" altLang="zh-CN" dirty="0" smtClean="0"/>
          </a:p>
          <a:p>
            <a:r>
              <a:rPr lang="zh-CN" altLang="en-US" dirty="0" smtClean="0"/>
              <a:t>使用内部电源供电时，应打开侧面的开关；连接至电脑时，不必打开。</a:t>
            </a:r>
            <a:endParaRPr lang="en-US" altLang="zh-CN" dirty="0" smtClean="0"/>
          </a:p>
          <a:p>
            <a:r>
              <a:rPr lang="zh-CN" altLang="en-US" dirty="0" smtClean="0"/>
              <a:t>正在使用控制台</a:t>
            </a:r>
            <a:r>
              <a:rPr lang="zh-CN" altLang="en-US" dirty="0"/>
              <a:t>进行</a:t>
            </a:r>
            <a:r>
              <a:rPr lang="zh-CN" altLang="en-US" dirty="0" smtClean="0"/>
              <a:t>操作时，程序将不会响应硬件按钮被按下的动作。</a:t>
            </a:r>
            <a:endParaRPr lang="en-US" altLang="zh-CN" dirty="0" smtClean="0"/>
          </a:p>
          <a:p>
            <a:r>
              <a:rPr lang="zh-CN" altLang="en-US" dirty="0" smtClean="0"/>
              <a:t>内部电源电量不足时，可以取下方块顶部更换</a:t>
            </a:r>
            <a:r>
              <a:rPr lang="en-US" altLang="zh-CN" dirty="0" smtClean="0"/>
              <a:t>6F22</a:t>
            </a:r>
            <a:r>
              <a:rPr lang="zh-CN" altLang="en-US" dirty="0" smtClean="0"/>
              <a:t>电池。</a:t>
            </a:r>
            <a:endParaRPr lang="en-US" altLang="zh-CN" dirty="0" smtClean="0"/>
          </a:p>
          <a:p>
            <a:r>
              <a:rPr lang="zh-CN" altLang="en-US" dirty="0"/>
              <a:t>由于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的擦写次数限制，随机数方块的寿命约为</a:t>
            </a:r>
            <a:r>
              <a:rPr lang="zh-CN" altLang="en-US" dirty="0"/>
              <a:t>一百万</a:t>
            </a:r>
            <a:r>
              <a:rPr lang="zh-CN" altLang="en-US" dirty="0" smtClean="0"/>
              <a:t>次生成。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49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随机数生成算法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8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25" y="2905919"/>
            <a:ext cx="9020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硬件构造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元件清单、造价</a:t>
            </a:r>
            <a:r>
              <a:rPr lang="zh-CN" altLang="en-US" dirty="0"/>
              <a:t>核算</a:t>
            </a:r>
            <a:r>
              <a:rPr lang="zh-CN" altLang="en-US" dirty="0" smtClean="0"/>
              <a:t>及电路图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1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174</TotalTime>
  <Words>390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Trebuchet MS</vt:lpstr>
      <vt:lpstr>Tw Cen MT</vt:lpstr>
      <vt:lpstr>电路</vt:lpstr>
      <vt:lpstr>Random Number Block</vt:lpstr>
      <vt:lpstr>缘起</vt:lpstr>
      <vt:lpstr>功能及使用</vt:lpstr>
      <vt:lpstr>工作模式</vt:lpstr>
      <vt:lpstr>控制台指令</vt:lpstr>
      <vt:lpstr>注意事项</vt:lpstr>
      <vt:lpstr>随机数生成算法</vt:lpstr>
      <vt:lpstr>PowerPoint 演示文稿</vt:lpstr>
      <vt:lpstr>硬件构造</vt:lpstr>
      <vt:lpstr>元件清单及造价核算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彭浩然</dc:creator>
  <cp:lastModifiedBy>彭浩然</cp:lastModifiedBy>
  <cp:revision>75</cp:revision>
  <dcterms:created xsi:type="dcterms:W3CDTF">2017-03-26T05:04:45Z</dcterms:created>
  <dcterms:modified xsi:type="dcterms:W3CDTF">2017-03-29T08:32:47Z</dcterms:modified>
</cp:coreProperties>
</file>