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7985EC5-2417-48A1-8D84-351E25599B2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180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216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788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31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744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273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363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990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11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739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22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84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71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607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64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54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C03377-DCDE-4A0D-960B-07FB8CF1B28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FD64BE-A3CB-47CC-9348-92C43B340B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8138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D75E7-C89F-479F-A8BB-6DFCBF07F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Good</a:t>
            </a:r>
            <a:r>
              <a:rPr lang="nl-BE" dirty="0"/>
              <a:t> Site VS Bad Site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6CDE74-2347-494D-B547-2637F32C7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Ian </a:t>
            </a:r>
            <a:r>
              <a:rPr lang="nl-BE" dirty="0" err="1"/>
              <a:t>Buntinx</a:t>
            </a:r>
            <a:r>
              <a:rPr lang="nl-BE" dirty="0"/>
              <a:t>, Gijs </a:t>
            </a:r>
            <a:r>
              <a:rPr lang="nl-BE" dirty="0" err="1"/>
              <a:t>Iliaens</a:t>
            </a:r>
            <a:r>
              <a:rPr lang="nl-BE" dirty="0"/>
              <a:t>, Hursit Tarcan</a:t>
            </a:r>
          </a:p>
        </p:txBody>
      </p:sp>
    </p:spTree>
    <p:extLst>
      <p:ext uri="{BB962C8B-B14F-4D97-AF65-F5344CB8AC3E}">
        <p14:creationId xmlns:p14="http://schemas.microsoft.com/office/powerpoint/2010/main" val="143398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B1FAF-27A9-4C09-988E-B07E4195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Controle sites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49D015-FC79-4C8B-81C3-C72FE0A09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3314113"/>
          </a:xfrm>
        </p:spPr>
        <p:txBody>
          <a:bodyPr>
            <a:normAutofit/>
          </a:bodyPr>
          <a:lstStyle/>
          <a:p>
            <a:r>
              <a:rPr lang="nl-BE" dirty="0" err="1"/>
              <a:t>Coolblue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Totaalscore: 49/50</a:t>
            </a:r>
          </a:p>
          <a:p>
            <a:pPr lvl="1"/>
            <a:r>
              <a:rPr lang="nl-BE" dirty="0"/>
              <a:t>-1: Availability</a:t>
            </a:r>
          </a:p>
          <a:p>
            <a:pPr lvl="1"/>
            <a:endParaRPr lang="nl-BE" dirty="0"/>
          </a:p>
          <a:p>
            <a:pPr marL="450000" lvl="1" indent="0">
              <a:buNone/>
            </a:pPr>
            <a:r>
              <a:rPr lang="nl-BE" dirty="0"/>
              <a:t>		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92AB95B3-160C-49ED-8627-4B5EEE6842C9}"/>
              </a:ext>
            </a:extLst>
          </p:cNvPr>
          <p:cNvSpPr txBox="1">
            <a:spLocks/>
          </p:cNvSpPr>
          <p:nvPr/>
        </p:nvSpPr>
        <p:spPr>
          <a:xfrm>
            <a:off x="4619623" y="1732449"/>
            <a:ext cx="10353762" cy="29552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nl-BE" dirty="0"/>
          </a:p>
          <a:p>
            <a:pPr marL="450000" lvl="1" indent="0">
              <a:buFont typeface="Wingdings 2" charset="2"/>
              <a:buNone/>
            </a:pPr>
            <a:r>
              <a:rPr lang="nl-BE" dirty="0"/>
              <a:t>		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4CE150D-FFA1-4998-8E27-B7909029E887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29552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Coolblue: </a:t>
            </a:r>
          </a:p>
          <a:p>
            <a:pPr lvl="1"/>
            <a:r>
              <a:rPr lang="nl-BE"/>
              <a:t>Totaalscore: 49/50</a:t>
            </a:r>
          </a:p>
          <a:p>
            <a:pPr lvl="1"/>
            <a:r>
              <a:rPr lang="nl-BE"/>
              <a:t>-1: Availability</a:t>
            </a:r>
          </a:p>
          <a:p>
            <a:pPr lvl="1"/>
            <a:endParaRPr lang="nl-BE"/>
          </a:p>
          <a:p>
            <a:pPr marL="450000" lvl="1" indent="0">
              <a:buFont typeface="Wingdings 2" charset="2"/>
              <a:buNone/>
            </a:pPr>
            <a:r>
              <a:rPr lang="nl-BE"/>
              <a:t>		</a:t>
            </a:r>
            <a:endParaRPr lang="nl-BE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5A806940-CF68-4A3D-97A1-56239FDC5809}"/>
              </a:ext>
            </a:extLst>
          </p:cNvPr>
          <p:cNvSpPr txBox="1">
            <a:spLocks/>
          </p:cNvSpPr>
          <p:nvPr/>
        </p:nvSpPr>
        <p:spPr>
          <a:xfrm>
            <a:off x="4411278" y="1742199"/>
            <a:ext cx="10353762" cy="29552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RoverP6Parts: </a:t>
            </a:r>
          </a:p>
          <a:p>
            <a:pPr lvl="1"/>
            <a:r>
              <a:rPr lang="nl-BE" dirty="0"/>
              <a:t>Totaalscore: 23/50</a:t>
            </a:r>
          </a:p>
          <a:p>
            <a:pPr lvl="1"/>
            <a:r>
              <a:rPr lang="nl-BE" dirty="0"/>
              <a:t>Veiligheid, lay-out en gebruiksgemak (-) </a:t>
            </a:r>
          </a:p>
          <a:p>
            <a:pPr marL="450000" lvl="1" indent="0">
              <a:buFont typeface="Wingdings 2" charset="2"/>
              <a:buNone/>
            </a:pPr>
            <a:r>
              <a:rPr lang="nl-B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3138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8B61D-B3B7-47C0-8CC1-2E0025E1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SEO?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13A7A-0635-4583-90DE-BDEAC0F88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Coolblue</a:t>
            </a:r>
            <a:r>
              <a:rPr lang="nl-BE" dirty="0"/>
              <a:t> (+)</a:t>
            </a:r>
          </a:p>
          <a:p>
            <a:r>
              <a:rPr lang="nl-BE" dirty="0"/>
              <a:t>RoverP6Parts (-) </a:t>
            </a:r>
          </a:p>
          <a:p>
            <a:endParaRPr lang="nl-BE" dirty="0"/>
          </a:p>
          <a:p>
            <a:r>
              <a:rPr lang="nl-BE" dirty="0"/>
              <a:t>Goede URL’s</a:t>
            </a:r>
          </a:p>
          <a:p>
            <a:r>
              <a:rPr lang="nl-BE" dirty="0"/>
              <a:t>Alt-</a:t>
            </a:r>
            <a:r>
              <a:rPr lang="nl-BE" dirty="0" err="1"/>
              <a:t>atribuut</a:t>
            </a:r>
            <a:r>
              <a:rPr lang="nl-BE" dirty="0"/>
              <a:t> (afbeeldingen) </a:t>
            </a:r>
          </a:p>
          <a:p>
            <a:r>
              <a:rPr lang="nl-BE" dirty="0"/>
              <a:t>Geen 404? </a:t>
            </a:r>
          </a:p>
          <a:p>
            <a:r>
              <a:rPr lang="nl-BE" dirty="0"/>
              <a:t>Gebruik links op </a:t>
            </a:r>
            <a:r>
              <a:rPr lang="nl-BE" dirty="0" err="1"/>
              <a:t>social</a:t>
            </a:r>
            <a:r>
              <a:rPr lang="nl-BE" dirty="0"/>
              <a:t> media (meer kliks = hoger) 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30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91ECA-49AA-49F0-9E46-AF86CF3C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EDA45E-FD2F-4D04-ABA1-97F1D768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  <a:p>
            <a:r>
              <a:rPr lang="nl-BE" dirty="0"/>
              <a:t>Veilig verkeer</a:t>
            </a:r>
          </a:p>
          <a:p>
            <a:r>
              <a:rPr lang="nl-BE" dirty="0"/>
              <a:t>Goede lay-out </a:t>
            </a:r>
          </a:p>
          <a:p>
            <a:r>
              <a:rPr lang="nl-BE" dirty="0"/>
              <a:t>Makkelijk voor de user</a:t>
            </a:r>
          </a:p>
        </p:txBody>
      </p:sp>
    </p:spTree>
    <p:extLst>
      <p:ext uri="{BB962C8B-B14F-4D97-AF65-F5344CB8AC3E}">
        <p14:creationId xmlns:p14="http://schemas.microsoft.com/office/powerpoint/2010/main" val="18076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6700A-46B0-4171-9B03-BADFEB05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Inhoudstabel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9380A2-A03C-451E-B5DA-EEB88631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Inleiding</a:t>
            </a:r>
          </a:p>
          <a:p>
            <a:r>
              <a:rPr lang="nl-BE" dirty="0"/>
              <a:t>Hoe ziet een goede site eruit?</a:t>
            </a:r>
          </a:p>
          <a:p>
            <a:r>
              <a:rPr lang="nl-BE" dirty="0"/>
              <a:t>Controlepunten</a:t>
            </a:r>
          </a:p>
          <a:p>
            <a:pPr lvl="1"/>
            <a:r>
              <a:rPr lang="nl-BE" dirty="0"/>
              <a:t>Veiligheid</a:t>
            </a:r>
          </a:p>
          <a:p>
            <a:pPr lvl="1"/>
            <a:r>
              <a:rPr lang="nl-BE" dirty="0"/>
              <a:t>Lay-out</a:t>
            </a:r>
          </a:p>
          <a:p>
            <a:pPr lvl="1"/>
            <a:r>
              <a:rPr lang="nl-BE" dirty="0"/>
              <a:t>Gebruiksgemak</a:t>
            </a:r>
          </a:p>
          <a:p>
            <a:pPr lvl="1"/>
            <a:r>
              <a:rPr lang="nl-BE" dirty="0"/>
              <a:t>Contact gegevens</a:t>
            </a:r>
          </a:p>
          <a:p>
            <a:r>
              <a:rPr lang="nl-BE" dirty="0"/>
              <a:t>Controle sites</a:t>
            </a:r>
          </a:p>
          <a:p>
            <a:r>
              <a:rPr lang="nl-BE" dirty="0"/>
              <a:t>SEO?</a:t>
            </a:r>
          </a:p>
          <a:p>
            <a:r>
              <a:rPr lang="nl-BE" dirty="0" err="1"/>
              <a:t>Conclussie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995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1CB94-9D92-4B0A-8E15-892C2E70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1F9AB9-B716-4644-B752-765B18A2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Controlepunten</a:t>
            </a:r>
          </a:p>
          <a:p>
            <a:r>
              <a:rPr lang="nl-BE" dirty="0"/>
              <a:t>‘Goede site’ VS ‘Slechte site’</a:t>
            </a:r>
          </a:p>
          <a:p>
            <a:endParaRPr lang="nl-BE" dirty="0"/>
          </a:p>
          <a:p>
            <a:r>
              <a:rPr lang="nl-BE" dirty="0" err="1"/>
              <a:t>Coolblue</a:t>
            </a:r>
            <a:endParaRPr lang="nl-BE" dirty="0"/>
          </a:p>
          <a:p>
            <a:r>
              <a:rPr lang="nl-BE" dirty="0"/>
              <a:t>RoverP6Cars </a:t>
            </a:r>
          </a:p>
        </p:txBody>
      </p:sp>
    </p:spTree>
    <p:extLst>
      <p:ext uri="{BB962C8B-B14F-4D97-AF65-F5344CB8AC3E}">
        <p14:creationId xmlns:p14="http://schemas.microsoft.com/office/powerpoint/2010/main" val="37182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95448-7F62-4910-B899-3D3D68FF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ziet een goede site eruit?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3C4951-0B5B-4284-A943-48B75688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Specifiek doel </a:t>
            </a:r>
          </a:p>
          <a:p>
            <a:r>
              <a:rPr lang="nl-BE" dirty="0"/>
              <a:t>Kort en bondig (Meer info…) </a:t>
            </a:r>
          </a:p>
          <a:p>
            <a:r>
              <a:rPr lang="nl-BE" dirty="0"/>
              <a:t>Geen typfouten</a:t>
            </a:r>
          </a:p>
          <a:p>
            <a:r>
              <a:rPr lang="nl-BE" dirty="0" err="1"/>
              <a:t>Responsive</a:t>
            </a:r>
            <a:r>
              <a:rPr lang="nl-BE" dirty="0"/>
              <a:t> </a:t>
            </a:r>
            <a:r>
              <a:rPr lang="nl-BE" dirty="0" err="1"/>
              <a:t>layout</a:t>
            </a:r>
            <a:r>
              <a:rPr lang="nl-BE" dirty="0"/>
              <a:t> </a:t>
            </a:r>
          </a:p>
          <a:p>
            <a:r>
              <a:rPr lang="nl-BE" dirty="0"/>
              <a:t>Snel laden </a:t>
            </a:r>
          </a:p>
          <a:p>
            <a:r>
              <a:rPr lang="nl-BE" dirty="0" err="1"/>
              <a:t>Geëncrypteerde</a:t>
            </a:r>
            <a:r>
              <a:rPr lang="nl-BE" dirty="0"/>
              <a:t> verbinding</a:t>
            </a:r>
          </a:p>
          <a:p>
            <a:r>
              <a:rPr lang="nl-BE" dirty="0"/>
              <a:t>Pagina beschikbaar </a:t>
            </a:r>
          </a:p>
        </p:txBody>
      </p:sp>
    </p:spTree>
    <p:extLst>
      <p:ext uri="{BB962C8B-B14F-4D97-AF65-F5344CB8AC3E}">
        <p14:creationId xmlns:p14="http://schemas.microsoft.com/office/powerpoint/2010/main" val="22981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06201-06E3-40D5-B554-632B26BA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Controlepunten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C55DE0-CC00-42E0-93A2-CA5F7F53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Veiligheid (7)</a:t>
            </a:r>
          </a:p>
          <a:p>
            <a:r>
              <a:rPr lang="nl-BE" dirty="0"/>
              <a:t>Lay-out (16)</a:t>
            </a:r>
          </a:p>
          <a:p>
            <a:r>
              <a:rPr lang="nl-BE" dirty="0"/>
              <a:t>Gebruiksgemak (20)</a:t>
            </a:r>
          </a:p>
          <a:p>
            <a:r>
              <a:rPr lang="nl-BE" dirty="0"/>
              <a:t>Contact gegevens (7)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66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05DC7-2EFF-44B9-A2A0-2D0EEC36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Veiligheid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E56337-4535-469B-8A59-A21E9F80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Secure verbinding? </a:t>
            </a:r>
          </a:p>
          <a:p>
            <a:r>
              <a:rPr lang="nl-BE" dirty="0"/>
              <a:t>SSL Certificaat? </a:t>
            </a:r>
          </a:p>
          <a:p>
            <a:r>
              <a:rPr lang="nl-BE" dirty="0"/>
              <a:t>Cookie melding? </a:t>
            </a:r>
          </a:p>
          <a:p>
            <a:r>
              <a:rPr lang="nl-BE" dirty="0"/>
              <a:t>Betrouwbaar bedrijf? (reviews) </a:t>
            </a:r>
          </a:p>
          <a:p>
            <a:r>
              <a:rPr lang="nl-BE" dirty="0"/>
              <a:t>Betaalmogelijkheden?</a:t>
            </a:r>
          </a:p>
          <a:p>
            <a:r>
              <a:rPr lang="nl-BE" dirty="0"/>
              <a:t>Servers die </a:t>
            </a:r>
            <a:r>
              <a:rPr lang="nl-BE" dirty="0" err="1"/>
              <a:t>available</a:t>
            </a:r>
            <a:r>
              <a:rPr lang="nl-BE" dirty="0"/>
              <a:t> zijn?  </a:t>
            </a:r>
          </a:p>
          <a:p>
            <a:r>
              <a:rPr lang="nl-BE" dirty="0" err="1"/>
              <a:t>Policies</a:t>
            </a:r>
            <a:r>
              <a:rPr lang="nl-BE" dirty="0"/>
              <a:t>?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35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5A717-521C-41DE-B46A-34A58152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Lay-out 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ED9564-357E-4DFA-8F02-92D2513B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83847" cy="4058751"/>
          </a:xfrm>
        </p:spPr>
        <p:txBody>
          <a:bodyPr/>
          <a:lstStyle/>
          <a:p>
            <a:r>
              <a:rPr lang="nl-BE" dirty="0"/>
              <a:t>Doel?</a:t>
            </a:r>
          </a:p>
          <a:p>
            <a:r>
              <a:rPr lang="nl-BE" dirty="0"/>
              <a:t>Korte beschrijving?</a:t>
            </a:r>
          </a:p>
          <a:p>
            <a:r>
              <a:rPr lang="nl-BE" dirty="0" err="1"/>
              <a:t>Responsive</a:t>
            </a:r>
            <a:r>
              <a:rPr lang="nl-BE" dirty="0"/>
              <a:t>? </a:t>
            </a:r>
          </a:p>
          <a:p>
            <a:r>
              <a:rPr lang="nl-BE" dirty="0"/>
              <a:t>Overzichtelijk? (</a:t>
            </a:r>
            <a:r>
              <a:rPr lang="nl-BE" dirty="0" err="1"/>
              <a:t>tabbladden</a:t>
            </a:r>
            <a:r>
              <a:rPr lang="nl-BE" dirty="0"/>
              <a:t>) </a:t>
            </a:r>
          </a:p>
          <a:p>
            <a:r>
              <a:rPr lang="nl-BE" dirty="0"/>
              <a:t>Schrijffouten? </a:t>
            </a:r>
          </a:p>
          <a:p>
            <a:r>
              <a:rPr lang="nl-BE" dirty="0"/>
              <a:t>Menu?</a:t>
            </a:r>
          </a:p>
          <a:p>
            <a:r>
              <a:rPr lang="nl-BE" dirty="0"/>
              <a:t>Afbeeldingen? </a:t>
            </a:r>
          </a:p>
          <a:p>
            <a:r>
              <a:rPr lang="nl-BE" dirty="0"/>
              <a:t>Juiste links?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9A6F7B6-15CC-48B2-A7BD-5A0328DF1E93}"/>
              </a:ext>
            </a:extLst>
          </p:cNvPr>
          <p:cNvSpPr txBox="1">
            <a:spLocks/>
          </p:cNvSpPr>
          <p:nvPr/>
        </p:nvSpPr>
        <p:spPr>
          <a:xfrm>
            <a:off x="5197642" y="1732449"/>
            <a:ext cx="428384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C997E3A8-F0C0-41A7-A6CA-8453C7A13519}"/>
              </a:ext>
            </a:extLst>
          </p:cNvPr>
          <p:cNvSpPr txBox="1">
            <a:spLocks/>
          </p:cNvSpPr>
          <p:nvPr/>
        </p:nvSpPr>
        <p:spPr>
          <a:xfrm>
            <a:off x="5197641" y="1732449"/>
            <a:ext cx="428384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Advertenties</a:t>
            </a:r>
          </a:p>
          <a:p>
            <a:r>
              <a:rPr lang="nl-BE" dirty="0"/>
              <a:t>Juiste titels? </a:t>
            </a:r>
          </a:p>
          <a:p>
            <a:r>
              <a:rPr lang="nl-BE" dirty="0"/>
              <a:t>Juiste kleuren? </a:t>
            </a:r>
          </a:p>
          <a:p>
            <a:r>
              <a:rPr lang="nl-BE" dirty="0"/>
              <a:t> Professionele afbeeldingen? </a:t>
            </a:r>
          </a:p>
          <a:p>
            <a:r>
              <a:rPr lang="nl-BE" dirty="0"/>
              <a:t>Structuur duidelijk? </a:t>
            </a:r>
          </a:p>
          <a:p>
            <a:r>
              <a:rPr lang="nl-BE" dirty="0"/>
              <a:t>Winkelwagen aanwezig?</a:t>
            </a:r>
          </a:p>
          <a:p>
            <a:r>
              <a:rPr lang="nl-BE" dirty="0"/>
              <a:t>Winkelwagen werkt? </a:t>
            </a:r>
          </a:p>
          <a:p>
            <a:r>
              <a:rPr lang="nl-BE" dirty="0"/>
              <a:t>Gebruikt tooltips?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594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7BF2E-E01C-451D-8B72-B4CC25BD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Gebruiksgemak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6F5F87-BA35-40A9-A160-B6027879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684900" cy="4058751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SEO? </a:t>
            </a:r>
          </a:p>
          <a:p>
            <a:r>
              <a:rPr lang="nl-BE" dirty="0"/>
              <a:t>Snelheid?</a:t>
            </a:r>
          </a:p>
          <a:p>
            <a:r>
              <a:rPr lang="nl-BE" dirty="0"/>
              <a:t>FAQ? </a:t>
            </a:r>
          </a:p>
          <a:p>
            <a:r>
              <a:rPr lang="nl-BE" dirty="0"/>
              <a:t>Recensies? </a:t>
            </a:r>
          </a:p>
          <a:p>
            <a:r>
              <a:rPr lang="nl-BE" dirty="0"/>
              <a:t>Helpdesk?</a:t>
            </a:r>
          </a:p>
          <a:p>
            <a:r>
              <a:rPr lang="nl-BE" dirty="0" err="1"/>
              <a:t>Helpbot</a:t>
            </a:r>
            <a:r>
              <a:rPr lang="nl-BE" dirty="0"/>
              <a:t>?</a:t>
            </a:r>
          </a:p>
          <a:p>
            <a:r>
              <a:rPr lang="nl-BE" dirty="0"/>
              <a:t>Inbedden van video’s?</a:t>
            </a:r>
          </a:p>
          <a:p>
            <a:r>
              <a:rPr lang="nl-BE" dirty="0"/>
              <a:t>Verder winkelen? (na winkelwagen)</a:t>
            </a:r>
          </a:p>
          <a:p>
            <a:r>
              <a:rPr lang="nl-BE" dirty="0"/>
              <a:t>Mobiele app? </a:t>
            </a:r>
          </a:p>
          <a:p>
            <a:r>
              <a:rPr lang="nl-BE" dirty="0"/>
              <a:t>Browser ondersteuning?</a:t>
            </a:r>
          </a:p>
          <a:p>
            <a:r>
              <a:rPr lang="nl-BE" dirty="0"/>
              <a:t>Vergelijken mogelijk?</a:t>
            </a:r>
          </a:p>
          <a:p>
            <a:endParaRPr lang="nl-BE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A900ECE-86F5-4527-8CB7-573D61CB581E}"/>
              </a:ext>
            </a:extLst>
          </p:cNvPr>
          <p:cNvSpPr txBox="1">
            <a:spLocks/>
          </p:cNvSpPr>
          <p:nvPr/>
        </p:nvSpPr>
        <p:spPr>
          <a:xfrm>
            <a:off x="5598695" y="1732448"/>
            <a:ext cx="614412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Inloggen via sociale media?</a:t>
            </a:r>
          </a:p>
          <a:p>
            <a:r>
              <a:rPr lang="nl-BE" dirty="0"/>
              <a:t>Zoekfunctie?</a:t>
            </a:r>
          </a:p>
          <a:p>
            <a:r>
              <a:rPr lang="nl-BE" dirty="0"/>
              <a:t>Pagina beschikbaar?</a:t>
            </a:r>
          </a:p>
          <a:p>
            <a:r>
              <a:rPr lang="nl-BE" dirty="0" err="1"/>
              <a:t>Social</a:t>
            </a:r>
            <a:r>
              <a:rPr lang="nl-BE" dirty="0"/>
              <a:t> media accounts? </a:t>
            </a:r>
          </a:p>
          <a:p>
            <a:r>
              <a:rPr lang="nl-BE" dirty="0"/>
              <a:t>Cookies</a:t>
            </a:r>
          </a:p>
          <a:p>
            <a:r>
              <a:rPr lang="nl-BE" dirty="0"/>
              <a:t>Alt-</a:t>
            </a:r>
            <a:r>
              <a:rPr lang="nl-BE" dirty="0" err="1"/>
              <a:t>atribuut</a:t>
            </a:r>
            <a:r>
              <a:rPr lang="nl-BE" dirty="0"/>
              <a:t>? (mensen met een beperking)</a:t>
            </a:r>
          </a:p>
          <a:p>
            <a:r>
              <a:rPr lang="nl-BE" dirty="0"/>
              <a:t>Aanmelden voor nieuwsbrief? </a:t>
            </a:r>
          </a:p>
          <a:p>
            <a:r>
              <a:rPr lang="nl-BE" dirty="0"/>
              <a:t>Verlanglijst? </a:t>
            </a:r>
          </a:p>
          <a:p>
            <a:r>
              <a:rPr lang="nl-BE" dirty="0"/>
              <a:t>Talen? </a:t>
            </a:r>
          </a:p>
        </p:txBody>
      </p:sp>
    </p:spTree>
    <p:extLst>
      <p:ext uri="{BB962C8B-B14F-4D97-AF65-F5344CB8AC3E}">
        <p14:creationId xmlns:p14="http://schemas.microsoft.com/office/powerpoint/2010/main" val="118046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ABACC-9699-4C66-8D57-D601380E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Contactgegevens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E755AA-4966-42FF-A72D-E091166A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Adres van het bedrijf</a:t>
            </a:r>
          </a:p>
          <a:p>
            <a:r>
              <a:rPr lang="nl-BE" dirty="0"/>
              <a:t>E-mail adres</a:t>
            </a:r>
          </a:p>
          <a:p>
            <a:r>
              <a:rPr lang="nl-BE" dirty="0"/>
              <a:t>Telefoon </a:t>
            </a:r>
          </a:p>
          <a:p>
            <a:r>
              <a:rPr lang="nl-BE" dirty="0"/>
              <a:t>Beschikbaarheid? (24/7)</a:t>
            </a:r>
          </a:p>
          <a:p>
            <a:r>
              <a:rPr lang="nl-BE" dirty="0"/>
              <a:t>Over ons? </a:t>
            </a:r>
          </a:p>
          <a:p>
            <a:r>
              <a:rPr lang="nl-BE" dirty="0"/>
              <a:t>Zakelijk e-mail adres? </a:t>
            </a:r>
          </a:p>
          <a:p>
            <a:r>
              <a:rPr lang="nl-BE" dirty="0" err="1"/>
              <a:t>Social</a:t>
            </a:r>
            <a:r>
              <a:rPr lang="nl-BE" dirty="0"/>
              <a:t> media accounts?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008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Leisteen</Template>
  <TotalTime>0</TotalTime>
  <Words>315</Words>
  <Application>Microsoft Office PowerPoint</Application>
  <PresentationFormat>Breedbeeld</PresentationFormat>
  <Paragraphs>123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Leisteen</vt:lpstr>
      <vt:lpstr>Good Site VS Bad Site</vt:lpstr>
      <vt:lpstr>Inhoudstabel</vt:lpstr>
      <vt:lpstr>Inleiding</vt:lpstr>
      <vt:lpstr>Hoe ziet een goede site eruit?</vt:lpstr>
      <vt:lpstr>Controlepunten</vt:lpstr>
      <vt:lpstr>Veiligheid</vt:lpstr>
      <vt:lpstr>Lay-out  </vt:lpstr>
      <vt:lpstr>Gebruiksgemak</vt:lpstr>
      <vt:lpstr>Contactgegevens</vt:lpstr>
      <vt:lpstr>Controle sites</vt:lpstr>
      <vt:lpstr>SEO?</vt:lpstr>
      <vt:lpstr>Besluit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 </dc:creator>
  <cp:lastModifiedBy> </cp:lastModifiedBy>
  <cp:revision>17</cp:revision>
  <dcterms:created xsi:type="dcterms:W3CDTF">2019-10-17T21:57:17Z</dcterms:created>
  <dcterms:modified xsi:type="dcterms:W3CDTF">2019-10-18T17:28:54Z</dcterms:modified>
</cp:coreProperties>
</file>