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59" r:id="rId3"/>
    <p:sldId id="260" r:id="rId4"/>
    <p:sldId id="261" r:id="rId5"/>
    <p:sldId id="262" r:id="rId6"/>
    <p:sldId id="263" r:id="rId7"/>
    <p:sldId id="264"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1" d="100"/>
          <a:sy n="71" d="100"/>
        </p:scale>
        <p:origin x="444"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17/09/2018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17/09/2018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17/09/2018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17/09/2018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17/09/2018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smtClean="0"/>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17/09/2018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17/09/2018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17/09/2018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17/09/2018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17/09/2018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smtClean="0"/>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smtClean="0"/>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17/09/2018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17/09/2018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17/09/2018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Windows </a:t>
            </a:r>
            <a:r>
              <a:rPr lang="nl-BE" dirty="0" smtClean="0"/>
              <a:t>2016 </a:t>
            </a:r>
            <a:r>
              <a:rPr lang="nl-BE" dirty="0" smtClean="0"/>
              <a:t>Server	</a:t>
            </a:r>
            <a:endParaRPr lang="nl-BE" dirty="0"/>
          </a:p>
        </p:txBody>
      </p:sp>
      <p:sp>
        <p:nvSpPr>
          <p:cNvPr id="3" name="Ondertitel 2"/>
          <p:cNvSpPr>
            <a:spLocks noGrp="1"/>
          </p:cNvSpPr>
          <p:nvPr>
            <p:ph type="subTitle" idx="1"/>
          </p:nvPr>
        </p:nvSpPr>
        <p:spPr/>
        <p:txBody>
          <a:bodyPr/>
          <a:lstStyle/>
          <a:p>
            <a:r>
              <a:rPr lang="nl-BE" dirty="0" smtClean="0"/>
              <a:t>Essentials LES 1</a:t>
            </a:r>
            <a:endParaRPr lang="nl-BE" dirty="0"/>
          </a:p>
        </p:txBody>
      </p:sp>
    </p:spTree>
    <p:extLst>
      <p:ext uri="{BB962C8B-B14F-4D97-AF65-F5344CB8AC3E}">
        <p14:creationId xmlns:p14="http://schemas.microsoft.com/office/powerpoint/2010/main" val="350291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Server Essentials: Windows </a:t>
            </a:r>
            <a:r>
              <a:rPr lang="nl-BE" dirty="0" smtClean="0"/>
              <a:t>2016 </a:t>
            </a:r>
            <a:r>
              <a:rPr lang="nl-BE" dirty="0" smtClean="0"/>
              <a:t>Server </a:t>
            </a:r>
            <a:endParaRPr lang="nl-BE" dirty="0"/>
          </a:p>
        </p:txBody>
      </p:sp>
      <p:sp>
        <p:nvSpPr>
          <p:cNvPr id="3" name="Tijdelijke aanduiding voor inhoud 2"/>
          <p:cNvSpPr>
            <a:spLocks noGrp="1"/>
          </p:cNvSpPr>
          <p:nvPr>
            <p:ph idx="1"/>
          </p:nvPr>
        </p:nvSpPr>
        <p:spPr/>
        <p:txBody>
          <a:bodyPr/>
          <a:lstStyle/>
          <a:p>
            <a:r>
              <a:rPr lang="nl-BE" dirty="0" smtClean="0"/>
              <a:t>Vak bestaat uit 50% Linux en 50% Windows</a:t>
            </a:r>
          </a:p>
          <a:p>
            <a:r>
              <a:rPr lang="nl-BE" dirty="0" smtClean="0"/>
              <a:t>50% Windows Server bestaat uit:</a:t>
            </a:r>
          </a:p>
          <a:p>
            <a:pPr lvl="1"/>
            <a:r>
              <a:rPr lang="nl-BE" dirty="0" smtClean="0"/>
              <a:t>35% examen (mondeling)</a:t>
            </a:r>
          </a:p>
          <a:p>
            <a:pPr lvl="1"/>
            <a:r>
              <a:rPr lang="nl-BE" dirty="0" smtClean="0"/>
              <a:t>15% eindopdracht</a:t>
            </a:r>
          </a:p>
          <a:p>
            <a:pPr lvl="2"/>
            <a:r>
              <a:rPr lang="nl-BE" dirty="0" smtClean="0"/>
              <a:t>Uitgedeeld laatste 2 weken van het vak</a:t>
            </a:r>
          </a:p>
          <a:p>
            <a:pPr lvl="2"/>
            <a:r>
              <a:rPr lang="nl-BE" dirty="0" smtClean="0"/>
              <a:t>Herhaling van alle leerstof in een eindopdracht</a:t>
            </a:r>
          </a:p>
          <a:p>
            <a:pPr lvl="2"/>
            <a:r>
              <a:rPr lang="nl-BE" dirty="0" smtClean="0"/>
              <a:t>Individueel</a:t>
            </a:r>
          </a:p>
          <a:p>
            <a:pPr lvl="2"/>
            <a:r>
              <a:rPr lang="nl-BE" dirty="0" smtClean="0"/>
              <a:t>Kan niet heropgenomen worden in 2</a:t>
            </a:r>
            <a:r>
              <a:rPr lang="nl-BE" baseline="30000" dirty="0" smtClean="0"/>
              <a:t>de</a:t>
            </a:r>
            <a:r>
              <a:rPr lang="nl-BE" dirty="0" smtClean="0"/>
              <a:t> zittijd</a:t>
            </a:r>
          </a:p>
          <a:p>
            <a:pPr lvl="2"/>
            <a:endParaRPr lang="nl-BE" dirty="0" smtClean="0"/>
          </a:p>
        </p:txBody>
      </p:sp>
    </p:spTree>
    <p:extLst>
      <p:ext uri="{BB962C8B-B14F-4D97-AF65-F5344CB8AC3E}">
        <p14:creationId xmlns:p14="http://schemas.microsoft.com/office/powerpoint/2010/main" val="22996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Vereisten</a:t>
            </a:r>
            <a:endParaRPr lang="nl-BE" dirty="0"/>
          </a:p>
        </p:txBody>
      </p:sp>
      <p:sp>
        <p:nvSpPr>
          <p:cNvPr id="3" name="Tijdelijke aanduiding voor inhoud 2"/>
          <p:cNvSpPr>
            <a:spLocks noGrp="1"/>
          </p:cNvSpPr>
          <p:nvPr>
            <p:ph idx="1"/>
          </p:nvPr>
        </p:nvSpPr>
        <p:spPr/>
        <p:txBody>
          <a:bodyPr>
            <a:normAutofit fontScale="92500" lnSpcReduction="20000"/>
          </a:bodyPr>
          <a:lstStyle/>
          <a:p>
            <a:r>
              <a:rPr lang="nl-BE" dirty="0" smtClean="0"/>
              <a:t>Windows </a:t>
            </a:r>
            <a:r>
              <a:rPr lang="nl-BE" dirty="0" smtClean="0"/>
              <a:t>10 Professional, </a:t>
            </a:r>
            <a:r>
              <a:rPr lang="nl-BE" dirty="0" err="1" smtClean="0"/>
              <a:t>Educational</a:t>
            </a:r>
            <a:r>
              <a:rPr lang="nl-BE" dirty="0" smtClean="0"/>
              <a:t> of Enterprise</a:t>
            </a:r>
          </a:p>
          <a:p>
            <a:r>
              <a:rPr lang="nl-BE" dirty="0" smtClean="0"/>
              <a:t>Installeren van Hyper-V rol</a:t>
            </a:r>
          </a:p>
          <a:p>
            <a:pPr lvl="1"/>
            <a:r>
              <a:rPr lang="nl-BE" dirty="0" smtClean="0"/>
              <a:t>Configuratiescherm\Alle Configuratiescherm-onderdelen\Programma's en onderdelen</a:t>
            </a:r>
          </a:p>
          <a:p>
            <a:pPr lvl="1"/>
            <a:r>
              <a:rPr lang="nl-BE" dirty="0" smtClean="0"/>
              <a:t>Windows Onderdelen in of uitschakelen</a:t>
            </a:r>
          </a:p>
          <a:p>
            <a:pPr lvl="1"/>
            <a:r>
              <a:rPr lang="nl-BE" dirty="0" smtClean="0"/>
              <a:t>Hyper-V met alle opties (Beheerprogramma’s EN platform)</a:t>
            </a:r>
          </a:p>
          <a:p>
            <a:r>
              <a:rPr lang="nl-BE" dirty="0" smtClean="0"/>
              <a:t>Indien platform niet ter beschikking staat:</a:t>
            </a:r>
          </a:p>
          <a:p>
            <a:pPr lvl="1"/>
            <a:r>
              <a:rPr lang="nl-BE" dirty="0" smtClean="0"/>
              <a:t>Ga naar de bios en selecteer </a:t>
            </a:r>
            <a:r>
              <a:rPr lang="nl-BE" dirty="0" err="1" smtClean="0"/>
              <a:t>Virtualization</a:t>
            </a:r>
            <a:r>
              <a:rPr lang="nl-BE" dirty="0" smtClean="0"/>
              <a:t> </a:t>
            </a:r>
            <a:r>
              <a:rPr lang="nl-BE" dirty="0" err="1" smtClean="0"/>
              <a:t>technology</a:t>
            </a:r>
            <a:r>
              <a:rPr lang="nl-BE" dirty="0" smtClean="0"/>
              <a:t>.</a:t>
            </a:r>
          </a:p>
          <a:p>
            <a:pPr lvl="1"/>
            <a:r>
              <a:rPr lang="nl-BE" dirty="0" smtClean="0"/>
              <a:t>Indien dit niet werkt -&gt; ga naar je </a:t>
            </a:r>
            <a:r>
              <a:rPr lang="nl-BE" dirty="0" err="1" smtClean="0"/>
              <a:t>vaklector</a:t>
            </a:r>
            <a:endParaRPr lang="nl-BE" dirty="0" smtClean="0"/>
          </a:p>
          <a:p>
            <a:r>
              <a:rPr lang="nl-BE" dirty="0" smtClean="0"/>
              <a:t>Indien Hyper-V niet beschikbaar is bij Windows onderdelen</a:t>
            </a:r>
          </a:p>
          <a:p>
            <a:pPr lvl="1"/>
            <a:r>
              <a:rPr lang="nl-BE" dirty="0" smtClean="0"/>
              <a:t>Upgrade je Windows (bestel ISO Windows 10 </a:t>
            </a:r>
            <a:r>
              <a:rPr lang="nl-BE" dirty="0" err="1" smtClean="0"/>
              <a:t>Edu</a:t>
            </a:r>
            <a:r>
              <a:rPr lang="nl-BE" dirty="0" smtClean="0"/>
              <a:t> bij </a:t>
            </a:r>
            <a:r>
              <a:rPr lang="nl-BE" dirty="0" err="1" smtClean="0"/>
              <a:t>Dreamspark</a:t>
            </a:r>
            <a:r>
              <a:rPr lang="nl-BE" dirty="0" smtClean="0"/>
              <a:t>, gebruik je nieuwe serienummer bij Configuratiescherm\Alle Configuratiescherm-onderdelen\Systeem en selecteer productcode wijzigen).</a:t>
            </a:r>
            <a:endParaRPr lang="nl-BE" dirty="0"/>
          </a:p>
        </p:txBody>
      </p:sp>
    </p:spTree>
    <p:extLst>
      <p:ext uri="{BB962C8B-B14F-4D97-AF65-F5344CB8AC3E}">
        <p14:creationId xmlns:p14="http://schemas.microsoft.com/office/powerpoint/2010/main" val="91124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Hyper-V	</a:t>
            </a:r>
            <a:endParaRPr lang="nl-BE" dirty="0"/>
          </a:p>
        </p:txBody>
      </p:sp>
      <p:sp>
        <p:nvSpPr>
          <p:cNvPr id="3" name="Tijdelijke aanduiding voor inhoud 2"/>
          <p:cNvSpPr>
            <a:spLocks noGrp="1"/>
          </p:cNvSpPr>
          <p:nvPr>
            <p:ph idx="1"/>
          </p:nvPr>
        </p:nvSpPr>
        <p:spPr/>
        <p:txBody>
          <a:bodyPr>
            <a:normAutofit lnSpcReduction="10000"/>
          </a:bodyPr>
          <a:lstStyle/>
          <a:p>
            <a:r>
              <a:rPr lang="nl-BE" dirty="0" smtClean="0"/>
              <a:t>Virtualisatieplatform: </a:t>
            </a:r>
            <a:r>
              <a:rPr lang="nl-BE" dirty="0" err="1" smtClean="0"/>
              <a:t>virtualiseert</a:t>
            </a:r>
            <a:r>
              <a:rPr lang="nl-BE" dirty="0" smtClean="0"/>
              <a:t> je besturingssysteem</a:t>
            </a:r>
          </a:p>
          <a:p>
            <a:r>
              <a:rPr lang="nl-BE" dirty="0" smtClean="0"/>
              <a:t>V-switch: een virtuele switch tussen je virtuele machines en/of je fysieke netwerkadapter</a:t>
            </a:r>
          </a:p>
          <a:p>
            <a:r>
              <a:rPr lang="nl-BE" dirty="0" smtClean="0"/>
              <a:t>Selecteer Nieuwe V-switch</a:t>
            </a:r>
          </a:p>
          <a:p>
            <a:pPr lvl="1"/>
            <a:r>
              <a:rPr lang="nl-BE" dirty="0" smtClean="0"/>
              <a:t>Interne v-switch: enkel je virtuele machines kan je koppelen aan mekaar via deze switch</a:t>
            </a:r>
          </a:p>
          <a:p>
            <a:pPr lvl="1"/>
            <a:r>
              <a:rPr lang="nl-BE" dirty="0" smtClean="0"/>
              <a:t>Externe v-switch: je koppelt je v-switch aan een externe adapter (wifi of fysiek) waardoor elke virtuele machine toegang krijgt tot deze adapter (lees internettoegang).</a:t>
            </a:r>
          </a:p>
          <a:p>
            <a:r>
              <a:rPr lang="nl-BE" dirty="0" smtClean="0"/>
              <a:t>Taak: creëer 1 interne v-switch met naam INTERN en 1 externe v-switch gekoppeld aan je wifi adapter met naam EXTERN</a:t>
            </a:r>
            <a:endParaRPr lang="nl-BE" dirty="0"/>
          </a:p>
        </p:txBody>
      </p:sp>
    </p:spTree>
    <p:extLst>
      <p:ext uri="{BB962C8B-B14F-4D97-AF65-F5344CB8AC3E}">
        <p14:creationId xmlns:p14="http://schemas.microsoft.com/office/powerpoint/2010/main" val="2633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Windows </a:t>
            </a:r>
            <a:r>
              <a:rPr lang="nl-BE" dirty="0" smtClean="0"/>
              <a:t>2016 </a:t>
            </a:r>
            <a:r>
              <a:rPr lang="nl-BE" dirty="0" smtClean="0"/>
              <a:t>Server ISO en nieuwe </a:t>
            </a:r>
            <a:r>
              <a:rPr lang="nl-BE" dirty="0" err="1" smtClean="0"/>
              <a:t>vm</a:t>
            </a:r>
            <a:r>
              <a:rPr lang="nl-BE" dirty="0" smtClean="0"/>
              <a:t>	</a:t>
            </a:r>
            <a:endParaRPr lang="nl-BE" dirty="0"/>
          </a:p>
        </p:txBody>
      </p:sp>
      <p:sp>
        <p:nvSpPr>
          <p:cNvPr id="3" name="Tijdelijke aanduiding voor inhoud 2"/>
          <p:cNvSpPr>
            <a:spLocks noGrp="1"/>
          </p:cNvSpPr>
          <p:nvPr>
            <p:ph idx="1"/>
          </p:nvPr>
        </p:nvSpPr>
        <p:spPr>
          <a:xfrm>
            <a:off x="582063" y="1423101"/>
            <a:ext cx="10753725" cy="5093313"/>
          </a:xfrm>
        </p:spPr>
        <p:txBody>
          <a:bodyPr>
            <a:normAutofit fontScale="92500" lnSpcReduction="10000"/>
          </a:bodyPr>
          <a:lstStyle/>
          <a:p>
            <a:r>
              <a:rPr lang="nl-BE" dirty="0" smtClean="0"/>
              <a:t>Download de nieuwe Windows </a:t>
            </a:r>
            <a:r>
              <a:rPr lang="nl-BE" dirty="0" smtClean="0"/>
              <a:t>2016 Server </a:t>
            </a:r>
            <a:r>
              <a:rPr lang="nl-BE" dirty="0" smtClean="0"/>
              <a:t>ISO via </a:t>
            </a:r>
            <a:r>
              <a:rPr lang="nl-BE" dirty="0" err="1" smtClean="0"/>
              <a:t>dreamspark</a:t>
            </a:r>
            <a:r>
              <a:rPr lang="nl-BE" dirty="0" smtClean="0"/>
              <a:t>/</a:t>
            </a:r>
            <a:r>
              <a:rPr lang="nl-BE" dirty="0" err="1" smtClean="0"/>
              <a:t>onthehub</a:t>
            </a:r>
            <a:r>
              <a:rPr lang="nl-BE" dirty="0" smtClean="0"/>
              <a:t>.</a:t>
            </a:r>
            <a:endParaRPr lang="nl-BE" dirty="0" smtClean="0"/>
          </a:p>
          <a:p>
            <a:r>
              <a:rPr lang="nl-BE" dirty="0" smtClean="0"/>
              <a:t>Ga naar Hyper-V beheer</a:t>
            </a:r>
          </a:p>
          <a:p>
            <a:pPr lvl="1"/>
            <a:r>
              <a:rPr lang="nl-BE" dirty="0" smtClean="0"/>
              <a:t>Nieuw</a:t>
            </a:r>
          </a:p>
          <a:p>
            <a:pPr lvl="2"/>
            <a:r>
              <a:rPr lang="nl-BE" dirty="0" smtClean="0"/>
              <a:t>Virtuele machine</a:t>
            </a:r>
          </a:p>
          <a:p>
            <a:pPr lvl="1"/>
            <a:r>
              <a:rPr lang="nl-BE" dirty="0" smtClean="0"/>
              <a:t>Geef als naam Server1</a:t>
            </a:r>
          </a:p>
          <a:p>
            <a:pPr lvl="1"/>
            <a:r>
              <a:rPr lang="nl-BE" dirty="0" smtClean="0"/>
              <a:t>Kies generatie 2</a:t>
            </a:r>
          </a:p>
          <a:p>
            <a:pPr lvl="1"/>
            <a:r>
              <a:rPr lang="nl-BE" dirty="0" smtClean="0"/>
              <a:t>Laat standaard geheugen staan</a:t>
            </a:r>
          </a:p>
          <a:p>
            <a:pPr lvl="1"/>
            <a:r>
              <a:rPr lang="nl-BE" dirty="0" smtClean="0"/>
              <a:t>Selecteer bij verbinding INTERN</a:t>
            </a:r>
          </a:p>
          <a:p>
            <a:pPr lvl="1"/>
            <a:r>
              <a:rPr lang="nl-BE" dirty="0" smtClean="0"/>
              <a:t>Laat de optie een virtuele schijf maken staan.</a:t>
            </a:r>
          </a:p>
          <a:p>
            <a:pPr lvl="2"/>
            <a:r>
              <a:rPr lang="nl-BE" dirty="0" smtClean="0"/>
              <a:t>Indien je over weinig schijfruimte beschikt kan je de locatie wijzigen. Je mag NOOIT je </a:t>
            </a:r>
            <a:r>
              <a:rPr lang="nl-BE" dirty="0" err="1" smtClean="0"/>
              <a:t>vm</a:t>
            </a:r>
            <a:r>
              <a:rPr lang="nl-BE" dirty="0" smtClean="0"/>
              <a:t> opstarten zonder de externe schijf of usb in je pc te steken. Zorg dat je minstens USB3.0 gebruikt met een SNELLE usbstick of externe schijf. Het is veel sneller om deze </a:t>
            </a:r>
            <a:r>
              <a:rPr lang="nl-BE" dirty="0" err="1" smtClean="0"/>
              <a:t>vm’s</a:t>
            </a:r>
            <a:r>
              <a:rPr lang="nl-BE" dirty="0" smtClean="0"/>
              <a:t> op je lokale schijf te hebben staan, gebruik dit dus enkel indien je echt geen vrije ruimte hebt! Verplaats deze locatie ook nooit op je externe schijf of je </a:t>
            </a:r>
            <a:r>
              <a:rPr lang="nl-BE" dirty="0" err="1" smtClean="0"/>
              <a:t>vm</a:t>
            </a:r>
            <a:r>
              <a:rPr lang="nl-BE" dirty="0" smtClean="0"/>
              <a:t> zal niet meer functioneren!</a:t>
            </a:r>
          </a:p>
          <a:p>
            <a:pPr lvl="1"/>
            <a:r>
              <a:rPr lang="nl-BE" dirty="0" smtClean="0"/>
              <a:t>Selecteer een besturingssysteem installeren vanaf een </a:t>
            </a:r>
            <a:r>
              <a:rPr lang="nl-BE" dirty="0" err="1" smtClean="0"/>
              <a:t>opstarbaar</a:t>
            </a:r>
            <a:r>
              <a:rPr lang="nl-BE" dirty="0" smtClean="0"/>
              <a:t> </a:t>
            </a:r>
            <a:r>
              <a:rPr lang="nl-BE" dirty="0" err="1" smtClean="0"/>
              <a:t>installatiekopiebestand</a:t>
            </a:r>
            <a:r>
              <a:rPr lang="nl-BE" dirty="0" smtClean="0"/>
              <a:t> en browse naar je gedownloade Windows </a:t>
            </a:r>
            <a:r>
              <a:rPr lang="nl-BE" dirty="0" smtClean="0"/>
              <a:t>2016 </a:t>
            </a:r>
            <a:r>
              <a:rPr lang="nl-BE" dirty="0" err="1" smtClean="0"/>
              <a:t>iso</a:t>
            </a:r>
            <a:r>
              <a:rPr lang="nl-BE" dirty="0" smtClean="0"/>
              <a:t>.</a:t>
            </a:r>
          </a:p>
          <a:p>
            <a:pPr lvl="1"/>
            <a:r>
              <a:rPr lang="nl-BE" dirty="0" smtClean="0"/>
              <a:t>Selecteer Voltooien.</a:t>
            </a:r>
          </a:p>
          <a:p>
            <a:endParaRPr lang="nl-BE" dirty="0" smtClean="0"/>
          </a:p>
          <a:p>
            <a:endParaRPr lang="nl-BE" dirty="0"/>
          </a:p>
        </p:txBody>
      </p:sp>
    </p:spTree>
    <p:extLst>
      <p:ext uri="{BB962C8B-B14F-4D97-AF65-F5344CB8AC3E}">
        <p14:creationId xmlns:p14="http://schemas.microsoft.com/office/powerpoint/2010/main" val="123633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VM opstarten en installeren</a:t>
            </a:r>
            <a:endParaRPr lang="nl-BE" dirty="0"/>
          </a:p>
        </p:txBody>
      </p:sp>
      <p:sp>
        <p:nvSpPr>
          <p:cNvPr id="3" name="Tijdelijke aanduiding voor inhoud 2"/>
          <p:cNvSpPr>
            <a:spLocks noGrp="1"/>
          </p:cNvSpPr>
          <p:nvPr>
            <p:ph idx="1"/>
          </p:nvPr>
        </p:nvSpPr>
        <p:spPr/>
        <p:txBody>
          <a:bodyPr/>
          <a:lstStyle/>
          <a:p>
            <a:r>
              <a:rPr lang="nl-BE" dirty="0" smtClean="0"/>
              <a:t>Klik rechtermuisknop op je nieuwe virtuele machine</a:t>
            </a:r>
          </a:p>
          <a:p>
            <a:r>
              <a:rPr lang="nl-BE" dirty="0" smtClean="0"/>
              <a:t>Selecteer starten en dubbelklik op je virtuele machine</a:t>
            </a:r>
          </a:p>
          <a:p>
            <a:r>
              <a:rPr lang="nl-BE" dirty="0" smtClean="0"/>
              <a:t>De installatie zou nu onmiddellijk moeten starten.</a:t>
            </a:r>
          </a:p>
          <a:p>
            <a:pPr lvl="1"/>
            <a:r>
              <a:rPr lang="nl-BE" dirty="0" smtClean="0"/>
              <a:t>Installeer je Windows </a:t>
            </a:r>
            <a:r>
              <a:rPr lang="nl-BE" dirty="0" smtClean="0"/>
              <a:t>2016 </a:t>
            </a:r>
            <a:r>
              <a:rPr lang="nl-BE" dirty="0" smtClean="0"/>
              <a:t>Server. Gebruik alle standaard opties.</a:t>
            </a:r>
          </a:p>
          <a:p>
            <a:r>
              <a:rPr lang="nl-BE" dirty="0" smtClean="0"/>
              <a:t>Maak een nieuwe </a:t>
            </a:r>
            <a:r>
              <a:rPr lang="nl-BE" dirty="0" err="1" smtClean="0"/>
              <a:t>vm</a:t>
            </a:r>
            <a:r>
              <a:rPr lang="nl-BE" dirty="0" smtClean="0"/>
              <a:t> aan met als naam Client</a:t>
            </a:r>
          </a:p>
          <a:p>
            <a:pPr lvl="1"/>
            <a:r>
              <a:rPr lang="nl-BE" dirty="0" smtClean="0"/>
              <a:t>Gebruik een </a:t>
            </a:r>
            <a:r>
              <a:rPr lang="nl-BE" dirty="0" smtClean="0"/>
              <a:t>Windows </a:t>
            </a:r>
            <a:r>
              <a:rPr lang="nl-BE" dirty="0" smtClean="0"/>
              <a:t>10 </a:t>
            </a:r>
            <a:r>
              <a:rPr lang="nl-BE" dirty="0" err="1" smtClean="0"/>
              <a:t>Iso</a:t>
            </a:r>
            <a:r>
              <a:rPr lang="nl-BE" dirty="0" smtClean="0"/>
              <a:t> image en installeer deze identiek als de Windows </a:t>
            </a:r>
            <a:r>
              <a:rPr lang="nl-BE" dirty="0" smtClean="0"/>
              <a:t>2016 </a:t>
            </a:r>
            <a:r>
              <a:rPr lang="nl-BE" dirty="0" smtClean="0"/>
              <a:t>Server.</a:t>
            </a:r>
          </a:p>
          <a:p>
            <a:pPr marL="457200" lvl="1" indent="0">
              <a:buNone/>
            </a:pPr>
            <a:endParaRPr lang="nl-BE" dirty="0" smtClean="0"/>
          </a:p>
        </p:txBody>
      </p:sp>
    </p:spTree>
    <p:extLst>
      <p:ext uri="{BB962C8B-B14F-4D97-AF65-F5344CB8AC3E}">
        <p14:creationId xmlns:p14="http://schemas.microsoft.com/office/powerpoint/2010/main" val="29944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Tegen volgende les	</a:t>
            </a:r>
            <a:endParaRPr lang="nl-BE" dirty="0"/>
          </a:p>
        </p:txBody>
      </p:sp>
      <p:sp>
        <p:nvSpPr>
          <p:cNvPr id="3" name="Tijdelijke aanduiding voor inhoud 2"/>
          <p:cNvSpPr>
            <a:spLocks noGrp="1"/>
          </p:cNvSpPr>
          <p:nvPr>
            <p:ph idx="1"/>
          </p:nvPr>
        </p:nvSpPr>
        <p:spPr/>
        <p:txBody>
          <a:bodyPr/>
          <a:lstStyle/>
          <a:p>
            <a:r>
              <a:rPr lang="nl-BE" dirty="0" smtClean="0"/>
              <a:t>Je hebt volgende zaken afgewerkt:</a:t>
            </a:r>
          </a:p>
          <a:p>
            <a:pPr lvl="1"/>
            <a:r>
              <a:rPr lang="nl-BE" dirty="0" smtClean="0"/>
              <a:t>Hyper-V </a:t>
            </a:r>
            <a:r>
              <a:rPr lang="nl-BE" dirty="0" err="1" smtClean="0"/>
              <a:t>geinstalleerd</a:t>
            </a:r>
            <a:endParaRPr lang="nl-BE" dirty="0" smtClean="0"/>
          </a:p>
          <a:p>
            <a:pPr lvl="1"/>
            <a:r>
              <a:rPr lang="nl-BE" dirty="0" smtClean="0"/>
              <a:t>2 v-switches INTERN en EXTERN</a:t>
            </a:r>
          </a:p>
          <a:p>
            <a:pPr lvl="1"/>
            <a:r>
              <a:rPr lang="nl-BE" dirty="0" smtClean="0"/>
              <a:t>2 virtuele machines</a:t>
            </a:r>
          </a:p>
          <a:p>
            <a:pPr lvl="2"/>
            <a:r>
              <a:rPr lang="nl-BE" dirty="0" smtClean="0"/>
              <a:t>Windows 2012 Server op interne </a:t>
            </a:r>
            <a:r>
              <a:rPr lang="nl-BE" dirty="0" err="1" smtClean="0"/>
              <a:t>vswitch</a:t>
            </a:r>
            <a:r>
              <a:rPr lang="nl-BE" dirty="0" smtClean="0"/>
              <a:t> gekoppeld en volledig </a:t>
            </a:r>
            <a:r>
              <a:rPr lang="nl-BE" dirty="0" err="1" smtClean="0"/>
              <a:t>geinstalleerd</a:t>
            </a:r>
            <a:endParaRPr lang="nl-BE" dirty="0" smtClean="0"/>
          </a:p>
          <a:p>
            <a:pPr lvl="2"/>
            <a:r>
              <a:rPr lang="nl-BE" dirty="0" smtClean="0"/>
              <a:t>Windows 8.1 of Windows 10 professional/</a:t>
            </a:r>
            <a:r>
              <a:rPr lang="nl-BE" dirty="0" err="1" smtClean="0"/>
              <a:t>edu</a:t>
            </a:r>
            <a:r>
              <a:rPr lang="nl-BE" dirty="0" smtClean="0"/>
              <a:t>/Enterprise op interne </a:t>
            </a:r>
            <a:r>
              <a:rPr lang="nl-BE" dirty="0" err="1" smtClean="0"/>
              <a:t>vswitch</a:t>
            </a:r>
            <a:r>
              <a:rPr lang="nl-BE" dirty="0" smtClean="0"/>
              <a:t> gekoppeld en volledig </a:t>
            </a:r>
            <a:r>
              <a:rPr lang="nl-BE" dirty="0" err="1" smtClean="0"/>
              <a:t>geinstalleerd</a:t>
            </a:r>
            <a:r>
              <a:rPr lang="nl-BE" dirty="0" smtClean="0"/>
              <a:t>.</a:t>
            </a:r>
          </a:p>
          <a:p>
            <a:pPr lvl="1"/>
            <a:r>
              <a:rPr lang="nl-BE" dirty="0" smtClean="0"/>
              <a:t>Beide virtuele machines hoeven niet noodzakelijk geregistreerd met serienummer.</a:t>
            </a:r>
          </a:p>
        </p:txBody>
      </p:sp>
    </p:spTree>
    <p:extLst>
      <p:ext uri="{BB962C8B-B14F-4D97-AF65-F5344CB8AC3E}">
        <p14:creationId xmlns:p14="http://schemas.microsoft.com/office/powerpoint/2010/main" val="26050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spTree>
    <p:extLst>
      <p:ext uri="{BB962C8B-B14F-4D97-AF65-F5344CB8AC3E}">
        <p14:creationId xmlns:p14="http://schemas.microsoft.com/office/powerpoint/2010/main" val="9680600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245</TotalTime>
  <Words>506</Words>
  <Application>Microsoft Office PowerPoint</Application>
  <PresentationFormat>Breedbeeld</PresentationFormat>
  <Paragraphs>57</Paragraphs>
  <Slides>8</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8</vt:i4>
      </vt:variant>
    </vt:vector>
  </HeadingPairs>
  <TitlesOfParts>
    <vt:vector size="11" baseType="lpstr">
      <vt:lpstr>Arial</vt:lpstr>
      <vt:lpstr>Calibri Light</vt:lpstr>
      <vt:lpstr>Metropolitan</vt:lpstr>
      <vt:lpstr>Windows 2016 Server </vt:lpstr>
      <vt:lpstr>Server Essentials: Windows 2016 Server </vt:lpstr>
      <vt:lpstr>Vereisten</vt:lpstr>
      <vt:lpstr>Hyper-V </vt:lpstr>
      <vt:lpstr>Windows 2016 Server ISO en nieuwe vm </vt:lpstr>
      <vt:lpstr>VM opstarten en installeren</vt:lpstr>
      <vt:lpstr>Tegen volgende les </vt:lpstr>
      <vt:lpstr>PowerPoint-presentatie</vt:lpstr>
    </vt:vector>
  </TitlesOfParts>
  <Company>XIOS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20</cp:revision>
  <dcterms:created xsi:type="dcterms:W3CDTF">2016-06-13T13:38:04Z</dcterms:created>
  <dcterms:modified xsi:type="dcterms:W3CDTF">2018-09-17T06:43:53Z</dcterms:modified>
</cp:coreProperties>
</file>