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4452-0BF9-44AC-BC00-D48AD539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6A0A-7C07-440F-B50E-F99BCEF1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E148-BDAC-4B76-BFE8-47F8D97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D65A-4A46-47AC-B163-28FCB8BA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0523-56E7-4BB7-A602-44F1038C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67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A108-F6E4-4D64-AEF9-8C7B19FC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E0655-FED1-4A91-B5B3-E0F222EE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6167-136D-45E6-86CB-F18D431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ACF4-B2C1-4AB1-BC0A-E3A53960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DE80-DCB5-4577-97B3-68E5D2F4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33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E9134-CE59-4381-AC52-467C638E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0632C-E5FB-4CF7-BCAE-679BA65B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58EB-AE1C-459A-B6AE-5035FD06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DC9E-6625-4835-AD54-66E34007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634A-2DF3-486C-BB5E-C153866F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6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E595-0C29-48A3-BADA-17C74A47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1506-088F-4FA3-9647-8C8E00C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D4E5-4507-4DFC-802D-D6A90D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FC3D-218B-4F95-A8AB-70B0A0E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FAAD-A1B1-4109-B64E-2E193C7B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655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93C3-9D95-4FB9-A26A-C7192C37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9042-32C1-4753-A14B-E04A500E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0AC6-2044-49A1-AEB1-8605E38C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77D3-4C7D-4C51-91FF-74868E1A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A8FD-0EC0-4443-9D4F-8F371349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4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D620-34D8-4265-9B15-CA8459C2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10B5-E086-4610-B2BD-7002DA1A2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8EFF2-408D-4883-BE68-606AC822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965A-F9AD-4DFD-9461-F41E08E9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6657-2735-4E34-9325-67E45A31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E7C4-F1D8-4F4E-A26B-A966EF8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37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4FBB-A689-4066-A699-AC8B00B9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0C74D-BF68-4EAF-9ED0-881ED17C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0490B-C775-4B4B-A152-67CAEB15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571A6-79F8-45D3-8220-182473326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3FB66-A69D-4B8B-AB87-71FCA39B9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260E2-2500-4F21-B4E2-20B560C7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D3279-DB67-425F-BAEE-8104815E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2DE9E-73A7-4328-A422-17A3007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35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4FE-D3A3-4E86-A781-8597493F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62B6A-F15F-4DCE-ADC4-E6256C44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C28D1-1375-41BD-B217-5AD9C725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AEF23-3F38-46FB-9F9E-C55B599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6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E7178-7CB2-4D9F-96A2-2230C44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202C5-6F21-4579-BB99-A9F17FAE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F37E4-D3D0-4726-8A09-F629BC91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974-9F0B-4DB0-AF4D-0A35D2E9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A69E-0A41-41D0-9001-47409852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1244-6F5B-4E9E-8649-25AE428E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E799-5565-4DAC-B2A4-2ABF01B0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6057D-6E21-4C05-B5FE-F188EF64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BE66-EA8A-484C-8508-5980D77E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836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F22B-127A-4153-9464-620AF32A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93072-DC38-49F0-A006-AA694385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6ABA8-E94D-4845-843B-72D0D6B8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90F6-E53B-445A-B373-ACCFB67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54BE-6EC9-4037-B9E9-59A630F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A4EF-E456-4A2F-AF31-9DA0907E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1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B8209-4361-4D54-88CD-5344ECD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CF680-54EC-4D80-B82E-4BE22C56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2384-1FE4-44B5-995E-D3DF6E0A5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E7F7-34E6-48C1-9312-37D00D32BCD5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5593-8F96-4A0B-A719-A3387995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DA4E-785F-4852-B0D4-BF6D22E5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0A1D-F8C5-4501-AD25-43184DE00C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28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213" y="178130"/>
            <a:ext cx="9144000" cy="398628"/>
          </a:xfrm>
        </p:spPr>
        <p:txBody>
          <a:bodyPr>
            <a:normAutofit/>
          </a:bodyPr>
          <a:lstStyle/>
          <a:p>
            <a:pPr algn="l"/>
            <a:r>
              <a:rPr lang="es-CL" sz="1700" dirty="0"/>
              <a:t>Introducción a Python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665018"/>
            <a:ext cx="12192000" cy="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84910" y="1050502"/>
            <a:ext cx="11182834" cy="554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700" b="1" dirty="0"/>
              <a:t>Más sobre Estructuras de Datos…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b="1" dirty="0"/>
              <a:t>Sets, </a:t>
            </a:r>
            <a:r>
              <a:rPr lang="es-CL" sz="1500" dirty="0"/>
              <a:t>son colecciones no ordenadas sin elementos duplicados. Sus usos básicos incluyen membresía, test y eliminación de entradas duplicadas</a:t>
            </a:r>
            <a:endParaRPr lang="es-CL" sz="15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" y="2062162"/>
            <a:ext cx="5095875" cy="2124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76" y="1925002"/>
            <a:ext cx="3467100" cy="34766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109883" y="2977856"/>
            <a:ext cx="1336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letras únicas en ‘a’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717" y="3401555"/>
            <a:ext cx="1336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letras únicas en ‘b’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0109717" y="3813049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letras en que difieren a y b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107176" y="4234695"/>
            <a:ext cx="2050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letras que están en ‘a’ o en ‘b’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0106705" y="4656341"/>
            <a:ext cx="2050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letras que están en ‘a’ y en ‘b’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0106705" y="5103114"/>
            <a:ext cx="200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letras que están en ‘a’ o en ‘b’ pero no en ambos</a:t>
            </a:r>
          </a:p>
        </p:txBody>
      </p:sp>
      <p:cxnSp>
        <p:nvCxnSpPr>
          <p:cNvPr id="17" name="14 Conector recto de flecha"/>
          <p:cNvCxnSpPr/>
          <p:nvPr/>
        </p:nvCxnSpPr>
        <p:spPr>
          <a:xfrm flipH="1" flipV="1">
            <a:off x="9253198" y="3108475"/>
            <a:ext cx="747820" cy="7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4 Conector recto de flecha"/>
          <p:cNvCxnSpPr/>
          <p:nvPr/>
        </p:nvCxnSpPr>
        <p:spPr>
          <a:xfrm flipH="1" flipV="1">
            <a:off x="9253032" y="3540054"/>
            <a:ext cx="747820" cy="7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4 Conector recto de flecha"/>
          <p:cNvCxnSpPr/>
          <p:nvPr/>
        </p:nvCxnSpPr>
        <p:spPr>
          <a:xfrm flipH="1" flipV="1">
            <a:off x="9235185" y="3943286"/>
            <a:ext cx="747820" cy="7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 Conector recto de flecha"/>
          <p:cNvCxnSpPr/>
          <p:nvPr/>
        </p:nvCxnSpPr>
        <p:spPr>
          <a:xfrm flipH="1" flipV="1">
            <a:off x="9265665" y="4796726"/>
            <a:ext cx="747820" cy="7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4 Conector recto de flecha"/>
          <p:cNvCxnSpPr/>
          <p:nvPr/>
        </p:nvCxnSpPr>
        <p:spPr>
          <a:xfrm flipH="1" flipV="1">
            <a:off x="9280905" y="5238686"/>
            <a:ext cx="747820" cy="7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4 Conector recto de flecha"/>
          <p:cNvCxnSpPr/>
          <p:nvPr/>
        </p:nvCxnSpPr>
        <p:spPr>
          <a:xfrm flipH="1" flipV="1">
            <a:off x="9250425" y="4353878"/>
            <a:ext cx="747820" cy="7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3" y="5599747"/>
            <a:ext cx="4057650" cy="1038225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986346" y="5686013"/>
            <a:ext cx="44497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dirty="0"/>
              <a:t>Al igual que las list comprehensions es posible utilizar set comprehensions, como el del ejemplo </a:t>
            </a:r>
            <a:endParaRPr lang="es-CL" sz="15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E176C-2544-4C36-8CF5-3C8FBBAC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44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213" y="178130"/>
            <a:ext cx="9144000" cy="398628"/>
          </a:xfrm>
        </p:spPr>
        <p:txBody>
          <a:bodyPr>
            <a:normAutofit/>
          </a:bodyPr>
          <a:lstStyle/>
          <a:p>
            <a:pPr algn="l"/>
            <a:r>
              <a:rPr lang="es-CL" sz="1700" dirty="0"/>
              <a:t>Introducción a Python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0" y="665018"/>
            <a:ext cx="12192000" cy="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84910" y="800780"/>
            <a:ext cx="11182834" cy="579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700" b="1" dirty="0"/>
              <a:t>Más sobre Estructuras de Datos…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b="1" dirty="0" err="1"/>
              <a:t>Frozensets</a:t>
            </a:r>
            <a:r>
              <a:rPr lang="es-CL" sz="1500" b="1" dirty="0"/>
              <a:t>, </a:t>
            </a:r>
            <a:r>
              <a:rPr lang="es-CL" sz="1500" dirty="0"/>
              <a:t>son colecciones no ordenadas sin elementos duplicados </a:t>
            </a:r>
            <a:r>
              <a:rPr lang="es-CL" sz="1500" b="1" dirty="0"/>
              <a:t>inmutables</a:t>
            </a:r>
            <a:r>
              <a:rPr lang="es-CL" sz="1500" dirty="0"/>
              <a:t>. Sus usos básicos incluyen membresía, test y eliminación de entradas duplicadas</a:t>
            </a:r>
            <a:endParaRPr lang="es-CL" sz="15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E176C-2544-4C36-8CF5-3C8FBBAC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26D7-258A-4971-B941-1A5181027942}" type="slidenum">
              <a:rPr lang="es-CL" smtClean="0"/>
              <a:t>2</a:t>
            </a:fld>
            <a:endParaRPr lang="es-CL"/>
          </a:p>
        </p:txBody>
      </p:sp>
      <p:sp>
        <p:nvSpPr>
          <p:cNvPr id="27" name="Rectángulo 25">
            <a:extLst>
              <a:ext uri="{FF2B5EF4-FFF2-40B4-BE49-F238E27FC236}">
                <a16:creationId xmlns:a16="http://schemas.microsoft.com/office/drawing/2014/main" id="{E45681F5-AFEA-4742-8E4D-2A93F479D83D}"/>
              </a:ext>
            </a:extLst>
          </p:cNvPr>
          <p:cNvSpPr/>
          <p:nvPr/>
        </p:nvSpPr>
        <p:spPr>
          <a:xfrm>
            <a:off x="170213" y="2043094"/>
            <a:ext cx="44497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dirty="0"/>
              <a:t>Recordando, los </a:t>
            </a:r>
            <a:r>
              <a:rPr lang="es-CL" sz="1500" b="1" dirty="0"/>
              <a:t>sets </a:t>
            </a:r>
            <a:r>
              <a:rPr lang="es-CL" sz="1500" dirty="0"/>
              <a:t>son </a:t>
            </a:r>
            <a:r>
              <a:rPr lang="es-CL" sz="1500" b="1" dirty="0"/>
              <a:t>mutables</a:t>
            </a:r>
            <a:r>
              <a:rPr lang="es-CL" sz="1500" dirty="0"/>
              <a:t>, es decir, es posible cambiarlos, o agregarles objetos:</a:t>
            </a:r>
            <a:endParaRPr lang="es-CL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FAD2B-FE65-4ED4-8BDC-7F9C65D9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5" y="2703859"/>
            <a:ext cx="4314825" cy="885825"/>
          </a:xfrm>
          <a:prstGeom prst="rect">
            <a:avLst/>
          </a:prstGeom>
        </p:spPr>
      </p:pic>
      <p:sp>
        <p:nvSpPr>
          <p:cNvPr id="28" name="Rectángulo 25">
            <a:extLst>
              <a:ext uri="{FF2B5EF4-FFF2-40B4-BE49-F238E27FC236}">
                <a16:creationId xmlns:a16="http://schemas.microsoft.com/office/drawing/2014/main" id="{6BE36227-AFBD-48FE-9BF9-3C2FF3926F58}"/>
              </a:ext>
            </a:extLst>
          </p:cNvPr>
          <p:cNvSpPr/>
          <p:nvPr/>
        </p:nvSpPr>
        <p:spPr>
          <a:xfrm>
            <a:off x="82916" y="3820900"/>
            <a:ext cx="44497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dirty="0"/>
              <a:t>Los </a:t>
            </a:r>
            <a:r>
              <a:rPr lang="es-CL" sz="1500" b="1" dirty="0" err="1"/>
              <a:t>frozensets</a:t>
            </a:r>
            <a:r>
              <a:rPr lang="es-CL" sz="1500" b="1" dirty="0"/>
              <a:t> </a:t>
            </a:r>
            <a:r>
              <a:rPr lang="es-CL" sz="1500" dirty="0"/>
              <a:t>son parecidos a los sets, excepto porque son </a:t>
            </a:r>
            <a:r>
              <a:rPr lang="es-CL" sz="1500" b="1" dirty="0"/>
              <a:t>inmutables</a:t>
            </a:r>
            <a:r>
              <a:rPr lang="es-CL" sz="1500" dirty="0"/>
              <a:t>, es decir, es no posible cambiarlos, o agregarles objetos:</a:t>
            </a:r>
            <a:endParaRPr lang="es-CL" sz="1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776C-AB96-4E47-90BD-CD387B8D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6" y="4781788"/>
            <a:ext cx="4604176" cy="1047750"/>
          </a:xfrm>
          <a:prstGeom prst="rect">
            <a:avLst/>
          </a:prstGeom>
        </p:spPr>
      </p:pic>
      <p:sp>
        <p:nvSpPr>
          <p:cNvPr id="29" name="Rectángulo 25">
            <a:extLst>
              <a:ext uri="{FF2B5EF4-FFF2-40B4-BE49-F238E27FC236}">
                <a16:creationId xmlns:a16="http://schemas.microsoft.com/office/drawing/2014/main" id="{CB0986FA-2325-4D60-A3A2-28883F3219F0}"/>
              </a:ext>
            </a:extLst>
          </p:cNvPr>
          <p:cNvSpPr/>
          <p:nvPr/>
        </p:nvSpPr>
        <p:spPr>
          <a:xfrm>
            <a:off x="5460144" y="1489096"/>
            <a:ext cx="5748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dirty="0"/>
              <a:t>Con los </a:t>
            </a:r>
            <a:r>
              <a:rPr lang="es-CL" sz="1500" b="1" dirty="0"/>
              <a:t>sets</a:t>
            </a:r>
            <a:r>
              <a:rPr lang="es-CL" sz="1500" dirty="0"/>
              <a:t> y </a:t>
            </a:r>
            <a:r>
              <a:rPr lang="es-CL" sz="1500" b="1" dirty="0" err="1"/>
              <a:t>frozensets</a:t>
            </a:r>
            <a:r>
              <a:rPr lang="es-CL" sz="1500" dirty="0"/>
              <a:t> es posible utilizar las siguientes </a:t>
            </a:r>
            <a:r>
              <a:rPr lang="es-CL" sz="1500" b="1" dirty="0"/>
              <a:t>operaciones de conjuntos</a:t>
            </a:r>
            <a:r>
              <a:rPr lang="es-CL" sz="1500" dirty="0"/>
              <a:t>:</a:t>
            </a:r>
            <a:endParaRPr lang="es-CL" sz="15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BB7C78-3174-4DC9-B482-44F5E4873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889" y="2061997"/>
            <a:ext cx="5371422" cy="2132414"/>
          </a:xfrm>
          <a:prstGeom prst="rect">
            <a:avLst/>
          </a:prstGeom>
        </p:spPr>
      </p:pic>
      <p:sp>
        <p:nvSpPr>
          <p:cNvPr id="30" name="Rectángulo 25">
            <a:extLst>
              <a:ext uri="{FF2B5EF4-FFF2-40B4-BE49-F238E27FC236}">
                <a16:creationId xmlns:a16="http://schemas.microsoft.com/office/drawing/2014/main" id="{84BCE5A2-3769-48D4-AA7B-C4F05CC1F2BF}"/>
              </a:ext>
            </a:extLst>
          </p:cNvPr>
          <p:cNvSpPr/>
          <p:nvPr/>
        </p:nvSpPr>
        <p:spPr>
          <a:xfrm>
            <a:off x="5460144" y="4213315"/>
            <a:ext cx="57487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500" dirty="0"/>
              <a:t>Sólo con los </a:t>
            </a:r>
            <a:r>
              <a:rPr lang="es-CL" sz="1500" b="1" dirty="0"/>
              <a:t>sets</a:t>
            </a:r>
            <a:r>
              <a:rPr lang="es-CL" sz="1500" dirty="0"/>
              <a:t> es posible utilizar las siguientes </a:t>
            </a:r>
            <a:r>
              <a:rPr lang="es-CL" sz="1500" b="1" dirty="0"/>
              <a:t>operaciones de conjuntos</a:t>
            </a:r>
            <a:r>
              <a:rPr lang="es-CL" sz="1500" dirty="0"/>
              <a:t>:</a:t>
            </a:r>
            <a:endParaRPr lang="es-CL" sz="15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92F6BB-8800-42D0-B1DD-E7B275852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150" y="4794081"/>
            <a:ext cx="7150794" cy="1927394"/>
          </a:xfrm>
          <a:prstGeom prst="rect">
            <a:avLst/>
          </a:prstGeom>
        </p:spPr>
      </p:pic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81DCD60A-7AFF-4026-8D0E-737F13FF45EE}"/>
              </a:ext>
            </a:extLst>
          </p:cNvPr>
          <p:cNvSpPr/>
          <p:nvPr/>
        </p:nvSpPr>
        <p:spPr>
          <a:xfrm>
            <a:off x="5924889" y="3053918"/>
            <a:ext cx="5428911" cy="168676"/>
          </a:xfrm>
          <a:prstGeom prst="round1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50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Introducción a Python</vt:lpstr>
      <vt:lpstr>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</dc:title>
  <dc:creator>David Diaz</dc:creator>
  <cp:lastModifiedBy>David Diaz</cp:lastModifiedBy>
  <cp:revision>1</cp:revision>
  <dcterms:created xsi:type="dcterms:W3CDTF">2017-09-25T16:04:59Z</dcterms:created>
  <dcterms:modified xsi:type="dcterms:W3CDTF">2017-09-25T16:05:13Z</dcterms:modified>
</cp:coreProperties>
</file>