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7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035BD3E-904C-4564-A3F8-4849B1F1AA9E}">
          <p14:sldIdLst>
            <p14:sldId id="256"/>
            <p14:sldId id="257"/>
            <p14:sldId id="260"/>
            <p14:sldId id="261"/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77" autoAdjust="0"/>
  </p:normalViewPr>
  <p:slideViewPr>
    <p:cSldViewPr snapToGrid="0">
      <p:cViewPr varScale="1">
        <p:scale>
          <a:sx n="108" d="100"/>
          <a:sy n="108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9C346-7EDA-469A-A303-40B1F669EA97}" type="datetimeFigureOut">
              <a:rPr lang="es-CL" smtClean="0"/>
              <a:t>30-10-2017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D6B00-9CE6-4160-BFC8-CE8A317717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42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49181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95518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4979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56601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97724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909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5508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08710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01276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00255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16464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2126-AF92-4ABE-B9CB-F5EFFECE5CA0}" type="datetime1">
              <a:rPr lang="es-CL" smtClean="0"/>
              <a:t>30-10-2017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26D7-258A-4971-B941-1A51810279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740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2625" dirty="0">
                <a:latin typeface="+mn-lt"/>
              </a:rPr>
              <a:t>Applied Machine Learning for Business and </a:t>
            </a:r>
            <a:r>
              <a:rPr lang="es-CL" sz="2625" dirty="0" err="1">
                <a:latin typeface="+mn-lt"/>
              </a:rPr>
              <a:t>Economics</a:t>
            </a:r>
            <a:endParaRPr lang="es-CL" sz="2625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625" dirty="0"/>
              <a:t>AMLBE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7F063-34C2-4E0C-8E04-93026257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</a:t>
            </a:fld>
            <a:endParaRPr lang="es-CL"/>
          </a:p>
        </p:txBody>
      </p:sp>
      <p:sp>
        <p:nvSpPr>
          <p:cNvPr id="5" name="4 CuadroTexto"/>
          <p:cNvSpPr txBox="1"/>
          <p:nvPr/>
        </p:nvSpPr>
        <p:spPr>
          <a:xfrm>
            <a:off x="137158" y="5698716"/>
            <a:ext cx="118013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750" dirty="0"/>
              <a:t>Profesor :  Raúl Muñoz R.</a:t>
            </a:r>
          </a:p>
        </p:txBody>
      </p:sp>
    </p:spTree>
    <p:extLst>
      <p:ext uri="{BB962C8B-B14F-4D97-AF65-F5344CB8AC3E}">
        <p14:creationId xmlns:p14="http://schemas.microsoft.com/office/powerpoint/2010/main" val="52963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10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CDF3B-9B6D-4B08-9B0E-0081BECB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73"/>
            <a:ext cx="9144000" cy="65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8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11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7CA30-F4C9-4A4D-9427-CA6903B2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36"/>
            <a:ext cx="9144000" cy="6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12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B0CF4-3FB8-4FE3-BD80-FF47DB7A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77"/>
            <a:ext cx="9144000" cy="65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5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13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995DB-7EC7-4283-9A59-732C6539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89"/>
            <a:ext cx="9144000" cy="65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1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14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95B77-82D5-4AA1-994A-7C1A6ECA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07"/>
            <a:ext cx="9144000" cy="65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15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B2529-100A-4197-A628-45205A78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574"/>
            <a:ext cx="9144000" cy="56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16</a:t>
            </a:fld>
            <a:endParaRPr lang="es-C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D09A8-6313-4E33-A088-BB7D0CE3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03"/>
            <a:ext cx="9144000" cy="65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17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6065E-8ABF-4C31-9BEF-6E38D21D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53"/>
            <a:ext cx="9144000" cy="65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18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EC3148-A96D-4801-AFC2-8ADFA51B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97"/>
            <a:ext cx="9144000" cy="65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0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19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922933-516A-45FC-A822-B0353BD8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"/>
            <a:ext cx="9144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AA7637-DCC5-49BF-8760-62407C83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6"/>
            <a:ext cx="9144000" cy="65498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ADDB-1C1B-4E11-A328-C56109C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</a:t>
            </a:fld>
            <a:endParaRPr lang="es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C7A10-F48B-41A0-8D74-78CF588C5191}"/>
              </a:ext>
            </a:extLst>
          </p:cNvPr>
          <p:cNvSpPr txBox="1"/>
          <p:nvPr/>
        </p:nvSpPr>
        <p:spPr>
          <a:xfrm>
            <a:off x="6512380" y="6519539"/>
            <a:ext cx="174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050" dirty="0"/>
              <a:t>J. </a:t>
            </a:r>
            <a:r>
              <a:rPr lang="es-CL" sz="1050" dirty="0" err="1"/>
              <a:t>Fürnkranz</a:t>
            </a:r>
            <a:endParaRPr lang="es-CL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BD2ED-3F8E-4D1B-91A6-BCD5773E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098" y="5871604"/>
            <a:ext cx="1083583" cy="6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8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20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3B3D62-BCC3-4D14-80B5-BF0E3156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38"/>
            <a:ext cx="9144000" cy="65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8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21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55EA15-B74B-4A3F-89FB-3917D148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37"/>
            <a:ext cx="9144000" cy="65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8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22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A69EC-FB19-4EC8-BB82-42AE20A5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90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3CF90-80ED-4DD5-9547-93FE42B3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1" y="5552381"/>
            <a:ext cx="85820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0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23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AD2F5-92E5-4C1F-8513-9972ECC2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" y="631771"/>
            <a:ext cx="8673483" cy="6226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D5C47-C25C-425B-A1CF-92A4FC00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9773"/>
            <a:ext cx="9144000" cy="6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8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24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5483D-894D-4113-8D61-A4E997EE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41" y="0"/>
            <a:ext cx="7590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80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25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0BB6F-0DC5-46CC-9152-17D4923A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55"/>
            <a:ext cx="9144000" cy="65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7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EF1C1-DFB2-4D47-8A96-0BEFD2B7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53"/>
            <a:ext cx="9144000" cy="65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4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30674B-1520-476E-8605-DF921779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03"/>
            <a:ext cx="9144000" cy="65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EC59-5E1F-4F06-99D0-2D70564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16D26D7-258A-4971-B941-1A5181027942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A6BA0-7B41-489E-837B-719A9DB2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12"/>
            <a:ext cx="9144000" cy="65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6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16997E-598A-4540-A1E1-A7F7EBF2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97"/>
            <a:ext cx="9144000" cy="6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7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684C58-B159-4586-9382-2D25A533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72"/>
            <a:ext cx="9144000" cy="65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2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8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66B5F-FAD1-4E9E-A9F8-EBF31DB9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28"/>
            <a:ext cx="9144000" cy="65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4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19A9-C256-43DC-A47C-A4A051D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9</a:t>
            </a:fld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A4285-9F64-4A8D-9041-CF2AE8E3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32"/>
            <a:ext cx="9144000" cy="6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55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9133</TotalTime>
  <Words>42</Words>
  <Application>Microsoft Office PowerPoint</Application>
  <PresentationFormat>On-screen Show (4:3)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Applied Machine Learning for Business and Economics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for Business and Economics</dc:title>
  <dc:creator>Raul</dc:creator>
  <cp:lastModifiedBy>David Diaz</cp:lastModifiedBy>
  <cp:revision>992</cp:revision>
  <dcterms:created xsi:type="dcterms:W3CDTF">2017-06-12T13:46:47Z</dcterms:created>
  <dcterms:modified xsi:type="dcterms:W3CDTF">2017-10-30T18:04:08Z</dcterms:modified>
</cp:coreProperties>
</file>