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C9C"/>
    <a:srgbClr val="D7F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26D9F38D-4E50-4F6A-8FE4-ACD7E980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5192"/>
            <a:ext cx="9700304" cy="5458692"/>
          </a:xfrm>
          <a:prstGeom prst="rect">
            <a:avLst/>
          </a:prstGeom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1066835" y="154545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>
                <a:solidFill>
                  <a:schemeClr val="bg1"/>
                </a:solidFill>
              </a:rPr>
              <a:t>ominaisuudet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06960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dirty="0" err="1">
                <a:solidFill>
                  <a:schemeClr val="bg1"/>
                </a:solidFill>
              </a:rPr>
              <a:t>Ryhmä</a:t>
            </a:r>
            <a:r>
              <a:rPr lang="en-GB" sz="1800" dirty="0">
                <a:solidFill>
                  <a:schemeClr val="bg1"/>
                </a:solidFill>
              </a:rPr>
              <a:t>: Joni </a:t>
            </a:r>
            <a:r>
              <a:rPr lang="en-GB" sz="1800" dirty="0" err="1">
                <a:solidFill>
                  <a:schemeClr val="bg1"/>
                </a:solidFill>
              </a:rPr>
              <a:t>Korkiakoski</a:t>
            </a:r>
            <a:r>
              <a:rPr lang="en-GB" sz="1800" dirty="0">
                <a:solidFill>
                  <a:schemeClr val="bg1"/>
                </a:solidFill>
              </a:rPr>
              <a:t> K1755, Jussi </a:t>
            </a:r>
            <a:r>
              <a:rPr lang="en-GB" sz="1800" dirty="0" err="1">
                <a:solidFill>
                  <a:schemeClr val="bg1"/>
                </a:solidFill>
              </a:rPr>
              <a:t>Hurtta</a:t>
            </a:r>
            <a:r>
              <a:rPr lang="en-GB" sz="1800" dirty="0">
                <a:solidFill>
                  <a:schemeClr val="bg1"/>
                </a:solidFill>
              </a:rPr>
              <a:t> H9111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9536"/>
            <a:ext cx="9144000" cy="367947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549400" y="194225"/>
            <a:ext cx="3857700" cy="54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Doze Mode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34400" y="445025"/>
            <a:ext cx="87534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Parannettu järjestelmän varmuuskopioinnin kattavuus 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Pilvipohjainen</a:t>
            </a:r>
            <a:r>
              <a:rPr lang="en-GB" dirty="0"/>
              <a:t> Android Backup </a:t>
            </a:r>
            <a:r>
              <a:rPr lang="en-GB" dirty="0" err="1"/>
              <a:t>tilannekuvapalvelu</a:t>
            </a:r>
            <a:r>
              <a:rPr lang="en-GB" dirty="0"/>
              <a:t> 7.0 </a:t>
            </a:r>
            <a:r>
              <a:rPr lang="en-GB" dirty="0" err="1"/>
              <a:t>nougatissa</a:t>
            </a:r>
            <a:r>
              <a:rPr lang="en-GB" dirty="0"/>
              <a:t> </a:t>
            </a:r>
            <a:r>
              <a:rPr lang="en-GB" dirty="0" err="1"/>
              <a:t>kattaa</a:t>
            </a:r>
            <a:r>
              <a:rPr lang="en-GB" dirty="0"/>
              <a:t> </a:t>
            </a:r>
            <a:r>
              <a:rPr lang="en-GB" dirty="0" err="1"/>
              <a:t>laajemman</a:t>
            </a:r>
            <a:r>
              <a:rPr lang="en-GB" dirty="0"/>
              <a:t> </a:t>
            </a:r>
            <a:r>
              <a:rPr lang="en-GB" dirty="0" err="1"/>
              <a:t>alueen</a:t>
            </a:r>
            <a:r>
              <a:rPr lang="en-GB" dirty="0"/>
              <a:t> </a:t>
            </a:r>
            <a:r>
              <a:rPr lang="en-GB" dirty="0" err="1"/>
              <a:t>ominaisuuksia</a:t>
            </a:r>
            <a:r>
              <a:rPr lang="en-GB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/>
              <a:t>Tilannekuvaan</a:t>
            </a:r>
            <a:r>
              <a:rPr lang="en-GB" dirty="0"/>
              <a:t> </a:t>
            </a:r>
            <a:r>
              <a:rPr lang="en-GB" dirty="0" err="1"/>
              <a:t>tallennetaan</a:t>
            </a:r>
            <a:r>
              <a:rPr lang="en-GB" dirty="0"/>
              <a:t> </a:t>
            </a:r>
            <a:r>
              <a:rPr lang="en-GB" dirty="0" err="1"/>
              <a:t>nyt</a:t>
            </a:r>
            <a:r>
              <a:rPr lang="en-GB" dirty="0"/>
              <a:t> </a:t>
            </a:r>
            <a:r>
              <a:rPr lang="en-GB" dirty="0" err="1"/>
              <a:t>WiFi</a:t>
            </a:r>
            <a:r>
              <a:rPr lang="en-GB" dirty="0"/>
              <a:t> hotspots </a:t>
            </a:r>
            <a:r>
              <a:rPr lang="en-GB" dirty="0" err="1"/>
              <a:t>asetukset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ennalta</a:t>
            </a:r>
            <a:r>
              <a:rPr lang="en-GB" dirty="0"/>
              <a:t> </a:t>
            </a:r>
            <a:r>
              <a:rPr lang="en-GB" dirty="0" err="1"/>
              <a:t>asetetut</a:t>
            </a:r>
            <a:r>
              <a:rPr lang="en-GB" dirty="0"/>
              <a:t> </a:t>
            </a:r>
            <a:r>
              <a:rPr lang="en-GB" dirty="0" err="1"/>
              <a:t>käyttöoikeudet</a:t>
            </a:r>
            <a:r>
              <a:rPr lang="en-GB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Se </a:t>
            </a:r>
            <a:r>
              <a:rPr lang="en-GB" dirty="0" err="1"/>
              <a:t>helpotta</a:t>
            </a:r>
            <a:r>
              <a:rPr lang="en-GB" dirty="0"/>
              <a:t> </a:t>
            </a:r>
            <a:r>
              <a:rPr lang="en-GB" dirty="0" err="1"/>
              <a:t>uuden</a:t>
            </a:r>
            <a:r>
              <a:rPr lang="en-GB" dirty="0"/>
              <a:t> </a:t>
            </a:r>
            <a:r>
              <a:rPr lang="en-GB" dirty="0" err="1"/>
              <a:t>laitteen</a:t>
            </a:r>
            <a:r>
              <a:rPr lang="en-GB" dirty="0"/>
              <a:t> </a:t>
            </a:r>
            <a:r>
              <a:rPr lang="en-GB" dirty="0" err="1"/>
              <a:t>käyttöön</a:t>
            </a:r>
            <a:r>
              <a:rPr lang="en-GB" dirty="0"/>
              <a:t> </a:t>
            </a:r>
            <a:r>
              <a:rPr lang="en-GB" dirty="0" err="1"/>
              <a:t>ottoa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Ilmoituksien hallitseminen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91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Android 7.0:ssa </a:t>
            </a:r>
            <a:r>
              <a:rPr lang="en-GB" dirty="0" err="1"/>
              <a:t>pystytään</a:t>
            </a:r>
            <a:r>
              <a:rPr lang="en-GB" dirty="0"/>
              <a:t> </a:t>
            </a:r>
            <a:r>
              <a:rPr lang="en-GB" dirty="0" err="1"/>
              <a:t>ilmoituksia</a:t>
            </a:r>
            <a:r>
              <a:rPr lang="en-GB" dirty="0"/>
              <a:t> </a:t>
            </a:r>
            <a:r>
              <a:rPr lang="en-GB" dirty="0" err="1"/>
              <a:t>mukauttaa</a:t>
            </a:r>
            <a:r>
              <a:rPr lang="en-GB" dirty="0"/>
              <a:t> </a:t>
            </a:r>
            <a:r>
              <a:rPr lang="en-GB" dirty="0" err="1"/>
              <a:t>ilmoitusalueelta</a:t>
            </a:r>
            <a:r>
              <a:rPr lang="en-GB" dirty="0"/>
              <a:t> </a:t>
            </a:r>
            <a:r>
              <a:rPr lang="en-GB" dirty="0" err="1"/>
              <a:t>käsin</a:t>
            </a:r>
            <a:r>
              <a:rPr lang="en-GB" dirty="0"/>
              <a:t> </a:t>
            </a:r>
            <a:r>
              <a:rPr lang="en-GB" dirty="0" err="1"/>
              <a:t>mikä</a:t>
            </a:r>
            <a:r>
              <a:rPr lang="en-GB" dirty="0"/>
              <a:t> on </a:t>
            </a:r>
            <a:r>
              <a:rPr lang="en-GB" dirty="0" err="1"/>
              <a:t>nopeampaa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helpompaa</a:t>
            </a:r>
            <a:r>
              <a:rPr lang="en-GB" dirty="0"/>
              <a:t> </a:t>
            </a:r>
            <a:r>
              <a:rPr lang="en-GB" dirty="0" err="1"/>
              <a:t>kuin</a:t>
            </a:r>
            <a:r>
              <a:rPr lang="en-GB" dirty="0"/>
              <a:t> </a:t>
            </a:r>
            <a:r>
              <a:rPr lang="en-GB" dirty="0" err="1"/>
              <a:t>aikaisemmissa</a:t>
            </a:r>
            <a:r>
              <a:rPr lang="en-GB" dirty="0"/>
              <a:t> </a:t>
            </a:r>
            <a:r>
              <a:rPr lang="en-GB" dirty="0" err="1"/>
              <a:t>versioissa</a:t>
            </a:r>
            <a:r>
              <a:rPr lang="en-GB" dirty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/>
              <a:t>sovellukset</a:t>
            </a:r>
            <a:r>
              <a:rPr lang="en-GB" dirty="0"/>
              <a:t>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gmail</a:t>
            </a:r>
            <a:r>
              <a:rPr lang="en-GB" dirty="0"/>
              <a:t> </a:t>
            </a:r>
            <a:r>
              <a:rPr lang="en-GB" dirty="0" err="1"/>
              <a:t>pystyvät</a:t>
            </a:r>
            <a:r>
              <a:rPr lang="en-GB" dirty="0"/>
              <a:t> </a:t>
            </a:r>
            <a:r>
              <a:rPr lang="en-GB" dirty="0" err="1"/>
              <a:t>niputtamaan</a:t>
            </a:r>
            <a:r>
              <a:rPr lang="en-GB" dirty="0"/>
              <a:t> </a:t>
            </a:r>
            <a:r>
              <a:rPr lang="en-GB" dirty="0" err="1"/>
              <a:t>omat</a:t>
            </a:r>
            <a:r>
              <a:rPr lang="en-GB" dirty="0"/>
              <a:t> </a:t>
            </a:r>
            <a:r>
              <a:rPr lang="en-GB" dirty="0" err="1"/>
              <a:t>ilmoituksensa</a:t>
            </a:r>
            <a:r>
              <a:rPr lang="en-GB" dirty="0"/>
              <a:t> </a:t>
            </a:r>
            <a:r>
              <a:rPr lang="en-GB" dirty="0" err="1"/>
              <a:t>jotta</a:t>
            </a:r>
            <a:r>
              <a:rPr lang="en-GB" dirty="0"/>
              <a:t> ne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eivät</a:t>
            </a:r>
            <a:r>
              <a:rPr lang="en-GB" dirty="0"/>
              <a:t> </a:t>
            </a:r>
            <a:r>
              <a:rPr lang="en-GB" dirty="0" err="1"/>
              <a:t>tukkisi</a:t>
            </a:r>
            <a:r>
              <a:rPr lang="en-GB" dirty="0"/>
              <a:t> </a:t>
            </a:r>
            <a:r>
              <a:rPr lang="en-GB" dirty="0" err="1"/>
              <a:t>ilmoitus</a:t>
            </a:r>
            <a:r>
              <a:rPr lang="en-GB" dirty="0"/>
              <a:t> </a:t>
            </a:r>
            <a:r>
              <a:rPr lang="en-GB" dirty="0" err="1"/>
              <a:t>aluetta</a:t>
            </a:r>
            <a:r>
              <a:rPr lang="en-GB" dirty="0"/>
              <a:t> </a:t>
            </a:r>
            <a:r>
              <a:rPr lang="en-GB" dirty="0" err="1"/>
              <a:t>täyteen</a:t>
            </a:r>
            <a:r>
              <a:rPr lang="en-GB" dirty="0"/>
              <a:t>. </a:t>
            </a:r>
            <a:r>
              <a:rPr lang="en-GB" dirty="0" err="1"/>
              <a:t>Näitä</a:t>
            </a:r>
            <a:r>
              <a:rPr lang="en-GB" dirty="0"/>
              <a:t> </a:t>
            </a:r>
            <a:r>
              <a:rPr lang="en-GB" dirty="0" err="1"/>
              <a:t>nippuja</a:t>
            </a:r>
            <a:r>
              <a:rPr lang="en-GB" dirty="0"/>
              <a:t> </a:t>
            </a:r>
            <a:r>
              <a:rPr lang="en-GB" dirty="0" err="1"/>
              <a:t>pystyy</a:t>
            </a:r>
            <a:r>
              <a:rPr lang="en-GB" dirty="0"/>
              <a:t> </a:t>
            </a:r>
            <a:r>
              <a:rPr lang="en-GB" dirty="0" err="1"/>
              <a:t>avaamaan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katsomaan</a:t>
            </a:r>
            <a:r>
              <a:rPr lang="en-GB" dirty="0"/>
              <a:t> </a:t>
            </a:r>
            <a:r>
              <a:rPr lang="en-GB" dirty="0" err="1"/>
              <a:t>ilmoituksia</a:t>
            </a:r>
            <a:r>
              <a:rPr lang="en-GB" dirty="0"/>
              <a:t> </a:t>
            </a:r>
            <a:r>
              <a:rPr lang="en-GB" dirty="0" err="1"/>
              <a:t>sieltä</a:t>
            </a:r>
            <a:r>
              <a:rPr lang="en-GB" dirty="0"/>
              <a:t> </a:t>
            </a:r>
            <a:r>
              <a:rPr lang="en-GB" dirty="0" err="1"/>
              <a:t>erikseen</a:t>
            </a:r>
            <a:r>
              <a:rPr lang="en-GB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/>
              <a:t>Ilmoitukset</a:t>
            </a:r>
            <a:r>
              <a:rPr lang="en-GB" dirty="0"/>
              <a:t> </a:t>
            </a:r>
            <a:r>
              <a:rPr lang="en-GB" dirty="0" err="1"/>
              <a:t>pystyy</a:t>
            </a:r>
            <a:r>
              <a:rPr lang="en-GB" dirty="0"/>
              <a:t> </a:t>
            </a:r>
            <a:r>
              <a:rPr lang="en-GB" dirty="0" err="1"/>
              <a:t>myös</a:t>
            </a:r>
            <a:r>
              <a:rPr lang="en-GB" dirty="0"/>
              <a:t> </a:t>
            </a:r>
            <a:r>
              <a:rPr lang="en-GB" dirty="0" err="1"/>
              <a:t>järjestämään</a:t>
            </a:r>
            <a:r>
              <a:rPr lang="en-GB" dirty="0"/>
              <a:t> </a:t>
            </a:r>
            <a:r>
              <a:rPr lang="en-GB" dirty="0" err="1"/>
              <a:t>tärkeysjärjestykseen</a:t>
            </a:r>
            <a:r>
              <a:rPr lang="en-GB" dirty="0"/>
              <a:t> </a:t>
            </a:r>
            <a:r>
              <a:rPr lang="en-GB" dirty="0" err="1"/>
              <a:t>mutta</a:t>
            </a:r>
            <a:r>
              <a:rPr lang="en-GB" dirty="0"/>
              <a:t> </a:t>
            </a:r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vaatii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kokeellinen</a:t>
            </a:r>
            <a:r>
              <a:rPr lang="en-GB" dirty="0"/>
              <a:t> </a:t>
            </a:r>
            <a:r>
              <a:rPr lang="en-GB" dirty="0" err="1"/>
              <a:t>ominaisuus</a:t>
            </a:r>
            <a:r>
              <a:rPr lang="en-GB" dirty="0"/>
              <a:t> System UI Tuner on </a:t>
            </a:r>
            <a:r>
              <a:rPr lang="en-GB" dirty="0" err="1"/>
              <a:t>aktivoitu</a:t>
            </a:r>
            <a:r>
              <a:rPr lang="en-GB" dirty="0"/>
              <a:t>. </a:t>
            </a:r>
            <a:r>
              <a:rPr lang="en-GB" dirty="0" err="1"/>
              <a:t>Sillä</a:t>
            </a:r>
            <a:r>
              <a:rPr lang="en-GB" dirty="0"/>
              <a:t> </a:t>
            </a:r>
            <a:r>
              <a:rPr lang="en-GB" dirty="0" err="1"/>
              <a:t>pystyy</a:t>
            </a:r>
            <a:r>
              <a:rPr lang="en-GB" dirty="0"/>
              <a:t> </a:t>
            </a:r>
            <a:r>
              <a:rPr lang="en-GB" dirty="0" err="1"/>
              <a:t>muokkaamaan</a:t>
            </a:r>
            <a:r>
              <a:rPr lang="en-GB" dirty="0"/>
              <a:t> </a:t>
            </a:r>
            <a:r>
              <a:rPr lang="en-GB" dirty="0" err="1"/>
              <a:t>androidin</a:t>
            </a:r>
            <a:r>
              <a:rPr lang="en-GB" dirty="0"/>
              <a:t> </a:t>
            </a:r>
            <a:r>
              <a:rPr lang="en-GB" dirty="0" err="1"/>
              <a:t>käyttöliittymää</a:t>
            </a:r>
            <a:r>
              <a:rPr lang="en-GB" dirty="0"/>
              <a:t> </a:t>
            </a:r>
            <a:r>
              <a:rPr lang="en-GB" dirty="0" err="1"/>
              <a:t>muualtakin</a:t>
            </a:r>
            <a:r>
              <a:rPr lang="en-GB" dirty="0"/>
              <a:t> </a:t>
            </a:r>
            <a:r>
              <a:rPr lang="en-GB" dirty="0" err="1"/>
              <a:t>kuin</a:t>
            </a:r>
            <a:r>
              <a:rPr lang="en-GB" dirty="0"/>
              <a:t> </a:t>
            </a:r>
            <a:r>
              <a:rPr lang="en-GB" dirty="0" err="1"/>
              <a:t>ilmoituksista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JIT kääntäjä (Just In Time)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Just In Time </a:t>
            </a:r>
            <a:r>
              <a:rPr lang="en-GB" dirty="0" err="1"/>
              <a:t>kääntäjä</a:t>
            </a:r>
            <a:r>
              <a:rPr lang="en-GB" dirty="0"/>
              <a:t> </a:t>
            </a:r>
            <a:r>
              <a:rPr lang="en-GB" dirty="0" err="1"/>
              <a:t>lisättiin</a:t>
            </a:r>
            <a:r>
              <a:rPr lang="en-GB" dirty="0"/>
              <a:t> Android 7.0:ssa Android </a:t>
            </a:r>
            <a:r>
              <a:rPr lang="en-GB" dirty="0" err="1"/>
              <a:t>Runtime:n</a:t>
            </a:r>
            <a:r>
              <a:rPr lang="en-GB" dirty="0"/>
              <a:t> (ART) </a:t>
            </a:r>
            <a:r>
              <a:rPr lang="en-GB" dirty="0" err="1"/>
              <a:t>profilointi</a:t>
            </a:r>
            <a:r>
              <a:rPr lang="en-GB" dirty="0"/>
              <a:t> </a:t>
            </a:r>
            <a:r>
              <a:rPr lang="en-GB" dirty="0" err="1"/>
              <a:t>koodin</a:t>
            </a:r>
            <a:r>
              <a:rPr lang="en-GB" dirty="0"/>
              <a:t> </a:t>
            </a:r>
            <a:r>
              <a:rPr lang="en-GB" dirty="0" err="1"/>
              <a:t>kanssa</a:t>
            </a:r>
            <a:r>
              <a:rPr lang="en-GB" dirty="0"/>
              <a:t> </a:t>
            </a:r>
            <a:r>
              <a:rPr lang="en-GB" dirty="0" err="1"/>
              <a:t>minkä</a:t>
            </a:r>
            <a:r>
              <a:rPr lang="en-GB" dirty="0"/>
              <a:t> </a:t>
            </a:r>
            <a:r>
              <a:rPr lang="en-GB" dirty="0" err="1"/>
              <a:t>ansiosta</a:t>
            </a:r>
            <a:r>
              <a:rPr lang="en-GB" dirty="0"/>
              <a:t> se </a:t>
            </a:r>
            <a:r>
              <a:rPr lang="en-GB" dirty="0" err="1"/>
              <a:t>pystyy</a:t>
            </a:r>
            <a:r>
              <a:rPr lang="en-GB" dirty="0"/>
              <a:t> </a:t>
            </a:r>
            <a:r>
              <a:rPr lang="en-GB" dirty="0" err="1"/>
              <a:t>parantamaan</a:t>
            </a:r>
            <a:r>
              <a:rPr lang="en-GB" dirty="0"/>
              <a:t> android </a:t>
            </a:r>
            <a:r>
              <a:rPr lang="en-GB" dirty="0" err="1"/>
              <a:t>sovelluksien</a:t>
            </a:r>
            <a:r>
              <a:rPr lang="en-GB" dirty="0"/>
              <a:t> </a:t>
            </a:r>
            <a:r>
              <a:rPr lang="en-GB" dirty="0" err="1"/>
              <a:t>suorituskykyä</a:t>
            </a:r>
            <a:r>
              <a:rPr lang="en-GB" dirty="0"/>
              <a:t> </a:t>
            </a:r>
            <a:r>
              <a:rPr lang="en-GB" dirty="0" err="1"/>
              <a:t>niiden</a:t>
            </a:r>
            <a:r>
              <a:rPr lang="en-GB" dirty="0"/>
              <a:t> </a:t>
            </a:r>
            <a:r>
              <a:rPr lang="en-GB" dirty="0" err="1"/>
              <a:t>ollessa</a:t>
            </a:r>
            <a:r>
              <a:rPr lang="en-GB" dirty="0"/>
              <a:t> </a:t>
            </a:r>
            <a:r>
              <a:rPr lang="en-GB" dirty="0" err="1"/>
              <a:t>toiminnassa</a:t>
            </a:r>
            <a:r>
              <a:rPr lang="en-GB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JIT </a:t>
            </a:r>
            <a:r>
              <a:rPr lang="en-GB" dirty="0" err="1"/>
              <a:t>kääntäjä</a:t>
            </a:r>
            <a:r>
              <a:rPr lang="en-GB" dirty="0"/>
              <a:t> </a:t>
            </a:r>
            <a:r>
              <a:rPr lang="en-GB" dirty="0" err="1"/>
              <a:t>täydentää</a:t>
            </a:r>
            <a:r>
              <a:rPr lang="en-GB" dirty="0"/>
              <a:t> </a:t>
            </a:r>
            <a:r>
              <a:rPr lang="en-GB" dirty="0" err="1"/>
              <a:t>ART:n</a:t>
            </a:r>
            <a:r>
              <a:rPr lang="en-GB" dirty="0"/>
              <a:t> </a:t>
            </a:r>
            <a:r>
              <a:rPr lang="en-GB" dirty="0" err="1"/>
              <a:t>nykyistä</a:t>
            </a:r>
            <a:r>
              <a:rPr lang="en-GB" dirty="0"/>
              <a:t> Ahead of Time (AOT) </a:t>
            </a:r>
            <a:r>
              <a:rPr lang="en-GB" dirty="0" err="1"/>
              <a:t>kääntäjää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auttaa</a:t>
            </a:r>
            <a:r>
              <a:rPr lang="en-GB" dirty="0"/>
              <a:t> </a:t>
            </a:r>
            <a:r>
              <a:rPr lang="en-GB" dirty="0" err="1"/>
              <a:t>parantamaan</a:t>
            </a:r>
            <a:r>
              <a:rPr lang="en-GB" dirty="0"/>
              <a:t> </a:t>
            </a:r>
            <a:r>
              <a:rPr lang="en-GB" dirty="0" err="1"/>
              <a:t>ajonaikaista</a:t>
            </a:r>
            <a:r>
              <a:rPr lang="en-GB" dirty="0"/>
              <a:t> </a:t>
            </a:r>
            <a:r>
              <a:rPr lang="en-GB" dirty="0" err="1"/>
              <a:t>suorituskykyä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nopeuttaa</a:t>
            </a:r>
            <a:r>
              <a:rPr lang="en-GB" dirty="0"/>
              <a:t> </a:t>
            </a: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päivityksiä</a:t>
            </a:r>
            <a:r>
              <a:rPr lang="en-GB" dirty="0"/>
              <a:t>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myös</a:t>
            </a:r>
            <a:r>
              <a:rPr lang="en-GB" dirty="0"/>
              <a:t> </a:t>
            </a:r>
            <a:r>
              <a:rPr lang="en-GB" dirty="0" err="1"/>
              <a:t>sovelluksien</a:t>
            </a:r>
            <a:r>
              <a:rPr lang="en-GB" dirty="0"/>
              <a:t> </a:t>
            </a:r>
            <a:r>
              <a:rPr lang="en-GB" dirty="0" err="1"/>
              <a:t>päivityksiä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jit-ar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825" y="807550"/>
            <a:ext cx="4110351" cy="41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649100" y="125650"/>
            <a:ext cx="5845800" cy="68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800"/>
              <a:t>JIT arkkitehtuuri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Direct boot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76617"/>
            <a:ext cx="8520600" cy="293821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Direct boot </a:t>
            </a:r>
            <a:r>
              <a:rPr lang="en-GB" dirty="0" err="1"/>
              <a:t>helpottaa</a:t>
            </a:r>
            <a:r>
              <a:rPr lang="en-GB" dirty="0"/>
              <a:t> </a:t>
            </a:r>
            <a:r>
              <a:rPr lang="en-GB" dirty="0" err="1"/>
              <a:t>odottamattoman</a:t>
            </a:r>
            <a:r>
              <a:rPr lang="en-GB" dirty="0"/>
              <a:t> </a:t>
            </a:r>
            <a:r>
              <a:rPr lang="en-GB" dirty="0" err="1"/>
              <a:t>uudelleenkäynnistyksen</a:t>
            </a:r>
            <a:r>
              <a:rPr lang="en-GB" dirty="0"/>
              <a:t> </a:t>
            </a:r>
            <a:r>
              <a:rPr lang="en-GB" dirty="0" err="1"/>
              <a:t>seurauksia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samalla</a:t>
            </a:r>
            <a:r>
              <a:rPr lang="en-GB" dirty="0"/>
              <a:t> </a:t>
            </a:r>
            <a:r>
              <a:rPr lang="en-GB" dirty="0" err="1"/>
              <a:t>parantaa</a:t>
            </a:r>
            <a:r>
              <a:rPr lang="en-GB" dirty="0"/>
              <a:t> </a:t>
            </a:r>
            <a:r>
              <a:rPr lang="en-GB" dirty="0" err="1"/>
              <a:t>laitteen</a:t>
            </a:r>
            <a:r>
              <a:rPr lang="en-GB" dirty="0"/>
              <a:t> </a:t>
            </a:r>
            <a:r>
              <a:rPr lang="en-GB" dirty="0" err="1"/>
              <a:t>käynnistys</a:t>
            </a:r>
            <a:r>
              <a:rPr lang="en-GB" dirty="0"/>
              <a:t> </a:t>
            </a:r>
            <a:r>
              <a:rPr lang="en-GB" dirty="0" err="1"/>
              <a:t>aikoja</a:t>
            </a:r>
            <a:r>
              <a:rPr lang="en-GB" dirty="0"/>
              <a:t>. </a:t>
            </a:r>
            <a:r>
              <a:rPr lang="en-GB" dirty="0" err="1"/>
              <a:t>Ilman</a:t>
            </a:r>
            <a:r>
              <a:rPr lang="en-GB" dirty="0"/>
              <a:t> direct </a:t>
            </a:r>
            <a:r>
              <a:rPr lang="en-GB" dirty="0" err="1"/>
              <a:t>boottia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android </a:t>
            </a:r>
            <a:r>
              <a:rPr lang="en-GB" dirty="0" err="1"/>
              <a:t>laite</a:t>
            </a:r>
            <a:r>
              <a:rPr lang="en-GB" dirty="0"/>
              <a:t> </a:t>
            </a:r>
            <a:r>
              <a:rPr lang="en-GB" dirty="0" err="1"/>
              <a:t>käynnistyy</a:t>
            </a:r>
            <a:r>
              <a:rPr lang="en-GB" dirty="0"/>
              <a:t> </a:t>
            </a:r>
            <a:r>
              <a:rPr lang="en-GB" dirty="0" err="1"/>
              <a:t>uudelleen</a:t>
            </a:r>
            <a:r>
              <a:rPr lang="en-GB" dirty="0"/>
              <a:t> se </a:t>
            </a:r>
            <a:r>
              <a:rPr lang="en-GB" dirty="0" err="1"/>
              <a:t>menee</a:t>
            </a:r>
            <a:r>
              <a:rPr lang="en-GB" dirty="0"/>
              <a:t> </a:t>
            </a:r>
            <a:r>
              <a:rPr lang="en-GB" dirty="0" err="1"/>
              <a:t>salasana</a:t>
            </a:r>
            <a:r>
              <a:rPr lang="en-GB" dirty="0"/>
              <a:t>/PIN </a:t>
            </a:r>
            <a:r>
              <a:rPr lang="en-GB" dirty="0" err="1"/>
              <a:t>koodi</a:t>
            </a:r>
            <a:r>
              <a:rPr lang="en-GB" dirty="0"/>
              <a:t> </a:t>
            </a:r>
            <a:r>
              <a:rPr lang="en-GB" dirty="0" err="1"/>
              <a:t>ruutuun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mikään</a:t>
            </a:r>
            <a:r>
              <a:rPr lang="en-GB" dirty="0"/>
              <a:t> </a:t>
            </a:r>
            <a:r>
              <a:rPr lang="en-GB" dirty="0" err="1"/>
              <a:t>sovellus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toimi</a:t>
            </a:r>
            <a:r>
              <a:rPr lang="en-GB" dirty="0"/>
              <a:t> </a:t>
            </a:r>
            <a:r>
              <a:rPr lang="en-GB" dirty="0" err="1"/>
              <a:t>ennen</a:t>
            </a:r>
            <a:r>
              <a:rPr lang="en-GB" dirty="0"/>
              <a:t> </a:t>
            </a:r>
            <a:r>
              <a:rPr lang="en-GB" dirty="0" err="1"/>
              <a:t>kuin</a:t>
            </a:r>
            <a:r>
              <a:rPr lang="en-GB" dirty="0"/>
              <a:t> </a:t>
            </a:r>
            <a:r>
              <a:rPr lang="en-GB" dirty="0" err="1"/>
              <a:t>käyttäjä</a:t>
            </a:r>
            <a:r>
              <a:rPr lang="en-GB" dirty="0"/>
              <a:t> </a:t>
            </a:r>
            <a:r>
              <a:rPr lang="en-GB" dirty="0" err="1"/>
              <a:t>kirjautuu</a:t>
            </a:r>
            <a:r>
              <a:rPr lang="en-GB" dirty="0"/>
              <a:t> </a:t>
            </a:r>
            <a:r>
              <a:rPr lang="en-GB" dirty="0" err="1"/>
              <a:t>sisään</a:t>
            </a:r>
            <a:r>
              <a:rPr lang="en-GB" dirty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/>
              <a:t>Sovelluksia</a:t>
            </a:r>
            <a:r>
              <a:rPr lang="en-GB" dirty="0"/>
              <a:t>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rekisteröidä</a:t>
            </a:r>
            <a:r>
              <a:rPr lang="en-GB" dirty="0"/>
              <a:t> </a:t>
            </a:r>
            <a:r>
              <a:rPr lang="en-GB" dirty="0" err="1"/>
              <a:t>toimimaan</a:t>
            </a:r>
            <a:r>
              <a:rPr lang="en-GB" dirty="0"/>
              <a:t> direct </a:t>
            </a:r>
            <a:r>
              <a:rPr lang="en-GB" dirty="0" err="1"/>
              <a:t>bootissa</a:t>
            </a:r>
            <a:r>
              <a:rPr lang="en-GB" dirty="0"/>
              <a:t> </a:t>
            </a:r>
            <a:r>
              <a:rPr lang="en-GB" dirty="0" err="1"/>
              <a:t>mutta</a:t>
            </a:r>
            <a:r>
              <a:rPr lang="en-GB" dirty="0"/>
              <a:t> </a:t>
            </a:r>
            <a:r>
              <a:rPr lang="en-GB" dirty="0" err="1"/>
              <a:t>rajoitetuilla</a:t>
            </a:r>
            <a:r>
              <a:rPr lang="en-GB" dirty="0"/>
              <a:t> </a:t>
            </a:r>
            <a:r>
              <a:rPr lang="en-GB" dirty="0" err="1"/>
              <a:t>toiminnallisuuksilla</a:t>
            </a:r>
            <a:r>
              <a:rPr lang="en-GB" dirty="0"/>
              <a:t>. </a:t>
            </a:r>
            <a:r>
              <a:rPr lang="en-GB" dirty="0" err="1"/>
              <a:t>Tämä</a:t>
            </a:r>
            <a:r>
              <a:rPr lang="en-GB" dirty="0"/>
              <a:t> on </a:t>
            </a:r>
            <a:r>
              <a:rPr lang="en-GB" dirty="0" err="1"/>
              <a:t>erittäin</a:t>
            </a:r>
            <a:r>
              <a:rPr lang="en-GB" dirty="0"/>
              <a:t> </a:t>
            </a:r>
            <a:r>
              <a:rPr lang="en-GB" dirty="0" err="1"/>
              <a:t>hyödyllistä</a:t>
            </a:r>
            <a:r>
              <a:rPr lang="en-GB" dirty="0"/>
              <a:t> </a:t>
            </a:r>
            <a:r>
              <a:rPr lang="en-GB" dirty="0" err="1"/>
              <a:t>varsinkin</a:t>
            </a:r>
            <a:r>
              <a:rPr lang="en-GB" dirty="0"/>
              <a:t> </a:t>
            </a:r>
            <a:r>
              <a:rPr lang="en-GB" dirty="0" err="1"/>
              <a:t>jos</a:t>
            </a:r>
            <a:r>
              <a:rPr lang="en-GB" dirty="0"/>
              <a:t> </a:t>
            </a:r>
            <a:r>
              <a:rPr lang="en-GB" dirty="0" err="1"/>
              <a:t>uudelleenkäynnistys</a:t>
            </a:r>
            <a:r>
              <a:rPr lang="en-GB" dirty="0"/>
              <a:t> </a:t>
            </a:r>
            <a:r>
              <a:rPr lang="en-GB" dirty="0" err="1"/>
              <a:t>tapahtuu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käyttäjä</a:t>
            </a:r>
            <a:r>
              <a:rPr lang="en-GB" dirty="0"/>
              <a:t> on </a:t>
            </a:r>
            <a:r>
              <a:rPr lang="en-GB" dirty="0" err="1"/>
              <a:t>nukkumassa</a:t>
            </a:r>
            <a:r>
              <a:rPr lang="en-GB" dirty="0"/>
              <a:t> </a:t>
            </a:r>
            <a:r>
              <a:rPr lang="en-GB" dirty="0" err="1"/>
              <a:t>koska</a:t>
            </a:r>
            <a:r>
              <a:rPr lang="en-GB" dirty="0"/>
              <a:t> </a:t>
            </a:r>
            <a:r>
              <a:rPr lang="en-GB" dirty="0" err="1"/>
              <a:t>silloin</a:t>
            </a:r>
            <a:r>
              <a:rPr lang="en-GB" dirty="0"/>
              <a:t> </a:t>
            </a:r>
            <a:r>
              <a:rPr lang="en-GB" dirty="0" err="1"/>
              <a:t>herätyskellon</a:t>
            </a:r>
            <a:r>
              <a:rPr lang="en-GB" dirty="0"/>
              <a:t> </a:t>
            </a:r>
            <a:r>
              <a:rPr lang="en-GB" dirty="0" err="1"/>
              <a:t>hälytys</a:t>
            </a:r>
            <a:r>
              <a:rPr lang="en-GB" dirty="0"/>
              <a:t> </a:t>
            </a:r>
            <a:r>
              <a:rPr lang="en-GB" dirty="0" err="1"/>
              <a:t>toimii</a:t>
            </a:r>
            <a:r>
              <a:rPr lang="en-GB" dirty="0"/>
              <a:t> </a:t>
            </a:r>
            <a:r>
              <a:rPr lang="en-GB" dirty="0" err="1"/>
              <a:t>vielä</a:t>
            </a:r>
            <a:r>
              <a:rPr lang="en-GB" dirty="0"/>
              <a:t>.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95AE5209-8BAF-4E26-AA94-E40B6BFA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54" y="3787592"/>
            <a:ext cx="1156855" cy="12421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Saumaton ohjelmistopäivitys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Saumaton</a:t>
            </a:r>
            <a:r>
              <a:rPr lang="en-GB" dirty="0"/>
              <a:t> </a:t>
            </a:r>
            <a:r>
              <a:rPr lang="en-GB" dirty="0" err="1"/>
              <a:t>ohjelmistopäivitys</a:t>
            </a:r>
            <a:r>
              <a:rPr lang="en-GB" dirty="0"/>
              <a:t> </a:t>
            </a:r>
            <a:r>
              <a:rPr lang="en-GB" dirty="0" err="1"/>
              <a:t>päivittää</a:t>
            </a:r>
            <a:r>
              <a:rPr lang="en-GB" dirty="0"/>
              <a:t> </a:t>
            </a:r>
            <a:r>
              <a:rPr lang="en-GB" dirty="0" err="1"/>
              <a:t>ohjelmiston</a:t>
            </a:r>
            <a:r>
              <a:rPr lang="en-GB" dirty="0"/>
              <a:t> taka-</a:t>
            </a:r>
            <a:r>
              <a:rPr lang="en-GB" dirty="0" err="1"/>
              <a:t>alalla</a:t>
            </a:r>
            <a:r>
              <a:rPr lang="en-GB" dirty="0"/>
              <a:t> </a:t>
            </a:r>
            <a:r>
              <a:rPr lang="en-GB" dirty="0" err="1"/>
              <a:t>eikä</a:t>
            </a:r>
            <a:r>
              <a:rPr lang="en-GB" dirty="0"/>
              <a:t> </a:t>
            </a:r>
            <a:r>
              <a:rPr lang="en-GB" dirty="0" err="1"/>
              <a:t>käyttäjän</a:t>
            </a:r>
            <a:r>
              <a:rPr lang="en-GB" dirty="0"/>
              <a:t> </a:t>
            </a:r>
            <a:r>
              <a:rPr lang="en-GB" dirty="0" err="1"/>
              <a:t>tarvitse</a:t>
            </a:r>
            <a:r>
              <a:rPr lang="en-GB" dirty="0"/>
              <a:t> </a:t>
            </a:r>
            <a:r>
              <a:rPr lang="en-GB" dirty="0" err="1"/>
              <a:t>lopettaa</a:t>
            </a:r>
            <a:r>
              <a:rPr lang="en-GB" dirty="0"/>
              <a:t> </a:t>
            </a:r>
            <a:r>
              <a:rPr lang="en-GB" dirty="0" err="1"/>
              <a:t>laitteen</a:t>
            </a:r>
            <a:r>
              <a:rPr lang="en-GB" dirty="0"/>
              <a:t> </a:t>
            </a:r>
            <a:r>
              <a:rPr lang="en-GB" dirty="0" err="1"/>
              <a:t>käyttöä</a:t>
            </a:r>
            <a:r>
              <a:rPr lang="en-GB" dirty="0"/>
              <a:t>. </a:t>
            </a:r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toimii</a:t>
            </a:r>
            <a:r>
              <a:rPr lang="en-GB" dirty="0"/>
              <a:t> </a:t>
            </a:r>
            <a:r>
              <a:rPr lang="en-GB" dirty="0" err="1"/>
              <a:t>siten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laitteelle</a:t>
            </a:r>
            <a:r>
              <a:rPr lang="en-GB" dirty="0"/>
              <a:t> on </a:t>
            </a:r>
            <a:r>
              <a:rPr lang="en-GB" dirty="0" err="1"/>
              <a:t>asennettu</a:t>
            </a:r>
            <a:r>
              <a:rPr lang="en-GB" dirty="0"/>
              <a:t> </a:t>
            </a:r>
            <a:r>
              <a:rPr lang="en-GB" dirty="0" err="1"/>
              <a:t>kaksi</a:t>
            </a:r>
            <a:r>
              <a:rPr lang="en-GB" dirty="0"/>
              <a:t> </a:t>
            </a:r>
            <a:r>
              <a:rPr lang="en-GB" dirty="0" err="1"/>
              <a:t>erillistä</a:t>
            </a:r>
            <a:r>
              <a:rPr lang="en-GB" dirty="0"/>
              <a:t> </a:t>
            </a:r>
            <a:r>
              <a:rPr lang="en-GB" dirty="0" err="1"/>
              <a:t>järjestelmäosiota</a:t>
            </a:r>
            <a:r>
              <a:rPr lang="en-GB" dirty="0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laite</a:t>
            </a:r>
            <a:r>
              <a:rPr lang="en-GB" dirty="0"/>
              <a:t> </a:t>
            </a:r>
            <a:r>
              <a:rPr lang="en-GB" dirty="0" err="1"/>
              <a:t>päivittyy</a:t>
            </a:r>
            <a:r>
              <a:rPr lang="en-GB" dirty="0"/>
              <a:t> </a:t>
            </a:r>
            <a:r>
              <a:rPr lang="en-GB" dirty="0" err="1"/>
              <a:t>toinen</a:t>
            </a:r>
            <a:r>
              <a:rPr lang="en-GB" dirty="0"/>
              <a:t> </a:t>
            </a:r>
            <a:r>
              <a:rPr lang="en-GB" dirty="0" err="1"/>
              <a:t>järjestelmäosio</a:t>
            </a:r>
            <a:r>
              <a:rPr lang="en-GB" dirty="0"/>
              <a:t> on </a:t>
            </a:r>
            <a:r>
              <a:rPr lang="en-GB" dirty="0" err="1"/>
              <a:t>toiminnassa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taas</a:t>
            </a:r>
            <a:r>
              <a:rPr lang="en-GB" dirty="0"/>
              <a:t> </a:t>
            </a:r>
            <a:r>
              <a:rPr lang="en-GB" dirty="0" err="1"/>
              <a:t>toiselle</a:t>
            </a:r>
            <a:r>
              <a:rPr lang="en-GB" dirty="0"/>
              <a:t> </a:t>
            </a:r>
            <a:r>
              <a:rPr lang="en-GB" dirty="0" err="1"/>
              <a:t>järjestelmäosiolle</a:t>
            </a:r>
            <a:r>
              <a:rPr lang="en-GB" dirty="0"/>
              <a:t> </a:t>
            </a:r>
            <a:r>
              <a:rPr lang="en-GB" dirty="0" err="1"/>
              <a:t>kopioidaan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siirretään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tarpeellinen</a:t>
            </a:r>
            <a:r>
              <a:rPr lang="en-GB" dirty="0"/>
              <a:t> data.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on </a:t>
            </a:r>
            <a:r>
              <a:rPr lang="en-GB" dirty="0" err="1"/>
              <a:t>valmista</a:t>
            </a:r>
            <a:r>
              <a:rPr lang="en-GB" dirty="0"/>
              <a:t> </a:t>
            </a:r>
            <a:r>
              <a:rPr lang="en-GB" dirty="0" err="1"/>
              <a:t>tarvitaan</a:t>
            </a:r>
            <a:r>
              <a:rPr lang="en-GB" dirty="0"/>
              <a:t> vain </a:t>
            </a:r>
            <a:r>
              <a:rPr lang="en-GB" dirty="0" err="1"/>
              <a:t>laitteen</a:t>
            </a:r>
            <a:r>
              <a:rPr lang="en-GB" dirty="0"/>
              <a:t> </a:t>
            </a:r>
            <a:r>
              <a:rPr lang="en-GB" dirty="0" err="1"/>
              <a:t>uudelleen</a:t>
            </a:r>
            <a:r>
              <a:rPr lang="en-GB" dirty="0"/>
              <a:t> </a:t>
            </a:r>
            <a:r>
              <a:rPr lang="en-GB" dirty="0" err="1"/>
              <a:t>käynnistys</a:t>
            </a:r>
            <a:r>
              <a:rPr lang="en-GB" dirty="0"/>
              <a:t>. </a:t>
            </a:r>
            <a:r>
              <a:rPr lang="en-GB" dirty="0" err="1"/>
              <a:t>Koska</a:t>
            </a:r>
            <a:r>
              <a:rPr lang="en-GB" dirty="0"/>
              <a:t> </a:t>
            </a:r>
            <a:r>
              <a:rPr lang="en-GB" dirty="0" err="1"/>
              <a:t>osioita</a:t>
            </a:r>
            <a:r>
              <a:rPr lang="en-GB" dirty="0"/>
              <a:t> on </a:t>
            </a:r>
            <a:r>
              <a:rPr lang="en-GB" dirty="0" err="1"/>
              <a:t>kaksi</a:t>
            </a:r>
            <a:r>
              <a:rPr lang="en-GB" dirty="0"/>
              <a:t> </a:t>
            </a:r>
            <a:r>
              <a:rPr lang="en-GB" dirty="0" err="1"/>
              <a:t>niin</a:t>
            </a:r>
            <a:r>
              <a:rPr lang="en-GB" dirty="0"/>
              <a:t> </a:t>
            </a:r>
            <a:r>
              <a:rPr lang="en-GB" dirty="0" err="1"/>
              <a:t>tilaa</a:t>
            </a:r>
            <a:r>
              <a:rPr lang="en-GB" dirty="0"/>
              <a:t> </a:t>
            </a:r>
            <a:r>
              <a:rPr lang="en-GB" dirty="0" err="1"/>
              <a:t>laitteen</a:t>
            </a:r>
            <a:r>
              <a:rPr lang="en-GB" dirty="0"/>
              <a:t> </a:t>
            </a:r>
            <a:r>
              <a:rPr lang="en-GB" dirty="0" err="1"/>
              <a:t>muistista</a:t>
            </a:r>
            <a:r>
              <a:rPr lang="en-GB" dirty="0"/>
              <a:t> on </a:t>
            </a:r>
            <a:r>
              <a:rPr lang="en-GB" dirty="0" err="1"/>
              <a:t>enemmän</a:t>
            </a:r>
            <a:r>
              <a:rPr lang="en-GB" dirty="0"/>
              <a:t> </a:t>
            </a:r>
            <a:r>
              <a:rPr lang="en-GB" dirty="0" err="1"/>
              <a:t>käytössä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167BA558-880D-4087-88F3-8CAAE7E8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29553"/>
            <a:ext cx="9144000" cy="6858000"/>
          </a:xfrm>
          <a:prstGeom prst="rect">
            <a:avLst/>
          </a:prstGeom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>
                <a:solidFill>
                  <a:schemeClr val="bg1"/>
                </a:solidFill>
              </a:rPr>
              <a:t>Tiedostopohjainen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salaus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>
                <a:solidFill>
                  <a:schemeClr val="bg1"/>
                </a:solidFill>
              </a:rPr>
              <a:t>Tiedostopohjainen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salaus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mahdollistaa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tiedostojen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salauksen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avaimilla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niiden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avaamisen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erikseen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Tämä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ominaisuus</a:t>
            </a:r>
            <a:r>
              <a:rPr lang="en-GB" dirty="0">
                <a:solidFill>
                  <a:schemeClr val="bg1"/>
                </a:solidFill>
              </a:rPr>
              <a:t> on </a:t>
            </a:r>
            <a:r>
              <a:rPr lang="en-GB" dirty="0" err="1">
                <a:solidFill>
                  <a:schemeClr val="bg1"/>
                </a:solidFill>
              </a:rPr>
              <a:t>mahdollistanut</a:t>
            </a:r>
            <a:r>
              <a:rPr lang="en-GB" dirty="0">
                <a:solidFill>
                  <a:schemeClr val="bg1"/>
                </a:solidFill>
              </a:rPr>
              <a:t> Direct </a:t>
            </a:r>
            <a:r>
              <a:rPr lang="en-GB" dirty="0" err="1">
                <a:solidFill>
                  <a:schemeClr val="bg1"/>
                </a:solidFill>
              </a:rPr>
              <a:t>Bootin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käytön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>
                <a:solidFill>
                  <a:schemeClr val="bg1"/>
                </a:solidFill>
              </a:rPr>
              <a:t>Laitteilla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joissa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tiedostopohjainen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salaus</a:t>
            </a:r>
            <a:r>
              <a:rPr lang="en-GB" dirty="0">
                <a:solidFill>
                  <a:schemeClr val="bg1"/>
                </a:solidFill>
              </a:rPr>
              <a:t> on </a:t>
            </a:r>
            <a:r>
              <a:rPr lang="en-GB" dirty="0" err="1">
                <a:solidFill>
                  <a:schemeClr val="bg1"/>
                </a:solidFill>
              </a:rPr>
              <a:t>käytössä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jokaisella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käyttäjällä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kaksi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tallennuspaikkaa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sovelluksille</a:t>
            </a:r>
            <a:r>
              <a:rPr lang="en-GB" dirty="0">
                <a:solidFill>
                  <a:schemeClr val="bg1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err="1">
                <a:solidFill>
                  <a:schemeClr val="bg1"/>
                </a:solidFill>
              </a:rPr>
              <a:t>Salasanalla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salattu</a:t>
            </a:r>
            <a:r>
              <a:rPr lang="en-GB" dirty="0">
                <a:solidFill>
                  <a:schemeClr val="bg1"/>
                </a:solidFill>
              </a:rPr>
              <a:t> (Credential Encrypted - CE) </a:t>
            </a:r>
            <a:r>
              <a:rPr lang="en-GB" dirty="0" err="1">
                <a:solidFill>
                  <a:schemeClr val="bg1"/>
                </a:solidFill>
              </a:rPr>
              <a:t>joka</a:t>
            </a:r>
            <a:r>
              <a:rPr lang="en-GB" dirty="0">
                <a:solidFill>
                  <a:schemeClr val="bg1"/>
                </a:solidFill>
              </a:rPr>
              <a:t> on </a:t>
            </a:r>
            <a:r>
              <a:rPr lang="en-GB" dirty="0" err="1">
                <a:solidFill>
                  <a:schemeClr val="bg1"/>
                </a:solidFill>
              </a:rPr>
              <a:t>oletusarvoinen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tallennustila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ja</a:t>
            </a:r>
            <a:r>
              <a:rPr lang="en-GB" dirty="0">
                <a:solidFill>
                  <a:schemeClr val="bg1"/>
                </a:solidFill>
              </a:rPr>
              <a:t> on </a:t>
            </a:r>
            <a:r>
              <a:rPr lang="en-GB" dirty="0" err="1">
                <a:solidFill>
                  <a:schemeClr val="bg1"/>
                </a:solidFill>
              </a:rPr>
              <a:t>käytettävissä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ainoastaan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kun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laite</a:t>
            </a:r>
            <a:r>
              <a:rPr lang="en-GB" dirty="0">
                <a:solidFill>
                  <a:schemeClr val="bg1"/>
                </a:solidFill>
              </a:rPr>
              <a:t> on </a:t>
            </a:r>
            <a:r>
              <a:rPr lang="en-GB" dirty="0" err="1">
                <a:solidFill>
                  <a:schemeClr val="bg1"/>
                </a:solidFill>
              </a:rPr>
              <a:t>salasanaa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käyttäen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avattu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Laitesalattu</a:t>
            </a:r>
            <a:r>
              <a:rPr lang="en-GB" dirty="0">
                <a:solidFill>
                  <a:schemeClr val="bg1"/>
                </a:solidFill>
              </a:rPr>
              <a:t> (Device Encrypted - DE) </a:t>
            </a:r>
            <a:r>
              <a:rPr lang="en-GB" dirty="0" err="1">
                <a:solidFill>
                  <a:schemeClr val="bg1"/>
                </a:solidFill>
              </a:rPr>
              <a:t>joka</a:t>
            </a:r>
            <a:r>
              <a:rPr lang="en-GB" dirty="0">
                <a:solidFill>
                  <a:schemeClr val="bg1"/>
                </a:solidFill>
              </a:rPr>
              <a:t> on </a:t>
            </a:r>
            <a:r>
              <a:rPr lang="en-GB" dirty="0" err="1">
                <a:solidFill>
                  <a:schemeClr val="bg1"/>
                </a:solidFill>
              </a:rPr>
              <a:t>käytettävissä</a:t>
            </a:r>
            <a:r>
              <a:rPr lang="en-GB" dirty="0">
                <a:solidFill>
                  <a:schemeClr val="bg1"/>
                </a:solidFill>
              </a:rPr>
              <a:t> Direct </a:t>
            </a:r>
            <a:r>
              <a:rPr lang="en-GB" dirty="0" err="1">
                <a:solidFill>
                  <a:schemeClr val="bg1"/>
                </a:solidFill>
              </a:rPr>
              <a:t>Bootin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aikana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laitteen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avauksen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jälkeen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Hajautettu</a:t>
            </a:r>
            <a:r>
              <a:rPr lang="en-GB" dirty="0"/>
              <a:t> </a:t>
            </a:r>
            <a:r>
              <a:rPr lang="en-GB" dirty="0" err="1"/>
              <a:t>kansioiden</a:t>
            </a:r>
            <a:r>
              <a:rPr lang="en-GB" dirty="0"/>
              <a:t> </a:t>
            </a:r>
            <a:r>
              <a:rPr lang="en-GB" dirty="0" err="1"/>
              <a:t>käyttöoikeus</a:t>
            </a:r>
            <a:endParaRPr lang="en-GB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/>
              <a:t>Hajautettu</a:t>
            </a:r>
            <a:r>
              <a:rPr lang="en-GB" dirty="0"/>
              <a:t> </a:t>
            </a:r>
            <a:r>
              <a:rPr lang="en-GB" dirty="0" err="1"/>
              <a:t>kansion</a:t>
            </a:r>
            <a:r>
              <a:rPr lang="en-GB" dirty="0"/>
              <a:t> </a:t>
            </a:r>
            <a:r>
              <a:rPr lang="en-GB" dirty="0" err="1"/>
              <a:t>käyttöoikeus</a:t>
            </a:r>
            <a:r>
              <a:rPr lang="en-GB" dirty="0"/>
              <a:t> </a:t>
            </a:r>
            <a:r>
              <a:rPr lang="en-GB" dirty="0" err="1"/>
              <a:t>mahdollistaa</a:t>
            </a:r>
            <a:r>
              <a:rPr lang="en-GB" dirty="0"/>
              <a:t> </a:t>
            </a:r>
            <a:r>
              <a:rPr lang="en-GB" dirty="0" err="1"/>
              <a:t>sovelluksien</a:t>
            </a:r>
            <a:r>
              <a:rPr lang="en-GB" dirty="0"/>
              <a:t> </a:t>
            </a:r>
            <a:r>
              <a:rPr lang="en-GB" dirty="0" err="1"/>
              <a:t>pyytää</a:t>
            </a:r>
            <a:r>
              <a:rPr lang="en-GB" dirty="0"/>
              <a:t> </a:t>
            </a:r>
            <a:r>
              <a:rPr lang="en-GB" dirty="0" err="1"/>
              <a:t>käyttöoikeuksia</a:t>
            </a:r>
            <a:r>
              <a:rPr lang="en-GB" dirty="0"/>
              <a:t> </a:t>
            </a:r>
            <a:r>
              <a:rPr lang="en-GB" dirty="0" err="1"/>
              <a:t>joihinkin</a:t>
            </a:r>
            <a:r>
              <a:rPr lang="en-GB" dirty="0"/>
              <a:t> </a:t>
            </a:r>
            <a:r>
              <a:rPr lang="en-GB" dirty="0" err="1"/>
              <a:t>järjestelmän</a:t>
            </a:r>
            <a:r>
              <a:rPr lang="en-GB" dirty="0"/>
              <a:t> </a:t>
            </a:r>
            <a:r>
              <a:rPr lang="en-GB" dirty="0" err="1"/>
              <a:t>määrittämiin</a:t>
            </a:r>
            <a:r>
              <a:rPr lang="en-GB" dirty="0"/>
              <a:t> </a:t>
            </a:r>
            <a:r>
              <a:rPr lang="en-GB" dirty="0" err="1"/>
              <a:t>medioihin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kansioihin</a:t>
            </a:r>
            <a:r>
              <a:rPr lang="en-GB" dirty="0"/>
              <a:t>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Kuvat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Ladatut</a:t>
            </a:r>
            <a:r>
              <a:rPr lang="en-GB" dirty="0"/>
              <a:t> </a:t>
            </a:r>
            <a:r>
              <a:rPr lang="en-GB" dirty="0" err="1"/>
              <a:t>Tiedostot</a:t>
            </a:r>
            <a:r>
              <a:rPr lang="en-GB" dirty="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Kansioita</a:t>
            </a:r>
            <a:r>
              <a:rPr lang="en-GB" dirty="0"/>
              <a:t> </a:t>
            </a:r>
            <a:r>
              <a:rPr lang="en-GB" dirty="0" err="1"/>
              <a:t>joihin</a:t>
            </a:r>
            <a:r>
              <a:rPr lang="en-GB" dirty="0"/>
              <a:t> </a:t>
            </a:r>
            <a:r>
              <a:rPr lang="en-GB" dirty="0" err="1"/>
              <a:t>sovellukset</a:t>
            </a:r>
            <a:r>
              <a:rPr lang="en-GB" dirty="0"/>
              <a:t> </a:t>
            </a:r>
            <a:r>
              <a:rPr lang="en-GB" dirty="0" err="1"/>
              <a:t>tällä</a:t>
            </a:r>
            <a:r>
              <a:rPr lang="en-GB" dirty="0"/>
              <a:t> </a:t>
            </a:r>
            <a:r>
              <a:rPr lang="en-GB" dirty="0" err="1"/>
              <a:t>hetkellä</a:t>
            </a:r>
            <a:r>
              <a:rPr lang="en-GB" dirty="0"/>
              <a:t> </a:t>
            </a:r>
            <a:r>
              <a:rPr lang="en-GB" dirty="0" err="1"/>
              <a:t>voivat</a:t>
            </a:r>
            <a:r>
              <a:rPr lang="en-GB" dirty="0"/>
              <a:t> </a:t>
            </a:r>
            <a:r>
              <a:rPr lang="en-GB" dirty="0" err="1"/>
              <a:t>kysyä</a:t>
            </a:r>
            <a:r>
              <a:rPr lang="en-GB" dirty="0"/>
              <a:t> </a:t>
            </a:r>
            <a:r>
              <a:rPr lang="en-GB" dirty="0" err="1"/>
              <a:t>oikeuksia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 </a:t>
            </a:r>
            <a:r>
              <a:rPr lang="en-GB" dirty="0" err="1"/>
              <a:t>Musiikki</a:t>
            </a:r>
            <a:r>
              <a:rPr lang="en-GB" dirty="0"/>
              <a:t>, Podcasts, </a:t>
            </a:r>
            <a:r>
              <a:rPr lang="en-GB" dirty="0" err="1"/>
              <a:t>Soittoäänet</a:t>
            </a:r>
            <a:r>
              <a:rPr lang="en-GB" dirty="0"/>
              <a:t>, </a:t>
            </a:r>
            <a:r>
              <a:rPr lang="en-GB" dirty="0" err="1"/>
              <a:t>Hälytykset</a:t>
            </a:r>
            <a:r>
              <a:rPr lang="en-GB" dirty="0"/>
              <a:t>, </a:t>
            </a:r>
            <a:r>
              <a:rPr lang="en-GB" dirty="0" err="1"/>
              <a:t>Ilmoitukset</a:t>
            </a:r>
            <a:r>
              <a:rPr lang="en-GB" dirty="0"/>
              <a:t>, </a:t>
            </a:r>
            <a:r>
              <a:rPr lang="en-GB" dirty="0" err="1"/>
              <a:t>Kuvat</a:t>
            </a:r>
            <a:r>
              <a:rPr lang="en-GB" dirty="0"/>
              <a:t>, </a:t>
            </a:r>
            <a:r>
              <a:rPr lang="en-GB" dirty="0" err="1"/>
              <a:t>Elokuvat</a:t>
            </a:r>
            <a:r>
              <a:rPr lang="en-GB" dirty="0"/>
              <a:t>/</a:t>
            </a:r>
            <a:r>
              <a:rPr lang="en-GB" dirty="0" err="1"/>
              <a:t>Videot</a:t>
            </a:r>
            <a:r>
              <a:rPr lang="en-GB" dirty="0"/>
              <a:t>, </a:t>
            </a:r>
            <a:r>
              <a:rPr lang="en-GB" dirty="0" err="1"/>
              <a:t>Ladatut</a:t>
            </a:r>
            <a:r>
              <a:rPr lang="en-GB" dirty="0"/>
              <a:t> </a:t>
            </a:r>
            <a:r>
              <a:rPr lang="en-GB" dirty="0" err="1"/>
              <a:t>Tiedosto</a:t>
            </a:r>
            <a:r>
              <a:rPr lang="en-GB" dirty="0"/>
              <a:t>, DCIM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Dokumentit</a:t>
            </a:r>
            <a:r>
              <a:rPr lang="en-GB" dirty="0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err="1"/>
              <a:t>Sovelluksien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tarvitse</a:t>
            </a:r>
            <a:r>
              <a:rPr lang="en-GB" dirty="0"/>
              <a:t> </a:t>
            </a:r>
            <a:r>
              <a:rPr lang="en-GB" dirty="0" err="1"/>
              <a:t>kysyä</a:t>
            </a:r>
            <a:r>
              <a:rPr lang="en-GB" dirty="0"/>
              <a:t> </a:t>
            </a:r>
            <a:r>
              <a:rPr lang="en-GB" dirty="0" err="1"/>
              <a:t>lupaa</a:t>
            </a:r>
            <a:r>
              <a:rPr lang="en-GB" dirty="0"/>
              <a:t> </a:t>
            </a:r>
            <a:r>
              <a:rPr lang="en-GB" dirty="0" err="1"/>
              <a:t>uudestaan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lupa</a:t>
            </a:r>
            <a:r>
              <a:rPr lang="en-GB" dirty="0"/>
              <a:t> on </a:t>
            </a:r>
            <a:r>
              <a:rPr lang="en-GB" dirty="0" err="1"/>
              <a:t>annettu</a:t>
            </a:r>
            <a:r>
              <a:rPr lang="en-GB" dirty="0"/>
              <a:t> </a:t>
            </a:r>
            <a:r>
              <a:rPr lang="en-GB" dirty="0" err="1"/>
              <a:t>kyseiselle</a:t>
            </a:r>
            <a:r>
              <a:rPr lang="en-GB" dirty="0"/>
              <a:t> </a:t>
            </a:r>
            <a:r>
              <a:rPr lang="en-GB" dirty="0" err="1"/>
              <a:t>kansiolle</a:t>
            </a:r>
            <a:r>
              <a:rPr lang="en-GB" dirty="0"/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toimii</a:t>
            </a:r>
            <a:r>
              <a:rPr lang="en-GB" dirty="0"/>
              <a:t> SD </a:t>
            </a:r>
            <a:r>
              <a:rPr lang="en-GB" dirty="0" err="1"/>
              <a:t>korteilla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USB </a:t>
            </a:r>
            <a:r>
              <a:rPr lang="en-GB" dirty="0" err="1"/>
              <a:t>tikuilla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muilla</a:t>
            </a:r>
            <a:r>
              <a:rPr lang="en-GB" dirty="0"/>
              <a:t> </a:t>
            </a:r>
            <a:r>
              <a:rPr lang="en-GB" dirty="0" err="1"/>
              <a:t>irrotettavilla</a:t>
            </a:r>
            <a:r>
              <a:rPr lang="en-GB" dirty="0"/>
              <a:t> </a:t>
            </a:r>
            <a:r>
              <a:rPr lang="en-GB" dirty="0" err="1"/>
              <a:t>medioilla</a:t>
            </a:r>
            <a:r>
              <a:rPr lang="en-GB"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Esteettömyys mono ulostulo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Ääniasetuksissa</a:t>
            </a:r>
            <a:r>
              <a:rPr lang="en-GB" dirty="0"/>
              <a:t> on </a:t>
            </a:r>
            <a:r>
              <a:rPr lang="en-GB" dirty="0" err="1"/>
              <a:t>nyt</a:t>
            </a:r>
            <a:r>
              <a:rPr lang="en-GB" dirty="0"/>
              <a:t> </a:t>
            </a:r>
            <a:r>
              <a:rPr lang="en-GB" dirty="0" err="1"/>
              <a:t>asetus</a:t>
            </a:r>
            <a:r>
              <a:rPr lang="en-GB" dirty="0"/>
              <a:t> mono </a:t>
            </a:r>
            <a:r>
              <a:rPr lang="en-GB" dirty="0" err="1"/>
              <a:t>audiolle</a:t>
            </a:r>
            <a:r>
              <a:rPr lang="en-GB" dirty="0"/>
              <a:t>. </a:t>
            </a:r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asetus</a:t>
            </a:r>
            <a:r>
              <a:rPr lang="en-GB" dirty="0"/>
              <a:t> </a:t>
            </a:r>
            <a:r>
              <a:rPr lang="en-GB" dirty="0" err="1"/>
              <a:t>soittaa</a:t>
            </a:r>
            <a:r>
              <a:rPr lang="en-GB" dirty="0"/>
              <a:t> </a:t>
            </a:r>
            <a:r>
              <a:rPr lang="en-GB" dirty="0" err="1"/>
              <a:t>oikeaa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vasempaa</a:t>
            </a:r>
            <a:r>
              <a:rPr lang="en-GB" dirty="0"/>
              <a:t> </a:t>
            </a:r>
            <a:r>
              <a:rPr lang="en-GB" dirty="0" err="1"/>
              <a:t>äänikanavaa</a:t>
            </a:r>
            <a:r>
              <a:rPr lang="en-GB" dirty="0"/>
              <a:t> </a:t>
            </a:r>
            <a:r>
              <a:rPr lang="en-GB" dirty="0" err="1"/>
              <a:t>yhtäaikaa</a:t>
            </a:r>
            <a:r>
              <a:rPr lang="en-GB" dirty="0"/>
              <a:t> </a:t>
            </a:r>
            <a:r>
              <a:rPr lang="en-GB" dirty="0" err="1"/>
              <a:t>mistä</a:t>
            </a:r>
            <a:r>
              <a:rPr lang="en-GB" dirty="0"/>
              <a:t> vain </a:t>
            </a:r>
            <a:r>
              <a:rPr lang="en-GB" dirty="0" err="1"/>
              <a:t>aktiivisesta</a:t>
            </a:r>
            <a:r>
              <a:rPr lang="en-GB" dirty="0"/>
              <a:t> </a:t>
            </a:r>
            <a:r>
              <a:rPr lang="en-GB" dirty="0" err="1"/>
              <a:t>äänen</a:t>
            </a:r>
            <a:r>
              <a:rPr lang="en-GB" dirty="0"/>
              <a:t> </a:t>
            </a:r>
            <a:r>
              <a:rPr lang="en-GB" dirty="0" err="1"/>
              <a:t>ulostulosta</a:t>
            </a:r>
            <a:r>
              <a:rPr lang="en-GB" dirty="0"/>
              <a:t>. </a:t>
            </a:r>
            <a:r>
              <a:rPr lang="en-GB" dirty="0" err="1"/>
              <a:t>Tämä</a:t>
            </a:r>
            <a:r>
              <a:rPr lang="en-GB" dirty="0"/>
              <a:t> on </a:t>
            </a:r>
            <a:r>
              <a:rPr lang="en-GB" dirty="0" err="1"/>
              <a:t>hyödyllistä</a:t>
            </a:r>
            <a:r>
              <a:rPr lang="en-GB" dirty="0"/>
              <a:t> </a:t>
            </a:r>
            <a:r>
              <a:rPr lang="en-GB" dirty="0" err="1"/>
              <a:t>ihmisille</a:t>
            </a:r>
            <a:r>
              <a:rPr lang="en-GB" dirty="0"/>
              <a:t> </a:t>
            </a:r>
            <a:r>
              <a:rPr lang="en-GB" dirty="0" err="1"/>
              <a:t>joilla</a:t>
            </a:r>
            <a:r>
              <a:rPr lang="en-GB" dirty="0"/>
              <a:t> on </a:t>
            </a:r>
            <a:r>
              <a:rPr lang="en-GB" dirty="0" err="1"/>
              <a:t>kuulovika</a:t>
            </a:r>
            <a:r>
              <a:rPr lang="en-GB" dirty="0"/>
              <a:t> </a:t>
            </a:r>
            <a:r>
              <a:rPr lang="en-GB" dirty="0" err="1"/>
              <a:t>toisessa</a:t>
            </a:r>
            <a:r>
              <a:rPr lang="en-GB" dirty="0"/>
              <a:t> </a:t>
            </a:r>
            <a:r>
              <a:rPr lang="en-GB" dirty="0" err="1"/>
              <a:t>korvassa</a:t>
            </a:r>
            <a:r>
              <a:rPr lang="en-GB" dirty="0"/>
              <a:t>. 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29DB1D8B-0345-4DEA-83A0-BF5306070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53" y="2571750"/>
            <a:ext cx="3744191" cy="22881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Doze Mode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Android </a:t>
            </a:r>
            <a:r>
              <a:rPr lang="en-GB" dirty="0" err="1"/>
              <a:t>laite</a:t>
            </a:r>
            <a:r>
              <a:rPr lang="en-GB" dirty="0"/>
              <a:t> </a:t>
            </a:r>
            <a:r>
              <a:rPr lang="en-GB" dirty="0" err="1"/>
              <a:t>menee</a:t>
            </a:r>
            <a:r>
              <a:rPr lang="en-GB" dirty="0"/>
              <a:t> doze </a:t>
            </a:r>
            <a:r>
              <a:rPr lang="en-GB" dirty="0" err="1"/>
              <a:t>moodiin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laite</a:t>
            </a:r>
            <a:r>
              <a:rPr lang="en-GB" dirty="0"/>
              <a:t> on </a:t>
            </a:r>
            <a:r>
              <a:rPr lang="en-GB" dirty="0" err="1"/>
              <a:t>paikoillaan</a:t>
            </a:r>
            <a:r>
              <a:rPr lang="en-GB" dirty="0"/>
              <a:t> </a:t>
            </a:r>
            <a:r>
              <a:rPr lang="en-GB" dirty="0" err="1"/>
              <a:t>näyttö</a:t>
            </a:r>
            <a:r>
              <a:rPr lang="en-GB" dirty="0"/>
              <a:t> </a:t>
            </a:r>
            <a:r>
              <a:rPr lang="en-GB" dirty="0" err="1"/>
              <a:t>pimeänä</a:t>
            </a:r>
            <a:r>
              <a:rPr lang="en-GB" dirty="0"/>
              <a:t>. </a:t>
            </a:r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tila</a:t>
            </a:r>
            <a:r>
              <a:rPr lang="en-GB" dirty="0"/>
              <a:t> </a:t>
            </a:r>
            <a:r>
              <a:rPr lang="en-GB" dirty="0" err="1"/>
              <a:t>rajoittaa</a:t>
            </a:r>
            <a:r>
              <a:rPr lang="en-GB" dirty="0"/>
              <a:t> </a:t>
            </a:r>
            <a:r>
              <a:rPr lang="en-GB" dirty="0" err="1"/>
              <a:t>sovelluksien</a:t>
            </a:r>
            <a:r>
              <a:rPr lang="en-GB" dirty="0"/>
              <a:t> </a:t>
            </a:r>
            <a:r>
              <a:rPr lang="en-GB" dirty="0" err="1"/>
              <a:t>käyttöoikeuksia</a:t>
            </a:r>
            <a:r>
              <a:rPr lang="en-GB" dirty="0"/>
              <a:t> </a:t>
            </a:r>
            <a:r>
              <a:rPr lang="en-GB" dirty="0" err="1"/>
              <a:t>verkkoon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CPU-</a:t>
            </a:r>
            <a:r>
              <a:rPr lang="en-GB" dirty="0" err="1"/>
              <a:t>intensiivisiin</a:t>
            </a:r>
            <a:r>
              <a:rPr lang="en-GB" dirty="0"/>
              <a:t> </a:t>
            </a:r>
            <a:r>
              <a:rPr lang="en-GB" dirty="0" err="1"/>
              <a:t>palveluihin</a:t>
            </a:r>
            <a:r>
              <a:rPr lang="en-GB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Doze mode on </a:t>
            </a:r>
            <a:r>
              <a:rPr lang="en-GB" dirty="0" err="1"/>
              <a:t>agressiivisempi</a:t>
            </a:r>
            <a:r>
              <a:rPr lang="en-GB" dirty="0"/>
              <a:t> 7.0 </a:t>
            </a:r>
            <a:r>
              <a:rPr lang="en-GB" dirty="0" err="1"/>
              <a:t>nougatissa</a:t>
            </a:r>
            <a:r>
              <a:rPr lang="en-GB" dirty="0"/>
              <a:t> </a:t>
            </a:r>
            <a:r>
              <a:rPr lang="en-GB" dirty="0" err="1"/>
              <a:t>kuin</a:t>
            </a:r>
            <a:r>
              <a:rPr lang="en-GB" dirty="0"/>
              <a:t> </a:t>
            </a:r>
            <a:r>
              <a:rPr lang="en-GB" dirty="0" err="1"/>
              <a:t>aikaisemmissa</a:t>
            </a:r>
            <a:r>
              <a:rPr lang="en-GB" dirty="0"/>
              <a:t> </a:t>
            </a:r>
            <a:r>
              <a:rPr lang="en-GB" dirty="0" err="1"/>
              <a:t>versioissa</a:t>
            </a:r>
            <a:r>
              <a:rPr lang="en-GB" dirty="0"/>
              <a:t>. </a:t>
            </a:r>
            <a:r>
              <a:rPr lang="en-GB" dirty="0" err="1"/>
              <a:t>Aikaisemmin</a:t>
            </a:r>
            <a:r>
              <a:rPr lang="en-GB" dirty="0"/>
              <a:t> android </a:t>
            </a:r>
            <a:r>
              <a:rPr lang="en-GB" dirty="0" err="1"/>
              <a:t>laite</a:t>
            </a:r>
            <a:r>
              <a:rPr lang="en-GB" dirty="0"/>
              <a:t> </a:t>
            </a:r>
            <a:r>
              <a:rPr lang="en-GB" dirty="0" err="1"/>
              <a:t>heräsi</a:t>
            </a:r>
            <a:r>
              <a:rPr lang="en-GB" dirty="0"/>
              <a:t> </a:t>
            </a:r>
            <a:r>
              <a:rPr lang="en-GB" dirty="0" err="1"/>
              <a:t>täydestä</a:t>
            </a:r>
            <a:r>
              <a:rPr lang="en-GB" dirty="0"/>
              <a:t> doze </a:t>
            </a:r>
            <a:r>
              <a:rPr lang="en-GB" dirty="0" err="1"/>
              <a:t>moodiista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laitetta</a:t>
            </a:r>
            <a:r>
              <a:rPr lang="en-GB" dirty="0"/>
              <a:t> </a:t>
            </a:r>
            <a:r>
              <a:rPr lang="en-GB" dirty="0" err="1"/>
              <a:t>liikutti</a:t>
            </a:r>
            <a:r>
              <a:rPr lang="en-GB" dirty="0"/>
              <a:t> </a:t>
            </a:r>
            <a:r>
              <a:rPr lang="en-GB" dirty="0" err="1"/>
              <a:t>mutta</a:t>
            </a:r>
            <a:r>
              <a:rPr lang="en-GB" dirty="0"/>
              <a:t> </a:t>
            </a:r>
            <a:r>
              <a:rPr lang="en-GB" dirty="0" err="1"/>
              <a:t>nougatissa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laitetta</a:t>
            </a:r>
            <a:r>
              <a:rPr lang="en-GB" dirty="0"/>
              <a:t> </a:t>
            </a:r>
            <a:r>
              <a:rPr lang="en-GB" dirty="0" err="1"/>
              <a:t>liikuttaa</a:t>
            </a:r>
            <a:r>
              <a:rPr lang="en-GB" dirty="0"/>
              <a:t> </a:t>
            </a:r>
            <a:r>
              <a:rPr lang="en-GB" dirty="0" err="1"/>
              <a:t>vaikkapa</a:t>
            </a:r>
            <a:r>
              <a:rPr lang="en-GB" dirty="0"/>
              <a:t> </a:t>
            </a:r>
            <a:r>
              <a:rPr lang="en-GB" dirty="0" err="1"/>
              <a:t>taskussa</a:t>
            </a:r>
            <a:r>
              <a:rPr lang="en-GB" dirty="0"/>
              <a:t> </a:t>
            </a:r>
            <a:r>
              <a:rPr lang="en-GB" dirty="0" err="1"/>
              <a:t>heiluessa</a:t>
            </a:r>
            <a:r>
              <a:rPr lang="en-GB" dirty="0"/>
              <a:t> se </a:t>
            </a:r>
            <a:r>
              <a:rPr lang="en-GB" dirty="0" err="1"/>
              <a:t>pakotetaan</a:t>
            </a:r>
            <a:r>
              <a:rPr lang="en-GB" dirty="0"/>
              <a:t> </a:t>
            </a:r>
            <a:r>
              <a:rPr lang="en-GB" dirty="0" err="1"/>
              <a:t>osittaiseen</a:t>
            </a:r>
            <a:r>
              <a:rPr lang="en-GB" dirty="0"/>
              <a:t> doze </a:t>
            </a:r>
            <a:r>
              <a:rPr lang="en-GB" dirty="0" err="1"/>
              <a:t>moodiin</a:t>
            </a:r>
            <a:r>
              <a:rPr lang="en-GB" dirty="0"/>
              <a:t>. 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137A991C-4CF2-4451-8491-5F30F796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872" y="3505201"/>
            <a:ext cx="2406428" cy="13728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568</Words>
  <Application>Microsoft Office PowerPoint</Application>
  <PresentationFormat>Näytössä katseltava esitys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Käytetyt fontit</vt:lpstr>
      </vt:variant>
      <vt:variant>
        <vt:i4>1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ominaisuudet</vt:lpstr>
      <vt:lpstr>JIT kääntäjä (Just In Time)</vt:lpstr>
      <vt:lpstr>PowerPoint-esitys</vt:lpstr>
      <vt:lpstr>Direct boot</vt:lpstr>
      <vt:lpstr>Saumaton ohjelmistopäivitys</vt:lpstr>
      <vt:lpstr>Tiedostopohjainen salaus</vt:lpstr>
      <vt:lpstr>Hajautettu kansioiden käyttöoikeus</vt:lpstr>
      <vt:lpstr>Esteettömyys mono ulostulo</vt:lpstr>
      <vt:lpstr>Doze Mode</vt:lpstr>
      <vt:lpstr>PowerPoint-esitys</vt:lpstr>
      <vt:lpstr>Parannettu järjestelmän varmuuskopioinnin kattavuus </vt:lpstr>
      <vt:lpstr>Ilmoituksien hallitseminen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Nougat features</dc:title>
  <cp:lastModifiedBy>Jussi</cp:lastModifiedBy>
  <cp:revision>11</cp:revision>
  <dcterms:modified xsi:type="dcterms:W3CDTF">2017-11-13T02:39:54Z</dcterms:modified>
</cp:coreProperties>
</file>