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电子密码锁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黄仕爵</a:t>
            </a:r>
            <a:r>
              <a:rPr lang="en-US" altLang="zh-CN" dirty="0" smtClean="0"/>
              <a:t>-1180300928</a:t>
            </a:r>
          </a:p>
          <a:p>
            <a:r>
              <a:rPr lang="zh-CN" altLang="en-US" dirty="0" smtClean="0"/>
              <a:t>崔涵</a:t>
            </a:r>
            <a:r>
              <a:rPr lang="en-US" altLang="zh-CN" dirty="0" smtClean="0"/>
              <a:t>-1180300220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30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36" y="196487"/>
            <a:ext cx="9905998" cy="1113567"/>
          </a:xfrm>
        </p:spPr>
        <p:txBody>
          <a:bodyPr/>
          <a:lstStyle/>
          <a:p>
            <a:r>
              <a:rPr lang="zh-CN" altLang="en-US" dirty="0" smtClean="0"/>
              <a:t>实现功能：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3536" y="1222131"/>
            <a:ext cx="5064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剩余</a:t>
            </a:r>
            <a:r>
              <a:rPr lang="zh-CN" altLang="en-US" sz="3200" dirty="0"/>
              <a:t>时间可</a:t>
            </a:r>
            <a:r>
              <a:rPr lang="zh-CN" altLang="en-US" sz="3200" dirty="0" smtClean="0"/>
              <a:t>显示</a:t>
            </a:r>
            <a:endParaRPr lang="en-US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剩余次数</a:t>
            </a:r>
            <a:r>
              <a:rPr lang="zh-CN" altLang="en-US" sz="3200" dirty="0"/>
              <a:t>可</a:t>
            </a:r>
            <a:r>
              <a:rPr lang="zh-CN" altLang="en-US" sz="3200" dirty="0" smtClean="0"/>
              <a:t>显示</a:t>
            </a:r>
            <a:endParaRPr lang="en-US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密码</a:t>
            </a:r>
            <a:r>
              <a:rPr lang="zh-CN" altLang="en-US" sz="3200" dirty="0"/>
              <a:t>可</a:t>
            </a:r>
            <a:r>
              <a:rPr lang="zh-CN" altLang="en-US" sz="3200" dirty="0" smtClean="0"/>
              <a:t>重置</a:t>
            </a:r>
            <a:endParaRPr lang="en-US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850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21" y="301995"/>
            <a:ext cx="9905998" cy="1175113"/>
          </a:xfrm>
        </p:spPr>
        <p:txBody>
          <a:bodyPr/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57" y="1186962"/>
            <a:ext cx="8781928" cy="51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97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560" y="152526"/>
            <a:ext cx="9905998" cy="1069605"/>
          </a:xfrm>
        </p:spPr>
        <p:txBody>
          <a:bodyPr/>
          <a:lstStyle/>
          <a:p>
            <a:r>
              <a:rPr lang="zh-CN" altLang="en-US" dirty="0" smtClean="0"/>
              <a:t>系统实现</a:t>
            </a:r>
            <a:endParaRPr lang="zh-CN" altLang="en-US" dirty="0"/>
          </a:p>
        </p:txBody>
      </p:sp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15" y="1222131"/>
            <a:ext cx="9601201" cy="563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84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743" y="266825"/>
            <a:ext cx="9905998" cy="10080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总体器件表及相关器件的功能表、管脚分布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1646" y="1433146"/>
            <a:ext cx="64183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en-US" altLang="zh-CN" dirty="0"/>
              <a:t>.	jiepai_0:</a:t>
            </a:r>
          </a:p>
          <a:p>
            <a:r>
              <a:rPr lang="zh-CN" altLang="en-US" dirty="0"/>
              <a:t>产生时间间隔相同的节拍，控制字形在晶体管上的显示。</a:t>
            </a:r>
          </a:p>
          <a:p>
            <a:r>
              <a:rPr lang="zh-CN" altLang="en-US" dirty="0"/>
              <a:t>管脚分布：</a:t>
            </a:r>
            <a:r>
              <a:rPr lang="en-US" altLang="zh-CN" dirty="0" err="1"/>
              <a:t>ck</a:t>
            </a:r>
            <a:r>
              <a:rPr lang="en-US" altLang="zh-CN" dirty="0"/>
              <a:t>(input)</a:t>
            </a:r>
            <a:r>
              <a:rPr lang="zh-CN" altLang="en-US" dirty="0"/>
              <a:t>：稀释后的系统时钟</a:t>
            </a:r>
          </a:p>
          <a:p>
            <a:r>
              <a:rPr lang="zh-CN" altLang="en-US" dirty="0"/>
              <a:t>				  </a:t>
            </a:r>
            <a:r>
              <a:rPr lang="en-US" altLang="zh-CN" dirty="0"/>
              <a:t>q1 – q7 (output): </a:t>
            </a:r>
            <a:r>
              <a:rPr lang="zh-CN" altLang="en-US" dirty="0"/>
              <a:t>输出数码管的使能信号。</a:t>
            </a:r>
          </a:p>
          <a:p>
            <a:r>
              <a:rPr lang="en-US" altLang="zh-CN" dirty="0"/>
              <a:t>2.	</a:t>
            </a:r>
            <a:r>
              <a:rPr lang="en-US" altLang="zh-CN" dirty="0" err="1"/>
              <a:t>xishi</a:t>
            </a:r>
            <a:r>
              <a:rPr lang="zh-CN" altLang="en-US" dirty="0"/>
              <a:t>、</a:t>
            </a:r>
            <a:r>
              <a:rPr lang="en-US" altLang="zh-CN" dirty="0"/>
              <a:t>xishi_2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用于稀释系统时钟，是数码管和计时器能够正常运行功能。</a:t>
            </a:r>
          </a:p>
          <a:p>
            <a:r>
              <a:rPr lang="zh-CN" altLang="en-US" dirty="0"/>
              <a:t>管脚分布：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Xishi</a:t>
            </a:r>
            <a:r>
              <a:rPr lang="en-US" altLang="zh-CN" dirty="0"/>
              <a:t>: </a:t>
            </a:r>
            <a:r>
              <a:rPr lang="en-US" altLang="zh-CN" dirty="0" err="1"/>
              <a:t>clk</a:t>
            </a:r>
            <a:r>
              <a:rPr lang="en-US" altLang="zh-CN" dirty="0"/>
              <a:t>(input):</a:t>
            </a:r>
            <a:r>
              <a:rPr lang="zh-CN" altLang="en-US" dirty="0"/>
              <a:t>系统时钟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Output</a:t>
            </a:r>
            <a:r>
              <a:rPr lang="zh-CN" altLang="en-US" dirty="0"/>
              <a:t>（</a:t>
            </a:r>
            <a:r>
              <a:rPr lang="en-US" altLang="zh-CN" dirty="0"/>
              <a:t>output</a:t>
            </a:r>
            <a:r>
              <a:rPr lang="zh-CN" altLang="en-US" dirty="0"/>
              <a:t>）：稀释后的时钟信号（节拍器工作时钟）。</a:t>
            </a:r>
          </a:p>
          <a:p>
            <a:r>
              <a:rPr lang="en-US" altLang="zh-CN" dirty="0"/>
              <a:t>Xishi_2:  </a:t>
            </a:r>
            <a:r>
              <a:rPr lang="en-US" altLang="zh-CN" dirty="0" err="1"/>
              <a:t>clk</a:t>
            </a:r>
            <a:r>
              <a:rPr lang="en-US" altLang="zh-CN" dirty="0"/>
              <a:t>(input):</a:t>
            </a:r>
            <a:r>
              <a:rPr lang="zh-CN" altLang="en-US" dirty="0"/>
              <a:t>系统时钟</a:t>
            </a:r>
          </a:p>
          <a:p>
            <a:r>
              <a:rPr lang="zh-CN" altLang="en-US" dirty="0"/>
              <a:t>				</a:t>
            </a:r>
            <a:r>
              <a:rPr lang="en-US" altLang="zh-CN" dirty="0"/>
              <a:t>Output_1(output):</a:t>
            </a:r>
            <a:r>
              <a:rPr lang="zh-CN" altLang="en-US" dirty="0"/>
              <a:t>稀释后的时钟信号（时间整数部分）</a:t>
            </a:r>
          </a:p>
          <a:p>
            <a:r>
              <a:rPr lang="zh-CN" altLang="en-US" dirty="0"/>
              <a:t>				</a:t>
            </a:r>
            <a:r>
              <a:rPr lang="en-US" altLang="zh-CN" dirty="0"/>
              <a:t>Output_2(output):</a:t>
            </a:r>
            <a:r>
              <a:rPr lang="zh-CN" altLang="en-US" dirty="0"/>
              <a:t>稀释后的时钟信号（时间的小数部分）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3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2708" y="1142999"/>
            <a:ext cx="47742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	clock_5,clock_10:</a:t>
            </a:r>
          </a:p>
          <a:p>
            <a:r>
              <a:rPr lang="en-US" altLang="zh-CN" dirty="0"/>
              <a:t>clock_5</a:t>
            </a:r>
            <a:r>
              <a:rPr lang="zh-CN" altLang="en-US" dirty="0"/>
              <a:t>：计时器整数部分</a:t>
            </a:r>
          </a:p>
          <a:p>
            <a:r>
              <a:rPr lang="zh-CN" altLang="en-US" dirty="0"/>
              <a:t>管脚分布： </a:t>
            </a:r>
            <a:r>
              <a:rPr lang="en-US" altLang="zh-CN" dirty="0" err="1"/>
              <a:t>ce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）：晶体管显示使能；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     </a:t>
            </a:r>
            <a:r>
              <a:rPr lang="en-US" altLang="zh-CN" dirty="0" err="1" smtClean="0"/>
              <a:t>Clk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）：稀释后的时钟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Reset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）：时钟整数部分重置</a:t>
            </a:r>
          </a:p>
          <a:p>
            <a:r>
              <a:rPr lang="zh-CN" altLang="en-US" dirty="0"/>
              <a:t>			</a:t>
            </a:r>
            <a:r>
              <a:rPr lang="en-US" altLang="zh-CN" dirty="0" smtClean="0"/>
              <a:t>Enter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 开始计时</a:t>
            </a:r>
          </a:p>
          <a:p>
            <a:r>
              <a:rPr lang="zh-CN" altLang="en-US" dirty="0"/>
              <a:t>			</a:t>
            </a:r>
            <a:r>
              <a:rPr lang="en-US" altLang="zh-CN" dirty="0" smtClean="0"/>
              <a:t>a-h</a:t>
            </a:r>
            <a:r>
              <a:rPr lang="zh-CN" altLang="en-US" dirty="0"/>
              <a:t>（</a:t>
            </a:r>
            <a:r>
              <a:rPr lang="en-US" altLang="zh-CN" dirty="0"/>
              <a:t>output</a:t>
            </a:r>
            <a:r>
              <a:rPr lang="zh-CN" altLang="en-US" dirty="0"/>
              <a:t>）：晶体管显示信号</a:t>
            </a:r>
          </a:p>
          <a:p>
            <a:r>
              <a:rPr lang="zh-CN" altLang="en-US" dirty="0"/>
              <a:t>			</a:t>
            </a:r>
            <a:r>
              <a:rPr lang="en-US" altLang="zh-CN" dirty="0" err="1"/>
              <a:t>jin</a:t>
            </a:r>
            <a:r>
              <a:rPr lang="en-US" altLang="zh-CN" dirty="0"/>
              <a:t>(output)</a:t>
            </a:r>
            <a:r>
              <a:rPr lang="zh-CN" altLang="en-US" dirty="0"/>
              <a:t>：计时停止信号</a:t>
            </a:r>
          </a:p>
          <a:p>
            <a:r>
              <a:rPr lang="en-US" altLang="zh-CN" dirty="0"/>
              <a:t>clock_10</a:t>
            </a:r>
            <a:r>
              <a:rPr lang="zh-CN" altLang="en-US" dirty="0"/>
              <a:t>： </a:t>
            </a:r>
            <a:r>
              <a:rPr lang="en-US" altLang="zh-CN" dirty="0" err="1"/>
              <a:t>ce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）：晶体管显示使能；</a:t>
            </a:r>
          </a:p>
          <a:p>
            <a:r>
              <a:rPr lang="zh-CN" altLang="en-US" dirty="0"/>
              <a:t>			</a:t>
            </a:r>
            <a:r>
              <a:rPr lang="en-US" altLang="zh-CN" dirty="0" err="1" smtClean="0"/>
              <a:t>Clk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）：稀释后的时钟</a:t>
            </a:r>
          </a:p>
          <a:p>
            <a:r>
              <a:rPr lang="zh-CN" altLang="en-US" dirty="0"/>
              <a:t>		</a:t>
            </a:r>
            <a:r>
              <a:rPr lang="en-US" altLang="zh-CN" dirty="0" smtClean="0"/>
              <a:t>Reset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）：时钟小数部分重置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Enter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 开始计时</a:t>
            </a:r>
          </a:p>
          <a:p>
            <a:r>
              <a:rPr lang="zh-CN" altLang="en-US" dirty="0"/>
              <a:t>		</a:t>
            </a:r>
            <a:r>
              <a:rPr lang="en-US" altLang="zh-CN" dirty="0" err="1" smtClean="0"/>
              <a:t>Jin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）：整数停止计时信号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a-h</a:t>
            </a:r>
            <a:r>
              <a:rPr lang="zh-CN" altLang="en-US" dirty="0"/>
              <a:t>（</a:t>
            </a:r>
            <a:r>
              <a:rPr lang="en-US" altLang="zh-CN" dirty="0"/>
              <a:t>output</a:t>
            </a:r>
            <a:r>
              <a:rPr lang="zh-CN" altLang="en-US" dirty="0"/>
              <a:t>）：晶体管显示信号</a:t>
            </a:r>
          </a:p>
          <a:p>
            <a:r>
              <a:rPr lang="zh-CN" altLang="en-US" dirty="0"/>
              <a:t>		</a:t>
            </a:r>
            <a:r>
              <a:rPr lang="en-US" altLang="zh-CN" dirty="0" err="1" smtClean="0"/>
              <a:t>jin</a:t>
            </a:r>
            <a:r>
              <a:rPr lang="en-US" altLang="zh-CN" dirty="0" smtClean="0"/>
              <a:t>(output</a:t>
            </a:r>
            <a:r>
              <a:rPr lang="en-US" altLang="zh-CN" dirty="0"/>
              <a:t>)</a:t>
            </a:r>
            <a:r>
              <a:rPr lang="zh-CN" altLang="en-US" dirty="0"/>
              <a:t>：计时</a:t>
            </a:r>
            <a:r>
              <a:rPr lang="zh-CN" altLang="en-US" dirty="0" smtClean="0"/>
              <a:t>停止信号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49109" y="782431"/>
            <a:ext cx="36312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	amount</a:t>
            </a:r>
            <a:r>
              <a:rPr lang="zh-CN" altLang="en-US" dirty="0"/>
              <a:t>：密码输入次数</a:t>
            </a:r>
          </a:p>
          <a:p>
            <a:r>
              <a:rPr lang="zh-CN" altLang="en-US" dirty="0"/>
              <a:t>管脚分布：</a:t>
            </a:r>
          </a:p>
          <a:p>
            <a:r>
              <a:rPr lang="en-US" altLang="zh-CN" dirty="0" err="1"/>
              <a:t>Clk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）：稀释后的时钟信号</a:t>
            </a:r>
          </a:p>
          <a:p>
            <a:r>
              <a:rPr lang="en-US" altLang="zh-CN" dirty="0"/>
              <a:t>Reset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）：重置次数</a:t>
            </a:r>
          </a:p>
          <a:p>
            <a:r>
              <a:rPr lang="en-US" altLang="zh-CN" dirty="0"/>
              <a:t>Ce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）：晶体管显示使能</a:t>
            </a:r>
          </a:p>
          <a:p>
            <a:r>
              <a:rPr lang="en-US" altLang="zh-CN" dirty="0" err="1"/>
              <a:t>Jin</a:t>
            </a:r>
            <a:r>
              <a:rPr lang="en-US" altLang="zh-CN" dirty="0"/>
              <a:t>(input): </a:t>
            </a:r>
            <a:r>
              <a:rPr lang="zh-CN" altLang="en-US" dirty="0"/>
              <a:t>计时器整数部分停止信号</a:t>
            </a:r>
          </a:p>
          <a:p>
            <a:r>
              <a:rPr lang="en-US" altLang="zh-CN" dirty="0"/>
              <a:t>Jin1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）：计时器小数部分停止信号</a:t>
            </a:r>
          </a:p>
          <a:p>
            <a:r>
              <a:rPr lang="en-US" altLang="zh-CN" dirty="0"/>
              <a:t>a-h</a:t>
            </a:r>
            <a:r>
              <a:rPr lang="zh-CN" altLang="en-US" dirty="0"/>
              <a:t>（</a:t>
            </a:r>
            <a:r>
              <a:rPr lang="en-US" altLang="zh-CN" dirty="0"/>
              <a:t>output</a:t>
            </a:r>
            <a:r>
              <a:rPr lang="zh-CN" altLang="en-US" dirty="0"/>
              <a:t>）：晶体管显示信号</a:t>
            </a:r>
          </a:p>
          <a:p>
            <a:r>
              <a:rPr lang="en-US" altLang="zh-CN" dirty="0"/>
              <a:t>light(output)</a:t>
            </a:r>
            <a:r>
              <a:rPr lang="zh-CN" altLang="en-US" dirty="0"/>
              <a:t>：结果正确是的绿灯信号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cnt</a:t>
            </a:r>
            <a:r>
              <a:rPr lang="zh-CN" altLang="en-US" dirty="0"/>
              <a:t>、</a:t>
            </a:r>
            <a:r>
              <a:rPr lang="en-US" altLang="zh-CN" dirty="0"/>
              <a:t>cnt_1</a:t>
            </a:r>
            <a:r>
              <a:rPr lang="zh-CN" altLang="en-US" dirty="0"/>
              <a:t>、</a:t>
            </a:r>
            <a:r>
              <a:rPr lang="en-US" altLang="zh-CN" dirty="0"/>
              <a:t>cnt_2</a:t>
            </a:r>
            <a:r>
              <a:rPr lang="zh-CN" altLang="en-US" dirty="0"/>
              <a:t>、</a:t>
            </a:r>
            <a:r>
              <a:rPr lang="en-US" altLang="zh-CN" dirty="0"/>
              <a:t>cnt_3:</a:t>
            </a:r>
            <a:r>
              <a:rPr lang="zh-CN" altLang="en-US" dirty="0"/>
              <a:t>计数器，用于密码输入：</a:t>
            </a:r>
          </a:p>
          <a:p>
            <a:r>
              <a:rPr lang="zh-CN" altLang="en-US" dirty="0"/>
              <a:t>	管脚分布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Clk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）：稀释后的系统时钟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Rst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）：清零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Ce(input): </a:t>
            </a:r>
            <a:r>
              <a:rPr lang="zh-CN" altLang="en-US" dirty="0"/>
              <a:t>数码管输出使能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a-h</a:t>
            </a:r>
            <a:r>
              <a:rPr lang="zh-CN" altLang="en-US" dirty="0"/>
              <a:t>：数码管输出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d0-d3</a:t>
            </a:r>
            <a:r>
              <a:rPr lang="zh-CN" altLang="en-US" dirty="0"/>
              <a:t>：数码管片选使</a:t>
            </a:r>
            <a:r>
              <a:rPr lang="zh-CN" altLang="en-US" dirty="0" smtClean="0"/>
              <a:t>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63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5946" y="413239"/>
            <a:ext cx="271682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compar_0</a:t>
            </a:r>
            <a:r>
              <a:rPr lang="zh-CN" altLang="en-US" dirty="0"/>
              <a:t>：比较器</a:t>
            </a:r>
          </a:p>
          <a:p>
            <a:r>
              <a:rPr lang="zh-CN" altLang="en-US" dirty="0"/>
              <a:t>管脚分布：</a:t>
            </a:r>
          </a:p>
          <a:p>
            <a:r>
              <a:rPr lang="en-US" altLang="zh-CN" dirty="0"/>
              <a:t>D11-d44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进制密码输入</a:t>
            </a:r>
          </a:p>
          <a:p>
            <a:r>
              <a:rPr lang="en-US" altLang="zh-CN" dirty="0"/>
              <a:t>Change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）：改密码使能</a:t>
            </a:r>
          </a:p>
          <a:p>
            <a:r>
              <a:rPr lang="en-US" altLang="zh-CN" dirty="0"/>
              <a:t>Enter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）：系统开始工作</a:t>
            </a:r>
          </a:p>
          <a:p>
            <a:r>
              <a:rPr lang="en-US" altLang="zh-CN" dirty="0"/>
              <a:t>Answer</a:t>
            </a:r>
            <a:r>
              <a:rPr lang="zh-CN" altLang="en-US" dirty="0"/>
              <a:t>（</a:t>
            </a:r>
            <a:r>
              <a:rPr lang="en-US" altLang="zh-CN" dirty="0"/>
              <a:t>output</a:t>
            </a:r>
            <a:r>
              <a:rPr lang="zh-CN" altLang="en-US" dirty="0"/>
              <a:t>）：答案是否正确 </a:t>
            </a:r>
          </a:p>
          <a:p>
            <a:r>
              <a:rPr lang="en-US" altLang="zh-CN" dirty="0"/>
              <a:t>7.huotwo</a:t>
            </a:r>
            <a:r>
              <a:rPr lang="zh-CN" altLang="en-US" dirty="0"/>
              <a:t>、</a:t>
            </a:r>
            <a:r>
              <a:rPr lang="en-US" altLang="zh-CN" dirty="0"/>
              <a:t>huo_2</a:t>
            </a:r>
            <a:r>
              <a:rPr lang="zh-CN" altLang="en-US" dirty="0"/>
              <a:t>、</a:t>
            </a:r>
            <a:r>
              <a:rPr lang="en-US" altLang="zh-CN" dirty="0"/>
              <a:t>huo_4</a:t>
            </a:r>
            <a:r>
              <a:rPr lang="zh-CN" altLang="en-US" dirty="0"/>
              <a:t>：或门</a:t>
            </a:r>
          </a:p>
          <a:p>
            <a:r>
              <a:rPr lang="zh-CN" altLang="en-US" dirty="0"/>
              <a:t>	管脚分布：</a:t>
            </a:r>
          </a:p>
          <a:p>
            <a:r>
              <a:rPr lang="en-US" altLang="zh-CN" dirty="0" smtClean="0"/>
              <a:t>A1-an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）：输入</a:t>
            </a:r>
          </a:p>
          <a:p>
            <a:r>
              <a:rPr lang="en-US" altLang="zh-CN" dirty="0" err="1" smtClean="0"/>
              <a:t>Oup</a:t>
            </a:r>
            <a:r>
              <a:rPr lang="zh-CN" altLang="en-US" dirty="0"/>
              <a:t>（</a:t>
            </a:r>
            <a:r>
              <a:rPr lang="en-US" altLang="zh-CN" dirty="0"/>
              <a:t>output</a:t>
            </a:r>
            <a:r>
              <a:rPr lang="zh-CN" altLang="en-US" dirty="0"/>
              <a:t>）：或结果</a:t>
            </a:r>
          </a:p>
          <a:p>
            <a:r>
              <a:rPr lang="en-US" altLang="zh-CN" dirty="0"/>
              <a:t>7.yu_4</a:t>
            </a:r>
            <a:r>
              <a:rPr lang="zh-CN" altLang="en-US" dirty="0"/>
              <a:t>：与门</a:t>
            </a:r>
          </a:p>
          <a:p>
            <a:r>
              <a:rPr lang="zh-CN" altLang="en-US" dirty="0"/>
              <a:t>	管脚分布：</a:t>
            </a:r>
          </a:p>
          <a:p>
            <a:r>
              <a:rPr lang="en-US" altLang="zh-CN" dirty="0" smtClean="0"/>
              <a:t>A1-an</a:t>
            </a:r>
            <a:r>
              <a:rPr lang="zh-CN" altLang="en-US" dirty="0"/>
              <a:t>（</a:t>
            </a:r>
            <a:r>
              <a:rPr lang="en-US" altLang="zh-CN" dirty="0"/>
              <a:t>input</a:t>
            </a:r>
            <a:r>
              <a:rPr lang="zh-CN" altLang="en-US" dirty="0"/>
              <a:t>）：输入</a:t>
            </a:r>
          </a:p>
          <a:p>
            <a:r>
              <a:rPr lang="en-US" altLang="zh-CN" dirty="0" err="1" smtClean="0"/>
              <a:t>Oup</a:t>
            </a:r>
            <a:r>
              <a:rPr lang="zh-CN" altLang="en-US" dirty="0"/>
              <a:t>（</a:t>
            </a:r>
            <a:r>
              <a:rPr lang="en-US" altLang="zh-CN" dirty="0"/>
              <a:t>output</a:t>
            </a:r>
            <a:r>
              <a:rPr lang="zh-CN" altLang="en-US" dirty="0"/>
              <a:t>）：与结果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253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7</TotalTime>
  <Words>99</Words>
  <Application>Microsoft Office PowerPoint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Trebuchet MS</vt:lpstr>
      <vt:lpstr>Tw Cen MT</vt:lpstr>
      <vt:lpstr>电路</vt:lpstr>
      <vt:lpstr>电子密码锁</vt:lpstr>
      <vt:lpstr>实现功能：</vt:lpstr>
      <vt:lpstr>流程图</vt:lpstr>
      <vt:lpstr>系统实现</vt:lpstr>
      <vt:lpstr>总体器件表及相关器件的功能表、管脚分布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电子密码锁</dc:title>
  <dc:creator>黄 仕爵</dc:creator>
  <cp:lastModifiedBy>黄 仕爵</cp:lastModifiedBy>
  <cp:revision>4</cp:revision>
  <dcterms:created xsi:type="dcterms:W3CDTF">2019-05-28T16:38:10Z</dcterms:created>
  <dcterms:modified xsi:type="dcterms:W3CDTF">2019-05-28T16:46:09Z</dcterms:modified>
</cp:coreProperties>
</file>