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AA4"/>
    <a:srgbClr val="F1D200"/>
    <a:srgbClr val="FFFFFF"/>
    <a:srgbClr val="FFF7D1"/>
    <a:srgbClr val="FEF6E2"/>
    <a:srgbClr val="FFFF89"/>
    <a:srgbClr val="FFBC3D"/>
    <a:srgbClr val="85A5FF"/>
    <a:srgbClr val="597EF7"/>
    <a:srgbClr val="AD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CB82-C71A-48E0-95A6-67F0E23F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7BE32-8EB7-4D85-A129-F1F7CE4B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7F279-5E98-41B1-B455-3F89E536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FFFFD-3C43-4261-B221-451308B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47F7-95BB-42B0-B97B-E735D6F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61C0-023E-4364-93D8-0DF40D6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D5D73-DC1F-4B4E-BA87-D8A62195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866F6-3B40-4737-8BD7-30E5C28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35807-34EA-477D-9343-78A0E1E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81611-F1B5-4119-9B30-AA203C4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FCF8E-8151-4A4A-A2C5-CB35FAB1E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8DC0D-C15F-43F3-85E5-E6804A7F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776E-5E99-4972-99F0-19FE8D6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3B8D-DE94-443E-9BEE-6FD3D898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25C20-9C54-43B3-85CE-DEEC052A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5453-D0F8-4A58-83EA-942139C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2FA65-995E-4EF1-AAD5-A991737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11E2-7220-4CC8-8479-A841791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EDD5-1C13-44E4-B950-C45ADD1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CCFF-7C78-4FCC-9769-8CCE6FB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4740-912B-4E2D-B6ED-57D97CA4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9374-EE0D-4641-89DF-9A46348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2564-D636-4BE3-A057-0B5A0D21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483D8-8FD8-4F07-A569-FA69A11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934F-3E06-467D-9CB2-F2DB9337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9BB8-0825-48AC-BCBA-9F49CCB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F770-AE4E-418C-B0EC-572C8297E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13C13-1C3B-4494-B191-15A6B72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22FEC-9071-4623-8C3E-A0CC85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369DA-CB44-4419-8213-1A1A716B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35F2C-1C4C-42A4-A768-35F07BC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6F27-2323-48B6-BD23-83CC741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4E10-AFF1-4FB6-9FF5-4F308CE1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59E09-3F46-48FC-978D-491575D4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925B8-464C-412D-AFF2-D0E6D339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4F362-3C1A-4524-9547-D78F5C23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DC1E3-1053-4127-8712-D67687A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30A47-79E7-4CA3-A94F-094C4C34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1688-BC7C-4992-92DD-6E8736CA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3FE-AB82-4E9A-995F-7036E31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1F1A1-E7DC-4DE1-8B79-8624426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B0159-209A-45FF-AEAA-2449FAAB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9729C-E139-4367-A780-C7B1D69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55FE1B-C93E-4968-9E6A-67CAAF7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EB33F-811F-4E53-B633-96B4257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D51E-EFEC-44CD-8084-7B607FD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F6B6-31B7-463F-B210-DEF467B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2302-1A6A-405F-8297-25EA625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AFB73-74B0-4067-BEF8-F8E64E4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2CD5-C6E0-4361-A758-3EACEBF7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E6934-1416-42E5-BE59-D5B2E691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A17C-4382-4FA8-8FE1-049E44B9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BAA1-9230-4F64-ABF4-623CD7E0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7B9C8-9B4E-47BA-8962-B2D29A7E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A2967-DCA1-4C97-8B6A-914FB482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7E4DB-6372-4937-BF6D-B76A0CF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E44DD-2A9E-44F9-A7AF-634F42A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FAB5F-303C-449F-9CC9-824B66E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7B068-7DA3-4923-B419-1EDD5AA1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7091B-1A37-4015-B901-75F0E4F5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6B99F-EEC9-4FA6-81CB-B2B26A19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2F5B-1BA6-42B6-A84E-5D5255035F49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658B-BCA3-42C9-A81D-216DF50B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4D4E-32A2-488C-8075-75D1AB06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E351-7378-4539-B78F-DA06E38F8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173926C7-79F6-476B-863F-470CA9D3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7462684" y="145687"/>
            <a:ext cx="1905266" cy="1905266"/>
          </a:xfrm>
          <a:custGeom>
            <a:avLst/>
            <a:gdLst>
              <a:gd name="connsiteX0" fmla="*/ 0 w 1905266"/>
              <a:gd name="connsiteY0" fmla="*/ 0 h 1905266"/>
              <a:gd name="connsiteX1" fmla="*/ 585525 w 1905266"/>
              <a:gd name="connsiteY1" fmla="*/ 0 h 1905266"/>
              <a:gd name="connsiteX2" fmla="*/ 580077 w 1905266"/>
              <a:gd name="connsiteY2" fmla="*/ 10120 h 1905266"/>
              <a:gd name="connsiteX3" fmla="*/ 569611 w 1905266"/>
              <a:gd name="connsiteY3" fmla="*/ 69984 h 1905266"/>
              <a:gd name="connsiteX4" fmla="*/ 1084736 w 1905266"/>
              <a:gd name="connsiteY4" fmla="*/ 367023 h 1905266"/>
              <a:gd name="connsiteX5" fmla="*/ 1149015 w 1905266"/>
              <a:gd name="connsiteY5" fmla="*/ 363287 h 1905266"/>
              <a:gd name="connsiteX6" fmla="*/ 1172711 w 1905266"/>
              <a:gd name="connsiteY6" fmla="*/ 388461 h 1905266"/>
              <a:gd name="connsiteX7" fmla="*/ 1599861 w 1905266"/>
              <a:gd name="connsiteY7" fmla="*/ 519423 h 1905266"/>
              <a:gd name="connsiteX8" fmla="*/ 1887872 w 1905266"/>
              <a:gd name="connsiteY8" fmla="*/ 468694 h 1905266"/>
              <a:gd name="connsiteX9" fmla="*/ 1905266 w 1905266"/>
              <a:gd name="connsiteY9" fmla="*/ 460418 h 1905266"/>
              <a:gd name="connsiteX10" fmla="*/ 1905266 w 1905266"/>
              <a:gd name="connsiteY10" fmla="*/ 1905266 h 1905266"/>
              <a:gd name="connsiteX11" fmla="*/ 0 w 1905266"/>
              <a:gd name="connsiteY11" fmla="*/ 1905266 h 19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266" h="1905266">
                <a:moveTo>
                  <a:pt x="0" y="0"/>
                </a:moveTo>
                <a:lnTo>
                  <a:pt x="585525" y="0"/>
                </a:lnTo>
                <a:lnTo>
                  <a:pt x="580077" y="10120"/>
                </a:lnTo>
                <a:cubicBezTo>
                  <a:pt x="573215" y="29457"/>
                  <a:pt x="569611" y="49478"/>
                  <a:pt x="569611" y="69984"/>
                </a:cubicBezTo>
                <a:cubicBezTo>
                  <a:pt x="569611" y="234034"/>
                  <a:pt x="800240" y="367023"/>
                  <a:pt x="1084736" y="367023"/>
                </a:cubicBezTo>
                <a:lnTo>
                  <a:pt x="1149015" y="363287"/>
                </a:lnTo>
                <a:lnTo>
                  <a:pt x="1172711" y="388461"/>
                </a:lnTo>
                <a:cubicBezTo>
                  <a:pt x="1265283" y="467474"/>
                  <a:pt x="1422051" y="519423"/>
                  <a:pt x="1599861" y="519423"/>
                </a:cubicBezTo>
                <a:cubicBezTo>
                  <a:pt x="1706547" y="519423"/>
                  <a:pt x="1805658" y="500722"/>
                  <a:pt x="1887872" y="468694"/>
                </a:cubicBezTo>
                <a:lnTo>
                  <a:pt x="1905266" y="460418"/>
                </a:lnTo>
                <a:lnTo>
                  <a:pt x="1905266" y="1905266"/>
                </a:lnTo>
                <a:lnTo>
                  <a:pt x="0" y="1905266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160C9D-22D6-40F4-80F7-0F370F93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08213" y="145687"/>
            <a:ext cx="1905000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4C04A0D-C77F-48B3-81CA-9B801D5E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699385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1905000 h 1905000"/>
              <a:gd name="connsiteX8" fmla="*/ 0 w 1905000"/>
              <a:gd name="connsiteY8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D83967C-C9DE-4502-9E98-08305BB2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390556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905000 h 1905000"/>
              <a:gd name="connsiteX13" fmla="*/ 0 w 1905000"/>
              <a:gd name="connsiteY1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D14FEAC-F2D0-42D5-94DA-AFA050CE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081727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185133 w 1905000"/>
              <a:gd name="connsiteY14" fmla="*/ 1757541 h 1905000"/>
              <a:gd name="connsiteX15" fmla="*/ 1198566 w 1905000"/>
              <a:gd name="connsiteY15" fmla="*/ 1875847 h 1905000"/>
              <a:gd name="connsiteX16" fmla="*/ 1208759 w 1905000"/>
              <a:gd name="connsiteY16" fmla="*/ 1905000 h 1905000"/>
              <a:gd name="connsiteX17" fmla="*/ 0 w 1905000"/>
              <a:gd name="connsiteY1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481150" y="1170518"/>
                  <a:pt x="1185133" y="1433337"/>
                  <a:pt x="1185133" y="1757541"/>
                </a:cubicBezTo>
                <a:cubicBezTo>
                  <a:pt x="1185133" y="1798067"/>
                  <a:pt x="1189759" y="1837633"/>
                  <a:pt x="1198566" y="1875847"/>
                </a:cubicBezTo>
                <a:lnTo>
                  <a:pt x="1208759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669D20-1AC8-40C8-BD98-FE0D9BFB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772898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0 w 1905000"/>
              <a:gd name="connsiteY20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B46436F-309E-4E66-8918-1CD87DC8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464069" y="145687"/>
            <a:ext cx="1905000" cy="1905000"/>
          </a:xfrm>
          <a:custGeom>
            <a:avLst/>
            <a:gdLst>
              <a:gd name="connsiteX0" fmla="*/ 1577556 w 1905000"/>
              <a:gd name="connsiteY0" fmla="*/ 138289 h 1905000"/>
              <a:gd name="connsiteX1" fmla="*/ 1351778 w 1905000"/>
              <a:gd name="connsiteY1" fmla="*/ 369712 h 1905000"/>
              <a:gd name="connsiteX2" fmla="*/ 1577556 w 1905000"/>
              <a:gd name="connsiteY2" fmla="*/ 601135 h 1905000"/>
              <a:gd name="connsiteX3" fmla="*/ 1803334 w 1905000"/>
              <a:gd name="connsiteY3" fmla="*/ 369712 h 1905000"/>
              <a:gd name="connsiteX4" fmla="*/ 1577556 w 1905000"/>
              <a:gd name="connsiteY4" fmla="*/ 138289 h 1905000"/>
              <a:gd name="connsiteX5" fmla="*/ 0 w 1905000"/>
              <a:gd name="connsiteY5" fmla="*/ 0 h 1905000"/>
              <a:gd name="connsiteX6" fmla="*/ 1905000 w 1905000"/>
              <a:gd name="connsiteY6" fmla="*/ 0 h 1905000"/>
              <a:gd name="connsiteX7" fmla="*/ 1905000 w 1905000"/>
              <a:gd name="connsiteY7" fmla="*/ 674253 h 1905000"/>
              <a:gd name="connsiteX8" fmla="*/ 1834636 w 1905000"/>
              <a:gd name="connsiteY8" fmla="*/ 678738 h 1905000"/>
              <a:gd name="connsiteX9" fmla="*/ 1528167 w 1905000"/>
              <a:gd name="connsiteY9" fmla="*/ 916518 h 1905000"/>
              <a:gd name="connsiteX10" fmla="*/ 1834636 w 1905000"/>
              <a:gd name="connsiteY10" fmla="*/ 1154298 h 1905000"/>
              <a:gd name="connsiteX11" fmla="*/ 1905000 w 1905000"/>
              <a:gd name="connsiteY11" fmla="*/ 1158784 h 1905000"/>
              <a:gd name="connsiteX12" fmla="*/ 1905000 w 1905000"/>
              <a:gd name="connsiteY12" fmla="*/ 1175771 h 1905000"/>
              <a:gd name="connsiteX13" fmla="*/ 1846306 w 1905000"/>
              <a:gd name="connsiteY13" fmla="*/ 1170518 h 1905000"/>
              <a:gd name="connsiteX14" fmla="*/ 1237091 w 1905000"/>
              <a:gd name="connsiteY14" fmla="*/ 1529045 h 1905000"/>
              <a:gd name="connsiteX15" fmla="*/ 1212515 w 1905000"/>
              <a:gd name="connsiteY15" fmla="*/ 1599339 h 1905000"/>
              <a:gd name="connsiteX16" fmla="*/ 1138314 w 1905000"/>
              <a:gd name="connsiteY16" fmla="*/ 1568790 h 1905000"/>
              <a:gd name="connsiteX17" fmla="*/ 1030247 w 1905000"/>
              <a:gd name="connsiteY17" fmla="*/ 1554341 h 1905000"/>
              <a:gd name="connsiteX18" fmla="*/ 585603 w 1905000"/>
              <a:gd name="connsiteY18" fmla="*/ 1867902 h 1905000"/>
              <a:gd name="connsiteX19" fmla="*/ 570421 w 1905000"/>
              <a:gd name="connsiteY19" fmla="*/ 1905000 h 1905000"/>
              <a:gd name="connsiteX20" fmla="*/ 569924 w 1905000"/>
              <a:gd name="connsiteY20" fmla="*/ 1905000 h 1905000"/>
              <a:gd name="connsiteX21" fmla="*/ 588934 w 1905000"/>
              <a:gd name="connsiteY21" fmla="*/ 1850424 h 1905000"/>
              <a:gd name="connsiteX22" fmla="*/ 612559 w 1905000"/>
              <a:gd name="connsiteY22" fmla="*/ 1668067 h 1905000"/>
              <a:gd name="connsiteX23" fmla="*/ 311924 w 1905000"/>
              <a:gd name="connsiteY23" fmla="*/ 1199578 h 1905000"/>
              <a:gd name="connsiteX24" fmla="*/ 11289 w 1905000"/>
              <a:gd name="connsiteY24" fmla="*/ 1668067 h 1905000"/>
              <a:gd name="connsiteX25" fmla="*/ 34914 w 1905000"/>
              <a:gd name="connsiteY25" fmla="*/ 1850424 h 1905000"/>
              <a:gd name="connsiteX26" fmla="*/ 53924 w 1905000"/>
              <a:gd name="connsiteY26" fmla="*/ 1905000 h 1905000"/>
              <a:gd name="connsiteX27" fmla="*/ 0 w 1905000"/>
              <a:gd name="connsiteY27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5000" h="1905000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45155" y="1554341"/>
                  <a:pt x="681966" y="1678722"/>
                  <a:pt x="585603" y="1867902"/>
                </a:cubicBezTo>
                <a:lnTo>
                  <a:pt x="570421" y="1905000"/>
                </a:lnTo>
                <a:lnTo>
                  <a:pt x="569924" y="1905000"/>
                </a:lnTo>
                <a:lnTo>
                  <a:pt x="588934" y="1850424"/>
                </a:lnTo>
                <a:cubicBezTo>
                  <a:pt x="604147" y="1794375"/>
                  <a:pt x="612559" y="1732752"/>
                  <a:pt x="612559" y="1668067"/>
                </a:cubicBezTo>
                <a:cubicBezTo>
                  <a:pt x="612559" y="1409328"/>
                  <a:pt x="477960" y="1199578"/>
                  <a:pt x="311924" y="1199578"/>
                </a:cubicBezTo>
                <a:cubicBezTo>
                  <a:pt x="145888" y="1199578"/>
                  <a:pt x="11289" y="1409328"/>
                  <a:pt x="11289" y="1668067"/>
                </a:cubicBezTo>
                <a:cubicBezTo>
                  <a:pt x="11289" y="1732752"/>
                  <a:pt x="19701" y="1794375"/>
                  <a:pt x="34914" y="1850424"/>
                </a:cubicBezTo>
                <a:lnTo>
                  <a:pt x="53924" y="1905000"/>
                </a:lnTo>
                <a:lnTo>
                  <a:pt x="0" y="1905000"/>
                </a:lnTo>
                <a:close/>
              </a:path>
            </a:pathLst>
          </a:cu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453A30C-DB4B-4774-A791-F8E3E3145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"/>
          <a:stretch>
            <a:fillRect/>
          </a:stretch>
        </p:blipFill>
        <p:spPr>
          <a:xfrm flipH="1">
            <a:off x="-844760" y="145687"/>
            <a:ext cx="1905000" cy="1789306"/>
          </a:xfrm>
          <a:custGeom>
            <a:avLst/>
            <a:gdLst>
              <a:gd name="connsiteX0" fmla="*/ 1577556 w 1905000"/>
              <a:gd name="connsiteY0" fmla="*/ 138289 h 1789306"/>
              <a:gd name="connsiteX1" fmla="*/ 1351778 w 1905000"/>
              <a:gd name="connsiteY1" fmla="*/ 369712 h 1789306"/>
              <a:gd name="connsiteX2" fmla="*/ 1577556 w 1905000"/>
              <a:gd name="connsiteY2" fmla="*/ 601135 h 1789306"/>
              <a:gd name="connsiteX3" fmla="*/ 1803334 w 1905000"/>
              <a:gd name="connsiteY3" fmla="*/ 369712 h 1789306"/>
              <a:gd name="connsiteX4" fmla="*/ 1577556 w 1905000"/>
              <a:gd name="connsiteY4" fmla="*/ 138289 h 1789306"/>
              <a:gd name="connsiteX5" fmla="*/ 0 w 1905000"/>
              <a:gd name="connsiteY5" fmla="*/ 0 h 1789306"/>
              <a:gd name="connsiteX6" fmla="*/ 1905000 w 1905000"/>
              <a:gd name="connsiteY6" fmla="*/ 0 h 1789306"/>
              <a:gd name="connsiteX7" fmla="*/ 1905000 w 1905000"/>
              <a:gd name="connsiteY7" fmla="*/ 674253 h 1789306"/>
              <a:gd name="connsiteX8" fmla="*/ 1834636 w 1905000"/>
              <a:gd name="connsiteY8" fmla="*/ 678738 h 1789306"/>
              <a:gd name="connsiteX9" fmla="*/ 1528167 w 1905000"/>
              <a:gd name="connsiteY9" fmla="*/ 916518 h 1789306"/>
              <a:gd name="connsiteX10" fmla="*/ 1834636 w 1905000"/>
              <a:gd name="connsiteY10" fmla="*/ 1154298 h 1789306"/>
              <a:gd name="connsiteX11" fmla="*/ 1905000 w 1905000"/>
              <a:gd name="connsiteY11" fmla="*/ 1158784 h 1789306"/>
              <a:gd name="connsiteX12" fmla="*/ 1905000 w 1905000"/>
              <a:gd name="connsiteY12" fmla="*/ 1175771 h 1789306"/>
              <a:gd name="connsiteX13" fmla="*/ 1846306 w 1905000"/>
              <a:gd name="connsiteY13" fmla="*/ 1170518 h 1789306"/>
              <a:gd name="connsiteX14" fmla="*/ 1237091 w 1905000"/>
              <a:gd name="connsiteY14" fmla="*/ 1529045 h 1789306"/>
              <a:gd name="connsiteX15" fmla="*/ 1212515 w 1905000"/>
              <a:gd name="connsiteY15" fmla="*/ 1599339 h 1789306"/>
              <a:gd name="connsiteX16" fmla="*/ 1138314 w 1905000"/>
              <a:gd name="connsiteY16" fmla="*/ 1568790 h 1789306"/>
              <a:gd name="connsiteX17" fmla="*/ 1030247 w 1905000"/>
              <a:gd name="connsiteY17" fmla="*/ 1554341 h 1789306"/>
              <a:gd name="connsiteX18" fmla="*/ 669703 w 1905000"/>
              <a:gd name="connsiteY18" fmla="*/ 1739098 h 1789306"/>
              <a:gd name="connsiteX19" fmla="*/ 636921 w 1905000"/>
              <a:gd name="connsiteY19" fmla="*/ 1789306 h 1789306"/>
              <a:gd name="connsiteX20" fmla="*/ 636781 w 1905000"/>
              <a:gd name="connsiteY20" fmla="*/ 1785310 h 1789306"/>
              <a:gd name="connsiteX21" fmla="*/ 390639 w 1905000"/>
              <a:gd name="connsiteY21" fmla="*/ 1210734 h 1789306"/>
              <a:gd name="connsiteX22" fmla="*/ 342059 w 1905000"/>
              <a:gd name="connsiteY22" fmla="*/ 1224761 h 1789306"/>
              <a:gd name="connsiteX23" fmla="*/ 340482 w 1905000"/>
              <a:gd name="connsiteY23" fmla="*/ 1179943 h 1789306"/>
              <a:gd name="connsiteX24" fmla="*/ 94340 w 1905000"/>
              <a:gd name="connsiteY24" fmla="*/ 605367 h 1789306"/>
              <a:gd name="connsiteX25" fmla="*/ 43705 w 1905000"/>
              <a:gd name="connsiteY25" fmla="*/ 619987 h 1789306"/>
              <a:gd name="connsiteX26" fmla="*/ 0 w 1905000"/>
              <a:gd name="connsiteY26" fmla="*/ 658844 h 17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05000" h="1789306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5"/>
                  <a:pt x="669703" y="1739098"/>
                </a:cubicBezTo>
                <a:lnTo>
                  <a:pt x="636921" y="1789306"/>
                </a:lnTo>
                <a:lnTo>
                  <a:pt x="636781" y="1785310"/>
                </a:lnTo>
                <a:cubicBezTo>
                  <a:pt x="613353" y="1457400"/>
                  <a:pt x="512053" y="1210734"/>
                  <a:pt x="390639" y="1210734"/>
                </a:cubicBezTo>
                <a:lnTo>
                  <a:pt x="342059" y="1224761"/>
                </a:lnTo>
                <a:lnTo>
                  <a:pt x="340482" y="1179943"/>
                </a:lnTo>
                <a:cubicBezTo>
                  <a:pt x="317054" y="852033"/>
                  <a:pt x="215754" y="605367"/>
                  <a:pt x="94340" y="605367"/>
                </a:cubicBezTo>
                <a:cubicBezTo>
                  <a:pt x="76995" y="605367"/>
                  <a:pt x="60061" y="610401"/>
                  <a:pt x="43705" y="619987"/>
                </a:cubicBezTo>
                <a:lnTo>
                  <a:pt x="0" y="658844"/>
                </a:lnTo>
                <a:close/>
              </a:path>
            </a:pathLst>
          </a:cu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57E52E-9BD5-4769-B5A7-D0FD60DF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6"/>
          <a:stretch>
            <a:fillRect/>
          </a:stretch>
        </p:blipFill>
        <p:spPr>
          <a:xfrm flipH="1">
            <a:off x="-4153589" y="145687"/>
            <a:ext cx="1905000" cy="1787915"/>
          </a:xfrm>
          <a:custGeom>
            <a:avLst/>
            <a:gdLst>
              <a:gd name="connsiteX0" fmla="*/ 1577556 w 1905000"/>
              <a:gd name="connsiteY0" fmla="*/ 138289 h 1787915"/>
              <a:gd name="connsiteX1" fmla="*/ 1351778 w 1905000"/>
              <a:gd name="connsiteY1" fmla="*/ 369712 h 1787915"/>
              <a:gd name="connsiteX2" fmla="*/ 1577556 w 1905000"/>
              <a:gd name="connsiteY2" fmla="*/ 601135 h 1787915"/>
              <a:gd name="connsiteX3" fmla="*/ 1803334 w 1905000"/>
              <a:gd name="connsiteY3" fmla="*/ 369712 h 1787915"/>
              <a:gd name="connsiteX4" fmla="*/ 1577556 w 1905000"/>
              <a:gd name="connsiteY4" fmla="*/ 138289 h 1787915"/>
              <a:gd name="connsiteX5" fmla="*/ 0 w 1905000"/>
              <a:gd name="connsiteY5" fmla="*/ 0 h 1787915"/>
              <a:gd name="connsiteX6" fmla="*/ 338735 w 1905000"/>
              <a:gd name="connsiteY6" fmla="*/ 0 h 1787915"/>
              <a:gd name="connsiteX7" fmla="*/ 87489 w 1905000"/>
              <a:gd name="connsiteY7" fmla="*/ 302012 h 1787915"/>
              <a:gd name="connsiteX8" fmla="*/ 338735 w 1905000"/>
              <a:gd name="connsiteY8" fmla="*/ 604024 h 1787915"/>
              <a:gd name="connsiteX9" fmla="*/ 589981 w 1905000"/>
              <a:gd name="connsiteY9" fmla="*/ 302012 h 1787915"/>
              <a:gd name="connsiteX10" fmla="*/ 338735 w 1905000"/>
              <a:gd name="connsiteY10" fmla="*/ 0 h 1787915"/>
              <a:gd name="connsiteX11" fmla="*/ 1905000 w 1905000"/>
              <a:gd name="connsiteY11" fmla="*/ 0 h 1787915"/>
              <a:gd name="connsiteX12" fmla="*/ 1905000 w 1905000"/>
              <a:gd name="connsiteY12" fmla="*/ 674253 h 1787915"/>
              <a:gd name="connsiteX13" fmla="*/ 1834636 w 1905000"/>
              <a:gd name="connsiteY13" fmla="*/ 678738 h 1787915"/>
              <a:gd name="connsiteX14" fmla="*/ 1528167 w 1905000"/>
              <a:gd name="connsiteY14" fmla="*/ 916518 h 1787915"/>
              <a:gd name="connsiteX15" fmla="*/ 1834636 w 1905000"/>
              <a:gd name="connsiteY15" fmla="*/ 1154298 h 1787915"/>
              <a:gd name="connsiteX16" fmla="*/ 1905000 w 1905000"/>
              <a:gd name="connsiteY16" fmla="*/ 1158784 h 1787915"/>
              <a:gd name="connsiteX17" fmla="*/ 1905000 w 1905000"/>
              <a:gd name="connsiteY17" fmla="*/ 1175771 h 1787915"/>
              <a:gd name="connsiteX18" fmla="*/ 1846306 w 1905000"/>
              <a:gd name="connsiteY18" fmla="*/ 1170518 h 1787915"/>
              <a:gd name="connsiteX19" fmla="*/ 1237091 w 1905000"/>
              <a:gd name="connsiteY19" fmla="*/ 1529045 h 1787915"/>
              <a:gd name="connsiteX20" fmla="*/ 1212515 w 1905000"/>
              <a:gd name="connsiteY20" fmla="*/ 1599339 h 1787915"/>
              <a:gd name="connsiteX21" fmla="*/ 1138314 w 1905000"/>
              <a:gd name="connsiteY21" fmla="*/ 1568790 h 1787915"/>
              <a:gd name="connsiteX22" fmla="*/ 1030247 w 1905000"/>
              <a:gd name="connsiteY22" fmla="*/ 1554341 h 1787915"/>
              <a:gd name="connsiteX23" fmla="*/ 669703 w 1905000"/>
              <a:gd name="connsiteY23" fmla="*/ 1739098 h 1787915"/>
              <a:gd name="connsiteX24" fmla="*/ 637830 w 1905000"/>
              <a:gd name="connsiteY24" fmla="*/ 1787915 h 1787915"/>
              <a:gd name="connsiteX25" fmla="*/ 625653 w 1905000"/>
              <a:gd name="connsiteY25" fmla="*/ 1675565 h 1787915"/>
              <a:gd name="connsiteX26" fmla="*/ 394151 w 1905000"/>
              <a:gd name="connsiteY26" fmla="*/ 1236066 h 1787915"/>
              <a:gd name="connsiteX27" fmla="*/ 360161 w 1905000"/>
              <a:gd name="connsiteY27" fmla="*/ 1245880 h 1787915"/>
              <a:gd name="connsiteX28" fmla="*/ 348345 w 1905000"/>
              <a:gd name="connsiteY28" fmla="*/ 1136856 h 1787915"/>
              <a:gd name="connsiteX29" fmla="*/ 116843 w 1905000"/>
              <a:gd name="connsiteY29" fmla="*/ 697357 h 1787915"/>
              <a:gd name="connsiteX30" fmla="*/ 19047 w 1905000"/>
              <a:gd name="connsiteY30" fmla="*/ 753907 h 1787915"/>
              <a:gd name="connsiteX31" fmla="*/ 0 w 1905000"/>
              <a:gd name="connsiteY31" fmla="*/ 783517 h 17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05000" h="1787915">
                <a:moveTo>
                  <a:pt x="1577556" y="138289"/>
                </a:moveTo>
                <a:cubicBezTo>
                  <a:pt x="1452862" y="138289"/>
                  <a:pt x="1351778" y="241901"/>
                  <a:pt x="1351778" y="369712"/>
                </a:cubicBezTo>
                <a:cubicBezTo>
                  <a:pt x="1351778" y="497523"/>
                  <a:pt x="1452862" y="601135"/>
                  <a:pt x="1577556" y="601135"/>
                </a:cubicBezTo>
                <a:cubicBezTo>
                  <a:pt x="1702250" y="601135"/>
                  <a:pt x="1803334" y="497523"/>
                  <a:pt x="1803334" y="369712"/>
                </a:cubicBezTo>
                <a:cubicBezTo>
                  <a:pt x="1803334" y="241901"/>
                  <a:pt x="1702250" y="138289"/>
                  <a:pt x="1577556" y="138289"/>
                </a:cubicBezTo>
                <a:close/>
                <a:moveTo>
                  <a:pt x="0" y="0"/>
                </a:moveTo>
                <a:lnTo>
                  <a:pt x="338735" y="0"/>
                </a:lnTo>
                <a:cubicBezTo>
                  <a:pt x="199976" y="0"/>
                  <a:pt x="87489" y="135215"/>
                  <a:pt x="87489" y="302012"/>
                </a:cubicBezTo>
                <a:cubicBezTo>
                  <a:pt x="87489" y="468809"/>
                  <a:pt x="199976" y="604024"/>
                  <a:pt x="338735" y="604024"/>
                </a:cubicBezTo>
                <a:cubicBezTo>
                  <a:pt x="477494" y="604024"/>
                  <a:pt x="589981" y="468809"/>
                  <a:pt x="589981" y="302012"/>
                </a:cubicBezTo>
                <a:cubicBezTo>
                  <a:pt x="589981" y="135215"/>
                  <a:pt x="477494" y="0"/>
                  <a:pt x="338735" y="0"/>
                </a:cubicBezTo>
                <a:lnTo>
                  <a:pt x="1905000" y="0"/>
                </a:lnTo>
                <a:lnTo>
                  <a:pt x="1905000" y="674253"/>
                </a:lnTo>
                <a:lnTo>
                  <a:pt x="1834636" y="678738"/>
                </a:lnTo>
                <a:cubicBezTo>
                  <a:pt x="1659735" y="701370"/>
                  <a:pt x="1528167" y="799228"/>
                  <a:pt x="1528167" y="916518"/>
                </a:cubicBezTo>
                <a:cubicBezTo>
                  <a:pt x="1528167" y="1033808"/>
                  <a:pt x="1659735" y="1131666"/>
                  <a:pt x="1834636" y="1154298"/>
                </a:cubicBezTo>
                <a:lnTo>
                  <a:pt x="1905000" y="1158784"/>
                </a:lnTo>
                <a:lnTo>
                  <a:pt x="1905000" y="1175771"/>
                </a:lnTo>
                <a:lnTo>
                  <a:pt x="1846306" y="1170518"/>
                </a:lnTo>
                <a:cubicBezTo>
                  <a:pt x="1572439" y="1170518"/>
                  <a:pt x="1337463" y="1318354"/>
                  <a:pt x="1237091" y="1529045"/>
                </a:cubicBezTo>
                <a:lnTo>
                  <a:pt x="1212515" y="1599339"/>
                </a:lnTo>
                <a:lnTo>
                  <a:pt x="1138314" y="1568790"/>
                </a:lnTo>
                <a:cubicBezTo>
                  <a:pt x="1103408" y="1559316"/>
                  <a:pt x="1067265" y="1554341"/>
                  <a:pt x="1030247" y="1554341"/>
                </a:cubicBezTo>
                <a:cubicBezTo>
                  <a:pt x="891428" y="1554341"/>
                  <a:pt x="764930" y="1624306"/>
                  <a:pt x="669703" y="1739098"/>
                </a:cubicBezTo>
                <a:lnTo>
                  <a:pt x="637830" y="1787915"/>
                </a:lnTo>
                <a:lnTo>
                  <a:pt x="625653" y="1675565"/>
                </a:lnTo>
                <a:cubicBezTo>
                  <a:pt x="587512" y="1417290"/>
                  <a:pt x="498221" y="1236066"/>
                  <a:pt x="394151" y="1236066"/>
                </a:cubicBezTo>
                <a:lnTo>
                  <a:pt x="360161" y="1245880"/>
                </a:lnTo>
                <a:lnTo>
                  <a:pt x="348345" y="1136856"/>
                </a:lnTo>
                <a:cubicBezTo>
                  <a:pt x="310204" y="878581"/>
                  <a:pt x="220913" y="697357"/>
                  <a:pt x="116843" y="697357"/>
                </a:cubicBezTo>
                <a:cubicBezTo>
                  <a:pt x="82154" y="697357"/>
                  <a:pt x="49106" y="717493"/>
                  <a:pt x="19047" y="753907"/>
                </a:cubicBezTo>
                <a:lnTo>
                  <a:pt x="0" y="783517"/>
                </a:lnTo>
                <a:close/>
              </a:path>
            </a:pathLst>
          </a:cu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15462E-B3E0-47DF-853A-D08082009071}"/>
              </a:ext>
            </a:extLst>
          </p:cNvPr>
          <p:cNvSpPr/>
          <p:nvPr/>
        </p:nvSpPr>
        <p:spPr>
          <a:xfrm>
            <a:off x="-7462684" y="-4601497"/>
            <a:ext cx="28375897" cy="256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E407C1-F110-409D-9C7C-831DBEC07EF7}"/>
              </a:ext>
            </a:extLst>
          </p:cNvPr>
          <p:cNvGrpSpPr/>
          <p:nvPr/>
        </p:nvGrpSpPr>
        <p:grpSpPr>
          <a:xfrm>
            <a:off x="0" y="250824"/>
            <a:ext cx="4989689" cy="3905956"/>
            <a:chOff x="2980267" y="905580"/>
            <a:chExt cx="4989689" cy="39059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4F1D93-5253-4721-B39A-C3774871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3D3CC92-A45B-4492-A861-098D7CB41961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6A5756-AD4F-416F-81E9-FFDD42BF5688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D76A059-830E-4EAA-819E-C0040BF5384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FE8C3E-E087-4060-B67A-06F13673EF86}"/>
              </a:ext>
            </a:extLst>
          </p:cNvPr>
          <p:cNvGrpSpPr/>
          <p:nvPr/>
        </p:nvGrpSpPr>
        <p:grpSpPr>
          <a:xfrm>
            <a:off x="152400" y="403224"/>
            <a:ext cx="4989689" cy="3905956"/>
            <a:chOff x="2980267" y="905580"/>
            <a:chExt cx="4989689" cy="390595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9958495-1D18-48F7-869C-E1E909FB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018F37-ACE3-4DDF-8C88-023EB0A66C56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775268-9453-44BE-92CB-4ACE2804CCAE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C9E65112-1A91-45B6-8B40-27A4605777A1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C74B19-41BE-4BE2-884D-74802DF10E57}"/>
              </a:ext>
            </a:extLst>
          </p:cNvPr>
          <p:cNvGrpSpPr/>
          <p:nvPr/>
        </p:nvGrpSpPr>
        <p:grpSpPr>
          <a:xfrm>
            <a:off x="304800" y="555624"/>
            <a:ext cx="4989689" cy="3905956"/>
            <a:chOff x="2980267" y="905580"/>
            <a:chExt cx="4989689" cy="3905956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9B83B80-8BD4-476C-A51E-6BE9A715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99" y="1708855"/>
              <a:ext cx="2028825" cy="1905000"/>
            </a:xfrm>
            <a:prstGeom prst="rect">
              <a:avLst/>
            </a:prstGeom>
          </p:spPr>
        </p:pic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2CC7F94-5865-400D-9FE4-A6F76EA2E7A3}"/>
                </a:ext>
              </a:extLst>
            </p:cNvPr>
            <p:cNvCxnSpPr/>
            <p:nvPr/>
          </p:nvCxnSpPr>
          <p:spPr>
            <a:xfrm>
              <a:off x="2980267" y="2661355"/>
              <a:ext cx="4989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23A4087-4060-44C0-B6CB-6D4125AC4243}"/>
                </a:ext>
              </a:extLst>
            </p:cNvPr>
            <p:cNvCxnSpPr/>
            <p:nvPr/>
          </p:nvCxnSpPr>
          <p:spPr>
            <a:xfrm>
              <a:off x="5475111" y="905580"/>
              <a:ext cx="0" cy="390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CEA3FF67-4836-4065-8D38-453865F90A3D}"/>
                </a:ext>
              </a:extLst>
            </p:cNvPr>
            <p:cNvSpPr/>
            <p:nvPr/>
          </p:nvSpPr>
          <p:spPr>
            <a:xfrm>
              <a:off x="4086591" y="1072445"/>
              <a:ext cx="1388520" cy="158891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D9D23B3-B698-4BAC-8609-B1B41947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32" y="3159477"/>
            <a:ext cx="2028825" cy="190500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F639E4-2BFD-4256-BC71-A360FF3F936A}"/>
              </a:ext>
            </a:extLst>
          </p:cNvPr>
          <p:cNvCxnSpPr/>
          <p:nvPr/>
        </p:nvCxnSpPr>
        <p:spPr>
          <a:xfrm>
            <a:off x="6096000" y="4111977"/>
            <a:ext cx="4989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529FC4-CEFD-4014-B705-6EC1B810436A}"/>
              </a:ext>
            </a:extLst>
          </p:cNvPr>
          <p:cNvCxnSpPr/>
          <p:nvPr/>
        </p:nvCxnSpPr>
        <p:spPr>
          <a:xfrm>
            <a:off x="8590844" y="2356202"/>
            <a:ext cx="0" cy="390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8D4FA25C-6684-4788-A3D8-5DFCA80BCFB8}"/>
              </a:ext>
            </a:extLst>
          </p:cNvPr>
          <p:cNvSpPr/>
          <p:nvPr/>
        </p:nvSpPr>
        <p:spPr>
          <a:xfrm>
            <a:off x="7202324" y="2523067"/>
            <a:ext cx="1388520" cy="158891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AF235C7-96A4-4A0F-91AB-A34C3A12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b="50000"/>
          <a:stretch>
            <a:fillRect/>
          </a:stretch>
        </p:blipFill>
        <p:spPr>
          <a:xfrm>
            <a:off x="7850370" y="398639"/>
            <a:ext cx="1846786" cy="952500"/>
          </a:xfrm>
          <a:custGeom>
            <a:avLst/>
            <a:gdLst>
              <a:gd name="connsiteX0" fmla="*/ 0 w 1846786"/>
              <a:gd name="connsiteY0" fmla="*/ 0 h 952500"/>
              <a:gd name="connsiteX1" fmla="*/ 1846786 w 1846786"/>
              <a:gd name="connsiteY1" fmla="*/ 0 h 952500"/>
              <a:gd name="connsiteX2" fmla="*/ 1846786 w 1846786"/>
              <a:gd name="connsiteY2" fmla="*/ 952500 h 952500"/>
              <a:gd name="connsiteX3" fmla="*/ 832373 w 1846786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6786" h="952500">
                <a:moveTo>
                  <a:pt x="0" y="0"/>
                </a:moveTo>
                <a:lnTo>
                  <a:pt x="1846786" y="0"/>
                </a:lnTo>
                <a:lnTo>
                  <a:pt x="1846786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DB99A34-4821-4844-8FEC-D288289F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3" r="8416" b="50000"/>
          <a:stretch>
            <a:fillRect/>
          </a:stretch>
        </p:blipFill>
        <p:spPr>
          <a:xfrm>
            <a:off x="6494115" y="420510"/>
            <a:ext cx="1676050" cy="952500"/>
          </a:xfrm>
          <a:custGeom>
            <a:avLst/>
            <a:gdLst>
              <a:gd name="connsiteX0" fmla="*/ 0 w 1676050"/>
              <a:gd name="connsiteY0" fmla="*/ 0 h 952500"/>
              <a:gd name="connsiteX1" fmla="*/ 1676050 w 1676050"/>
              <a:gd name="connsiteY1" fmla="*/ 0 h 952500"/>
              <a:gd name="connsiteX2" fmla="*/ 843677 w 1676050"/>
              <a:gd name="connsiteY2" fmla="*/ 952500 h 952500"/>
              <a:gd name="connsiteX3" fmla="*/ 832373 w 167605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050" h="952500">
                <a:moveTo>
                  <a:pt x="0" y="0"/>
                </a:moveTo>
                <a:lnTo>
                  <a:pt x="1676050" y="0"/>
                </a:lnTo>
                <a:lnTo>
                  <a:pt x="843677" y="952500"/>
                </a:lnTo>
                <a:lnTo>
                  <a:pt x="832373" y="952500"/>
                </a:lnTo>
                <a:close/>
              </a:path>
            </a:pathLst>
          </a:cu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5885260-EA24-4664-8D46-959AB134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55" y="1719438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69E6803-5DB6-402E-9052-DABA9F16CCB6}"/>
              </a:ext>
            </a:extLst>
          </p:cNvPr>
          <p:cNvSpPr/>
          <p:nvPr/>
        </p:nvSpPr>
        <p:spPr>
          <a:xfrm>
            <a:off x="4171245" y="1264361"/>
            <a:ext cx="2720617" cy="1800571"/>
          </a:xfrm>
          <a:custGeom>
            <a:avLst/>
            <a:gdLst>
              <a:gd name="connsiteX0" fmla="*/ 957335 w 2720617"/>
              <a:gd name="connsiteY0" fmla="*/ 0 h 1800571"/>
              <a:gd name="connsiteX1" fmla="*/ 1763282 w 2720617"/>
              <a:gd name="connsiteY1" fmla="*/ 0 h 1800571"/>
              <a:gd name="connsiteX2" fmla="*/ 1763466 w 2720617"/>
              <a:gd name="connsiteY2" fmla="*/ 420 h 1800571"/>
              <a:gd name="connsiteX3" fmla="*/ 2720617 w 2720617"/>
              <a:gd name="connsiteY3" fmla="*/ 119138 h 1800571"/>
              <a:gd name="connsiteX4" fmla="*/ 2012631 w 2720617"/>
              <a:gd name="connsiteY4" fmla="*/ 806734 h 1800571"/>
              <a:gd name="connsiteX5" fmla="*/ 2201025 w 2720617"/>
              <a:gd name="connsiteY5" fmla="*/ 1800571 h 1800571"/>
              <a:gd name="connsiteX6" fmla="*/ 1360309 w 2720617"/>
              <a:gd name="connsiteY6" fmla="*/ 1305064 h 1800571"/>
              <a:gd name="connsiteX7" fmla="*/ 519592 w 2720617"/>
              <a:gd name="connsiteY7" fmla="*/ 1800571 h 1800571"/>
              <a:gd name="connsiteX8" fmla="*/ 707986 w 2720617"/>
              <a:gd name="connsiteY8" fmla="*/ 806734 h 1800571"/>
              <a:gd name="connsiteX9" fmla="*/ 0 w 2720617"/>
              <a:gd name="connsiteY9" fmla="*/ 119138 h 1800571"/>
              <a:gd name="connsiteX10" fmla="*/ 957151 w 2720617"/>
              <a:gd name="connsiteY10" fmla="*/ 420 h 180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0617" h="1800571">
                <a:moveTo>
                  <a:pt x="957335" y="0"/>
                </a:moveTo>
                <a:lnTo>
                  <a:pt x="1763282" y="0"/>
                </a:lnTo>
                <a:lnTo>
                  <a:pt x="1763466" y="420"/>
                </a:lnTo>
                <a:lnTo>
                  <a:pt x="2720617" y="119138"/>
                </a:lnTo>
                <a:lnTo>
                  <a:pt x="2012631" y="806734"/>
                </a:lnTo>
                <a:lnTo>
                  <a:pt x="2201025" y="1800571"/>
                </a:lnTo>
                <a:lnTo>
                  <a:pt x="1360309" y="1305064"/>
                </a:lnTo>
                <a:lnTo>
                  <a:pt x="519592" y="1800571"/>
                </a:lnTo>
                <a:lnTo>
                  <a:pt x="707986" y="806734"/>
                </a:lnTo>
                <a:lnTo>
                  <a:pt x="0" y="119138"/>
                </a:lnTo>
                <a:lnTo>
                  <a:pt x="957151" y="4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A7E2F596-0B0A-41BA-8BED-6677E82F3C1C}"/>
              </a:ext>
            </a:extLst>
          </p:cNvPr>
          <p:cNvSpPr/>
          <p:nvPr/>
        </p:nvSpPr>
        <p:spPr>
          <a:xfrm>
            <a:off x="8252181" y="496708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B0B9C6-222E-42F6-BD33-190E08E97784}"/>
              </a:ext>
            </a:extLst>
          </p:cNvPr>
          <p:cNvGrpSpPr/>
          <p:nvPr/>
        </p:nvGrpSpPr>
        <p:grpSpPr>
          <a:xfrm>
            <a:off x="90312" y="496710"/>
            <a:ext cx="2720623" cy="2720623"/>
            <a:chOff x="90312" y="496710"/>
            <a:chExt cx="2720623" cy="2720623"/>
          </a:xfrm>
        </p:grpSpPr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24AD2351-E7DC-476C-9267-BC5A6EAAAB9A}"/>
                </a:ext>
              </a:extLst>
            </p:cNvPr>
            <p:cNvSpPr/>
            <p:nvPr/>
          </p:nvSpPr>
          <p:spPr>
            <a:xfrm>
              <a:off x="90312" y="496710"/>
              <a:ext cx="2720623" cy="2720623"/>
            </a:xfrm>
            <a:prstGeom prst="star5">
              <a:avLst>
                <a:gd name="adj" fmla="val 23977"/>
                <a:gd name="hf" fmla="val 105146"/>
                <a:gd name="vf" fmla="val 1105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BE101AD-5E84-481E-AE66-5FF63D47C4A7}"/>
                </a:ext>
              </a:extLst>
            </p:cNvPr>
            <p:cNvSpPr/>
            <p:nvPr/>
          </p:nvSpPr>
          <p:spPr>
            <a:xfrm>
              <a:off x="609907" y="2238028"/>
              <a:ext cx="1681433" cy="979305"/>
            </a:xfrm>
            <a:custGeom>
              <a:avLst/>
              <a:gdLst>
                <a:gd name="connsiteX0" fmla="*/ 185639 w 1681433"/>
                <a:gd name="connsiteY0" fmla="*/ 0 h 979305"/>
                <a:gd name="connsiteX1" fmla="*/ 1495794 w 1681433"/>
                <a:gd name="connsiteY1" fmla="*/ 0 h 979305"/>
                <a:gd name="connsiteX2" fmla="*/ 1681433 w 1681433"/>
                <a:gd name="connsiteY2" fmla="*/ 979305 h 979305"/>
                <a:gd name="connsiteX3" fmla="*/ 840717 w 1681433"/>
                <a:gd name="connsiteY3" fmla="*/ 483798 h 979305"/>
                <a:gd name="connsiteX4" fmla="*/ 0 w 1681433"/>
                <a:gd name="connsiteY4" fmla="*/ 979305 h 9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433" h="979305">
                  <a:moveTo>
                    <a:pt x="185639" y="0"/>
                  </a:moveTo>
                  <a:lnTo>
                    <a:pt x="1495794" y="0"/>
                  </a:lnTo>
                  <a:lnTo>
                    <a:pt x="1681433" y="979305"/>
                  </a:lnTo>
                  <a:lnTo>
                    <a:pt x="840717" y="483798"/>
                  </a:lnTo>
                  <a:lnTo>
                    <a:pt x="0" y="979305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DC4B8A97-255E-43BC-AC10-19370F8F086E}"/>
              </a:ext>
            </a:extLst>
          </p:cNvPr>
          <p:cNvSpPr/>
          <p:nvPr/>
        </p:nvSpPr>
        <p:spPr>
          <a:xfrm>
            <a:off x="4171245" y="344309"/>
            <a:ext cx="2720623" cy="2720623"/>
          </a:xfrm>
          <a:prstGeom prst="star5">
            <a:avLst>
              <a:gd name="adj" fmla="val 23977"/>
              <a:gd name="hf" fmla="val 105146"/>
              <a:gd name="vf" fmla="val 1105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BC805C-9DFA-453D-AAED-A9BFE2F7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1" y="3814233"/>
            <a:ext cx="2028825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EDF49D-F349-4A6F-9552-9D93E4C8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5" y="3984984"/>
            <a:ext cx="2028825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9D0983-C217-4218-AFBE-303A3599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9" y="3984984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D41D752-E0F2-40A6-B102-CCD6BACE600E}"/>
              </a:ext>
            </a:extLst>
          </p:cNvPr>
          <p:cNvSpPr/>
          <p:nvPr/>
        </p:nvSpPr>
        <p:spPr>
          <a:xfrm>
            <a:off x="563907" y="83681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E921C4-1F3E-4466-9E7E-385608C21E03}"/>
              </a:ext>
            </a:extLst>
          </p:cNvPr>
          <p:cNvGrpSpPr>
            <a:grpSpLocks noChangeAspect="1"/>
          </p:cNvGrpSpPr>
          <p:nvPr/>
        </p:nvGrpSpPr>
        <p:grpSpPr>
          <a:xfrm>
            <a:off x="2498453" y="421351"/>
            <a:ext cx="181510" cy="304800"/>
            <a:chOff x="3729787" y="1419726"/>
            <a:chExt cx="1540800" cy="2307853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9FADF35-78EF-4354-9801-5F0AB761627E}"/>
                </a:ext>
              </a:extLst>
            </p:cNvPr>
            <p:cNvSpPr/>
            <p:nvPr/>
          </p:nvSpPr>
          <p:spPr>
            <a:xfrm>
              <a:off x="3729787" y="1419726"/>
              <a:ext cx="1540800" cy="2009274"/>
            </a:xfrm>
            <a:custGeom>
              <a:avLst/>
              <a:gdLst>
                <a:gd name="connsiteX0" fmla="*/ 3 w 1540800"/>
                <a:gd name="connsiteY0" fmla="*/ 2009273 h 2009274"/>
                <a:gd name="connsiteX1" fmla="*/ 2 w 1540800"/>
                <a:gd name="connsiteY1" fmla="*/ 2009274 h 2009274"/>
                <a:gd name="connsiteX2" fmla="*/ 0 w 1540800"/>
                <a:gd name="connsiteY2" fmla="*/ 2009274 h 2009274"/>
                <a:gd name="connsiteX3" fmla="*/ 1539866 w 1540800"/>
                <a:gd name="connsiteY3" fmla="*/ 2008807 h 2009274"/>
                <a:gd name="connsiteX4" fmla="*/ 1540800 w 1540800"/>
                <a:gd name="connsiteY4" fmla="*/ 2009274 h 2009274"/>
                <a:gd name="connsiteX5" fmla="*/ 1540045 w 1540800"/>
                <a:gd name="connsiteY5" fmla="*/ 2009274 h 2009274"/>
                <a:gd name="connsiteX6" fmla="*/ 770024 w 1540800"/>
                <a:gd name="connsiteY6" fmla="*/ 0 h 2009274"/>
                <a:gd name="connsiteX7" fmla="*/ 1539866 w 1540800"/>
                <a:gd name="connsiteY7" fmla="*/ 2008807 h 2009274"/>
                <a:gd name="connsiteX8" fmla="*/ 770400 w 1540800"/>
                <a:gd name="connsiteY8" fmla="*/ 1624262 h 2009274"/>
                <a:gd name="connsiteX9" fmla="*/ 3 w 1540800"/>
                <a:gd name="connsiteY9" fmla="*/ 2009273 h 200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800" h="2009274">
                  <a:moveTo>
                    <a:pt x="3" y="2009273"/>
                  </a:moveTo>
                  <a:lnTo>
                    <a:pt x="2" y="2009274"/>
                  </a:lnTo>
                  <a:lnTo>
                    <a:pt x="0" y="2009274"/>
                  </a:lnTo>
                  <a:close/>
                  <a:moveTo>
                    <a:pt x="1539866" y="2008807"/>
                  </a:moveTo>
                  <a:lnTo>
                    <a:pt x="1540800" y="2009274"/>
                  </a:lnTo>
                  <a:lnTo>
                    <a:pt x="1540045" y="2009274"/>
                  </a:lnTo>
                  <a:close/>
                  <a:moveTo>
                    <a:pt x="770024" y="0"/>
                  </a:moveTo>
                  <a:lnTo>
                    <a:pt x="1539866" y="2008807"/>
                  </a:lnTo>
                  <a:lnTo>
                    <a:pt x="770400" y="1624262"/>
                  </a:lnTo>
                  <a:lnTo>
                    <a:pt x="3" y="2009273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FF7D1"/>
                </a:gs>
                <a:gs pos="0">
                  <a:srgbClr val="FFF7D1"/>
                </a:gs>
                <a:gs pos="26000">
                  <a:srgbClr val="FFF7D1"/>
                </a:gs>
                <a:gs pos="47000">
                  <a:srgbClr val="FFF3B5"/>
                </a:gs>
                <a:gs pos="100000">
                  <a:srgbClr val="FFF7D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28A9B4-7102-4A25-AE83-BC5EE10D78E5}"/>
                </a:ext>
              </a:extLst>
            </p:cNvPr>
            <p:cNvSpPr/>
            <p:nvPr/>
          </p:nvSpPr>
          <p:spPr>
            <a:xfrm>
              <a:off x="4350897" y="3429000"/>
              <a:ext cx="298579" cy="298579"/>
            </a:xfrm>
            <a:prstGeom prst="ellipse">
              <a:avLst/>
            </a:prstGeom>
            <a:solidFill>
              <a:srgbClr val="FFE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C88B72-B317-4779-B5BF-ECB8275B8E4D}"/>
              </a:ext>
            </a:extLst>
          </p:cNvPr>
          <p:cNvSpPr/>
          <p:nvPr/>
        </p:nvSpPr>
        <p:spPr>
          <a:xfrm>
            <a:off x="1810139" y="573751"/>
            <a:ext cx="47586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5D0F99A-C5E6-419F-A36F-D0671E71A956}"/>
              </a:ext>
            </a:extLst>
          </p:cNvPr>
          <p:cNvSpPr/>
          <p:nvPr/>
        </p:nvSpPr>
        <p:spPr>
          <a:xfrm>
            <a:off x="2648225" y="694951"/>
            <a:ext cx="181510" cy="265366"/>
          </a:xfrm>
          <a:custGeom>
            <a:avLst/>
            <a:gdLst>
              <a:gd name="connsiteX0" fmla="*/ 3 w 1540800"/>
              <a:gd name="connsiteY0" fmla="*/ 2009273 h 2009274"/>
              <a:gd name="connsiteX1" fmla="*/ 2 w 1540800"/>
              <a:gd name="connsiteY1" fmla="*/ 2009274 h 2009274"/>
              <a:gd name="connsiteX2" fmla="*/ 0 w 1540800"/>
              <a:gd name="connsiteY2" fmla="*/ 2009274 h 2009274"/>
              <a:gd name="connsiteX3" fmla="*/ 1539866 w 1540800"/>
              <a:gd name="connsiteY3" fmla="*/ 2008807 h 2009274"/>
              <a:gd name="connsiteX4" fmla="*/ 1540800 w 1540800"/>
              <a:gd name="connsiteY4" fmla="*/ 2009274 h 2009274"/>
              <a:gd name="connsiteX5" fmla="*/ 1540045 w 1540800"/>
              <a:gd name="connsiteY5" fmla="*/ 2009274 h 2009274"/>
              <a:gd name="connsiteX6" fmla="*/ 770024 w 1540800"/>
              <a:gd name="connsiteY6" fmla="*/ 0 h 2009274"/>
              <a:gd name="connsiteX7" fmla="*/ 1539866 w 1540800"/>
              <a:gd name="connsiteY7" fmla="*/ 2008807 h 2009274"/>
              <a:gd name="connsiteX8" fmla="*/ 770400 w 1540800"/>
              <a:gd name="connsiteY8" fmla="*/ 1624262 h 2009274"/>
              <a:gd name="connsiteX9" fmla="*/ 3 w 1540800"/>
              <a:gd name="connsiteY9" fmla="*/ 2009273 h 200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0800" h="2009274">
                <a:moveTo>
                  <a:pt x="3" y="2009273"/>
                </a:moveTo>
                <a:lnTo>
                  <a:pt x="2" y="2009274"/>
                </a:lnTo>
                <a:lnTo>
                  <a:pt x="0" y="2009274"/>
                </a:lnTo>
                <a:close/>
                <a:moveTo>
                  <a:pt x="1539866" y="2008807"/>
                </a:moveTo>
                <a:lnTo>
                  <a:pt x="1540800" y="2009274"/>
                </a:lnTo>
                <a:lnTo>
                  <a:pt x="1540045" y="2009274"/>
                </a:lnTo>
                <a:close/>
                <a:moveTo>
                  <a:pt x="770024" y="0"/>
                </a:moveTo>
                <a:lnTo>
                  <a:pt x="1539866" y="2008807"/>
                </a:lnTo>
                <a:lnTo>
                  <a:pt x="770400" y="1624262"/>
                </a:lnTo>
                <a:lnTo>
                  <a:pt x="3" y="2009273"/>
                </a:lnTo>
                <a:close/>
              </a:path>
            </a:pathLst>
          </a:custGeom>
          <a:gradFill>
            <a:gsLst>
              <a:gs pos="0">
                <a:srgbClr val="FFF7D1"/>
              </a:gs>
              <a:gs pos="26000">
                <a:srgbClr val="FFF7D1"/>
              </a:gs>
              <a:gs pos="47000">
                <a:srgbClr val="FFF3B5"/>
              </a:gs>
              <a:gs pos="100000">
                <a:srgbClr val="FFEA8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68F7928-3AF1-46C7-A729-BF4E674AD825}"/>
              </a:ext>
            </a:extLst>
          </p:cNvPr>
          <p:cNvSpPr/>
          <p:nvPr/>
        </p:nvSpPr>
        <p:spPr>
          <a:xfrm>
            <a:off x="3019425" y="694951"/>
            <a:ext cx="180000" cy="266400"/>
          </a:xfrm>
          <a:prstGeom prst="triangle">
            <a:avLst/>
          </a:prstGeom>
          <a:solidFill>
            <a:srgbClr val="FFF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59F622-D6E5-44A7-A066-273ED634B47E}"/>
              </a:ext>
            </a:extLst>
          </p:cNvPr>
          <p:cNvSpPr/>
          <p:nvPr/>
        </p:nvSpPr>
        <p:spPr>
          <a:xfrm>
            <a:off x="2336287" y="1544335"/>
            <a:ext cx="99060" cy="990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FE9099-FE6C-43BD-83F4-914D5DE8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33" y="2755333"/>
            <a:ext cx="1347333" cy="1347333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A754718C-05B5-4E7A-87AF-65A9202727FA}"/>
              </a:ext>
            </a:extLst>
          </p:cNvPr>
          <p:cNvSpPr/>
          <p:nvPr/>
        </p:nvSpPr>
        <p:spPr>
          <a:xfrm>
            <a:off x="3835060" y="1191494"/>
            <a:ext cx="1423825" cy="1423825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000"/>
                </a:srgbClr>
              </a:gs>
              <a:gs pos="79000">
                <a:srgbClr val="FFFF00">
                  <a:alpha val="5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EB946F-CDA9-48B0-8079-8D42962E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76" y="1191494"/>
            <a:ext cx="402371" cy="402371"/>
          </a:xfrm>
          <a:prstGeom prst="rect">
            <a:avLst/>
          </a:prstGeom>
        </p:spPr>
      </p:pic>
      <p:sp>
        <p:nvSpPr>
          <p:cNvPr id="21" name="星形: 六角 20">
            <a:extLst>
              <a:ext uri="{FF2B5EF4-FFF2-40B4-BE49-F238E27FC236}">
                <a16:creationId xmlns:a16="http://schemas.microsoft.com/office/drawing/2014/main" id="{211EA0DB-52D5-4BFC-B880-D83116237D9B}"/>
              </a:ext>
            </a:extLst>
          </p:cNvPr>
          <p:cNvSpPr/>
          <p:nvPr/>
        </p:nvSpPr>
        <p:spPr>
          <a:xfrm>
            <a:off x="6495731" y="1081687"/>
            <a:ext cx="351963" cy="351963"/>
          </a:xfrm>
          <a:prstGeom prst="star6">
            <a:avLst>
              <a:gd name="adj" fmla="val 41089"/>
              <a:gd name="h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110976-4AAB-4EC1-BEBD-06511995B525}"/>
              </a:ext>
            </a:extLst>
          </p:cNvPr>
          <p:cNvGrpSpPr/>
          <p:nvPr/>
        </p:nvGrpSpPr>
        <p:grpSpPr>
          <a:xfrm>
            <a:off x="3268412" y="2540202"/>
            <a:ext cx="403200" cy="403200"/>
            <a:chOff x="7072547" y="1108969"/>
            <a:chExt cx="403200" cy="403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2F0145-B2A0-480A-9338-57B35EEE2BBF}"/>
                </a:ext>
              </a:extLst>
            </p:cNvPr>
            <p:cNvSpPr/>
            <p:nvPr/>
          </p:nvSpPr>
          <p:spPr>
            <a:xfrm>
              <a:off x="7072547" y="1108969"/>
              <a:ext cx="403200" cy="403200"/>
            </a:xfrm>
            <a:prstGeom prst="ellipse">
              <a:avLst/>
            </a:prstGeom>
            <a:solidFill>
              <a:srgbClr val="AD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C4E7ED7B-CDAC-4AF5-AFE7-FF4DA1C280CB}"/>
                </a:ext>
              </a:extLst>
            </p:cNvPr>
            <p:cNvSpPr/>
            <p:nvPr/>
          </p:nvSpPr>
          <p:spPr>
            <a:xfrm>
              <a:off x="7118176" y="1147452"/>
              <a:ext cx="311943" cy="311943"/>
            </a:xfrm>
            <a:prstGeom prst="star5">
              <a:avLst>
                <a:gd name="adj" fmla="val 32217"/>
                <a:gd name="hf" fmla="val 105146"/>
                <a:gd name="vf" fmla="val 110557"/>
              </a:avLst>
            </a:prstGeom>
            <a:solidFill>
              <a:srgbClr val="85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B89A6346-11AD-4C78-947B-198B9428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38" y="2578685"/>
            <a:ext cx="1625397" cy="16253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7A48501-63C4-4F49-8398-2C2DE5787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694951"/>
            <a:ext cx="1625397" cy="16253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9A2AAE2-5E10-4362-AEB7-8AC2209CA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5" y="999751"/>
            <a:ext cx="1003414" cy="10034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EDE5BA-7F19-49BE-B2D2-9D4B03C2D1D2}"/>
              </a:ext>
            </a:extLst>
          </p:cNvPr>
          <p:cNvSpPr/>
          <p:nvPr/>
        </p:nvSpPr>
        <p:spPr>
          <a:xfrm rot="2035440">
            <a:off x="5391081" y="2838565"/>
            <a:ext cx="995089" cy="162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4B3B3295-89EA-4F26-B4A6-9813C786E926}"/>
              </a:ext>
            </a:extLst>
          </p:cNvPr>
          <p:cNvSpPr/>
          <p:nvPr/>
        </p:nvSpPr>
        <p:spPr>
          <a:xfrm>
            <a:off x="1511831" y="2818125"/>
            <a:ext cx="1581908" cy="23088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BC90F-1B81-4E8E-84BB-6045E7BCD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70" y="656551"/>
            <a:ext cx="609600" cy="6096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C1E589C-42B0-469D-9471-79CB2B83FB26}"/>
              </a:ext>
            </a:extLst>
          </p:cNvPr>
          <p:cNvSpPr/>
          <p:nvPr/>
        </p:nvSpPr>
        <p:spPr>
          <a:xfrm>
            <a:off x="2787151" y="2054869"/>
            <a:ext cx="232035" cy="232035"/>
          </a:xfrm>
          <a:prstGeom prst="ellipse">
            <a:avLst/>
          </a:prstGeom>
          <a:solidFill>
            <a:srgbClr val="F1D200"/>
          </a:solidFill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9049E7-BBD6-4E1F-82FF-3ED1CDAE3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58" y="1112597"/>
            <a:ext cx="227698" cy="227698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2D2B13-BC36-450F-947B-DF351AEBFFDD}"/>
              </a:ext>
            </a:extLst>
          </p:cNvPr>
          <p:cNvGrpSpPr/>
          <p:nvPr/>
        </p:nvGrpSpPr>
        <p:grpSpPr>
          <a:xfrm>
            <a:off x="9098260" y="3107094"/>
            <a:ext cx="2057928" cy="2019899"/>
            <a:chOff x="9098260" y="3107094"/>
            <a:chExt cx="2057928" cy="201989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C06BCD-6B70-4D10-B356-6CD1061B9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2492504-4AD4-473B-A909-95E2D458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FCF89A-0BD3-45B1-A603-FE69E1380EAB}"/>
              </a:ext>
            </a:extLst>
          </p:cNvPr>
          <p:cNvGrpSpPr/>
          <p:nvPr/>
        </p:nvGrpSpPr>
        <p:grpSpPr>
          <a:xfrm>
            <a:off x="9251919" y="666488"/>
            <a:ext cx="365760" cy="365760"/>
            <a:chOff x="9098260" y="3107094"/>
            <a:chExt cx="2057928" cy="201989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DC42E57-907A-43A9-8E61-3757A1DB5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98260" y="3107094"/>
              <a:ext cx="2057928" cy="201989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D54CC12-9EE9-499D-8186-FDAE97FB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08" y="3415644"/>
              <a:ext cx="1286524" cy="128652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5426128-2EB6-4008-9FCF-C2A50665E932}"/>
              </a:ext>
            </a:extLst>
          </p:cNvPr>
          <p:cNvGrpSpPr/>
          <p:nvPr/>
        </p:nvGrpSpPr>
        <p:grpSpPr>
          <a:xfrm>
            <a:off x="10510003" y="1545965"/>
            <a:ext cx="365760" cy="365760"/>
            <a:chOff x="9020235" y="1214072"/>
            <a:chExt cx="2057928" cy="201989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46095E6-ED8D-4046-901E-C14DD98C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0797">
              <a:off x="9552916" y="1573665"/>
              <a:ext cx="1214656" cy="121465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65E612-88B2-46F9-B9B6-41860E665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9020235" y="1214072"/>
              <a:ext cx="2057928" cy="2019899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BC102077-0D47-4521-94A3-3B9812F9B7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50" y="4522607"/>
            <a:ext cx="965856" cy="96585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DF166EC-A63D-4E51-A085-8B4A28B77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2933">
            <a:off x="7190729" y="4808296"/>
            <a:ext cx="965856" cy="965856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BD6FEB07-7779-48AE-8FB7-EDA78BF8C753}"/>
              </a:ext>
            </a:extLst>
          </p:cNvPr>
          <p:cNvSpPr/>
          <p:nvPr/>
        </p:nvSpPr>
        <p:spPr>
          <a:xfrm>
            <a:off x="3429083" y="2946832"/>
            <a:ext cx="1028700" cy="102870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4283233-9184-4EF5-9D3A-69940EBEB660}"/>
              </a:ext>
            </a:extLst>
          </p:cNvPr>
          <p:cNvCxnSpPr>
            <a:cxnSpLocks/>
          </p:cNvCxnSpPr>
          <p:nvPr/>
        </p:nvCxnSpPr>
        <p:spPr>
          <a:xfrm>
            <a:off x="3943433" y="2859583"/>
            <a:ext cx="0" cy="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7076A2-F2AC-427F-9C55-9BF5D7CEABDE}"/>
              </a:ext>
            </a:extLst>
          </p:cNvPr>
          <p:cNvCxnSpPr>
            <a:cxnSpLocks/>
          </p:cNvCxnSpPr>
          <p:nvPr/>
        </p:nvCxnSpPr>
        <p:spPr>
          <a:xfrm rot="5400000">
            <a:off x="4457782" y="3292092"/>
            <a:ext cx="0" cy="24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65D40A3-81DE-418F-B9E7-444D0B93ED46}"/>
              </a:ext>
            </a:extLst>
          </p:cNvPr>
          <p:cNvCxnSpPr>
            <a:cxnSpLocks/>
          </p:cNvCxnSpPr>
          <p:nvPr/>
        </p:nvCxnSpPr>
        <p:spPr>
          <a:xfrm rot="5400000">
            <a:off x="3408722" y="3294563"/>
            <a:ext cx="0" cy="24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627373-E66B-4BAF-9758-4BACFB0764A0}"/>
              </a:ext>
            </a:extLst>
          </p:cNvPr>
          <p:cNvCxnSpPr>
            <a:cxnSpLocks/>
          </p:cNvCxnSpPr>
          <p:nvPr/>
        </p:nvCxnSpPr>
        <p:spPr>
          <a:xfrm>
            <a:off x="3943433" y="3107094"/>
            <a:ext cx="0" cy="689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EEC214-DC62-44B8-89B7-316FB11F3900}"/>
              </a:ext>
            </a:extLst>
          </p:cNvPr>
          <p:cNvCxnSpPr>
            <a:cxnSpLocks/>
          </p:cNvCxnSpPr>
          <p:nvPr/>
        </p:nvCxnSpPr>
        <p:spPr>
          <a:xfrm rot="5400000">
            <a:off x="3933188" y="3100505"/>
            <a:ext cx="0" cy="644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132BFC8-65AC-48F3-ADAD-8DB9E4AD7305}"/>
              </a:ext>
            </a:extLst>
          </p:cNvPr>
          <p:cNvCxnSpPr>
            <a:cxnSpLocks/>
          </p:cNvCxnSpPr>
          <p:nvPr/>
        </p:nvCxnSpPr>
        <p:spPr>
          <a:xfrm>
            <a:off x="3943433" y="3879711"/>
            <a:ext cx="0" cy="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AB2060D-4E9B-4C83-8AE1-FFF8785AD7D6}"/>
              </a:ext>
            </a:extLst>
          </p:cNvPr>
          <p:cNvGrpSpPr/>
          <p:nvPr/>
        </p:nvGrpSpPr>
        <p:grpSpPr>
          <a:xfrm>
            <a:off x="3902515" y="5002619"/>
            <a:ext cx="899305" cy="893398"/>
            <a:chOff x="3574581" y="4676838"/>
            <a:chExt cx="1227240" cy="121917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6446BAB-266A-4C76-B835-F6F7CC587D3F}"/>
                </a:ext>
              </a:extLst>
            </p:cNvPr>
            <p:cNvSpPr/>
            <p:nvPr/>
          </p:nvSpPr>
          <p:spPr>
            <a:xfrm>
              <a:off x="3670605" y="4767284"/>
              <a:ext cx="1028700" cy="1028700"/>
            </a:xfrm>
            <a:prstGeom prst="ellipse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5FF5AB4-C89F-4868-A349-BC7565A48F84}"/>
                </a:ext>
              </a:extLst>
            </p:cNvPr>
            <p:cNvCxnSpPr>
              <a:stCxn id="53" idx="2"/>
              <a:endCxn id="53" idx="6"/>
            </p:cNvCxnSpPr>
            <p:nvPr/>
          </p:nvCxnSpPr>
          <p:spPr>
            <a:xfrm>
              <a:off x="3670605" y="5281634"/>
              <a:ext cx="1028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DB7E3AF-E132-4309-89D7-16F6040B2CB5}"/>
                </a:ext>
              </a:extLst>
            </p:cNvPr>
            <p:cNvCxnSpPr>
              <a:stCxn id="53" idx="0"/>
              <a:endCxn id="53" idx="4"/>
            </p:cNvCxnSpPr>
            <p:nvPr/>
          </p:nvCxnSpPr>
          <p:spPr>
            <a:xfrm>
              <a:off x="4184955" y="4767284"/>
              <a:ext cx="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9D2BC91-5967-4BEC-A2AB-490EB114D8D2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5" y="467683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378B52E-CA4A-4115-B8E5-9D38E18A5C2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19" y="5710322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C6C1C82-2EA8-48BE-88AC-10904F98D018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5" y="4936985"/>
              <a:ext cx="0" cy="689299"/>
            </a:xfrm>
            <a:prstGeom prst="line">
              <a:avLst/>
            </a:prstGeom>
            <a:ln w="28575">
              <a:solidFill>
                <a:srgbClr val="36C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5728921-3163-4EEF-9F97-1D2AEA59FA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84955" y="4934263"/>
              <a:ext cx="0" cy="689299"/>
            </a:xfrm>
            <a:prstGeom prst="line">
              <a:avLst/>
            </a:prstGeom>
            <a:ln w="28575">
              <a:solidFill>
                <a:srgbClr val="36C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FFBAE1E-4CEB-4DCB-965B-8309860F9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67429" y="519150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FF7B34B-ECD7-40C6-B192-1B1E9B9C42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08974" y="5191508"/>
              <a:ext cx="0" cy="185695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23D2A93-198E-4DFC-B7BE-C5EE4C6AAA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0" y="4659406"/>
            <a:ext cx="1905000" cy="1905000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90840FC6-5AE8-4642-9173-BE8B64D7E510}"/>
              </a:ext>
            </a:extLst>
          </p:cNvPr>
          <p:cNvGrpSpPr/>
          <p:nvPr/>
        </p:nvGrpSpPr>
        <p:grpSpPr>
          <a:xfrm>
            <a:off x="9375419" y="1804140"/>
            <a:ext cx="826451" cy="811179"/>
            <a:chOff x="10136473" y="4654036"/>
            <a:chExt cx="2057928" cy="2019899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6CAAA749-5917-4FCF-8157-61F89EE3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2214" y="5064760"/>
              <a:ext cx="1163357" cy="1163357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17635EA5-A85E-436B-9C7A-509028754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10136473" y="4654036"/>
              <a:ext cx="2057928" cy="2019899"/>
            </a:xfrm>
            <a:prstGeom prst="rect">
              <a:avLst/>
            </a:prstGeom>
          </p:spPr>
        </p:pic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6B8EED91-694C-44E6-B1A8-5BC9D6AF0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999" y="1180956"/>
            <a:ext cx="933594" cy="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B5D42D-26B5-473F-A733-E964AAA12EE1}"/>
              </a:ext>
            </a:extLst>
          </p:cNvPr>
          <p:cNvSpPr/>
          <p:nvPr/>
        </p:nvSpPr>
        <p:spPr>
          <a:xfrm>
            <a:off x="563907" y="83681"/>
            <a:ext cx="12874886" cy="6615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7AE0DA-AA08-4EEF-8FA5-0EC6109A93D2}"/>
              </a:ext>
            </a:extLst>
          </p:cNvPr>
          <p:cNvGrpSpPr/>
          <p:nvPr/>
        </p:nvGrpSpPr>
        <p:grpSpPr>
          <a:xfrm>
            <a:off x="4712874" y="2264647"/>
            <a:ext cx="728785" cy="715317"/>
            <a:chOff x="4712874" y="2264646"/>
            <a:chExt cx="2057928" cy="20198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D8145F-5D44-4D2C-9965-6CDBB7228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7" t="15644" r="18123" b="20095"/>
            <a:stretch/>
          </p:blipFill>
          <p:spPr>
            <a:xfrm>
              <a:off x="4712874" y="2264646"/>
              <a:ext cx="2057928" cy="201989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A654302-2D46-4F62-994A-234A5A8A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907" y="2680666"/>
              <a:ext cx="1156549" cy="115654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1FCDF0C-3BBA-4A06-A24B-C719AA3D6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6977655" y="2933578"/>
            <a:ext cx="354030" cy="3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1714262856@qq.com</dc:creator>
  <cp:lastModifiedBy>1714262856@qq.com</cp:lastModifiedBy>
  <cp:revision>29</cp:revision>
  <dcterms:created xsi:type="dcterms:W3CDTF">2019-07-20T05:10:27Z</dcterms:created>
  <dcterms:modified xsi:type="dcterms:W3CDTF">2019-07-24T11:26:18Z</dcterms:modified>
</cp:coreProperties>
</file>