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D8083-7445-B330-9945-9204579AF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6B4E9-DC02-8F76-C444-BDF5BE299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E61AB-27FC-7648-AA5A-BCDA202FB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A861-0F54-4764-A4DB-8F1733A857C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E107D-D4CF-F6BB-C96F-39C0DFA9E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7E1B2-BD4C-2071-E184-10A8297A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95BE-48D6-4A0E-A1F5-34EBBDF0F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992C-D874-A534-D26C-F827F91BB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A9BA8-CA07-8547-4A06-1AE5AFE17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A0E69-7D5A-E922-0190-A7E4175B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A861-0F54-4764-A4DB-8F1733A857C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4B0AA-0D98-1CEE-F173-570088150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7026A-5A67-56C6-BC7E-7B82B322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95BE-48D6-4A0E-A1F5-34EBBDF0F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9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154CD6-63AB-76FF-EE38-6706C0CFF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A2991-89D0-1D5E-19A3-F8A3B4E38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C32D3-89E9-8EAD-D13F-E68D8621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A861-0F54-4764-A4DB-8F1733A857C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A3FF1-5DC3-D05A-7A24-D02FF5AC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C44EC-D236-075E-C687-BA5ACDC8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95BE-48D6-4A0E-A1F5-34EBBDF0F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4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A11A-7385-ACA3-25D5-CB8BBE1FF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93B51-81CA-DF6C-226F-6EE0F72AF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BDFFE-DF45-CAED-282C-150133038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A861-0F54-4764-A4DB-8F1733A857C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EE002-0B5B-2F8C-31FD-A6A684EF1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802A1-9F3E-7805-6EC1-5661CE81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95BE-48D6-4A0E-A1F5-34EBBDF0F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1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3EF4-02D1-17C9-D810-FB3C11EDE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67F12-5F03-5C00-C696-B850BE08C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B399E-4D07-65A3-82A5-55D68CEC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A861-0F54-4764-A4DB-8F1733A857C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A3624-624D-49EC-D306-4D982081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4A21F-2904-5D73-5ADB-FE8FA2FF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95BE-48D6-4A0E-A1F5-34EBBDF0F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4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EBB4-A69F-58CD-6C27-CD8C81319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168A5-3530-4BFB-5F9A-84E4E1DB9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039B3-59F3-2B73-DE2C-736978EC1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71127-63C3-084D-C3C0-CE7BFFC7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A861-0F54-4764-A4DB-8F1733A857C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D78FF-841A-9640-B72F-12B57E91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62CA8-422F-F4DA-00F5-C5FB9CA1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95BE-48D6-4A0E-A1F5-34EBBDF0F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D2F53-EE9B-7175-0AAC-7CCF792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C4C2F-F441-9BD7-4690-2B2F52326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DAE14-B605-AA9B-92EB-485678C68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02B470-983D-7B63-EBE7-AB1E1C7AC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7691FE-0700-AD5D-3875-F3A031326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AB04E9-BB6A-06CD-557A-724AF5CE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A861-0F54-4764-A4DB-8F1733A857C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EAF4B7-1264-1958-27AD-910ED564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6F612C-8325-B90D-BD2D-D808186C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95BE-48D6-4A0E-A1F5-34EBBDF0F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2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0DE1-746E-B484-DB5B-31AC3906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8FC47-C7F0-2143-C037-4CF411C8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A861-0F54-4764-A4DB-8F1733A857C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5135A-7153-DEAF-9D98-4D1FC5DC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D56E2-A278-5196-3A4B-980C13810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95BE-48D6-4A0E-A1F5-34EBBDF0F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4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CC45DC-5B52-7728-235D-7A7D47C8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A861-0F54-4764-A4DB-8F1733A857C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6A190-0B4A-67DA-05ED-C0B5DFB1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259FE-CFE2-5606-2AC3-1373A7B8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95BE-48D6-4A0E-A1F5-34EBBDF0F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6F01-7BA8-3A85-BAC6-3BD4FE144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409C5-691C-741C-39C3-E48546DDF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82867-12AB-57C5-3AD3-602A4B3FE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15736-2785-B9EA-B99C-8C4B46F5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A861-0F54-4764-A4DB-8F1733A857C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8326D-B0C3-0BFC-2D25-56150C22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0747E-FAD5-7970-946A-C25193F2B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95BE-48D6-4A0E-A1F5-34EBBDF0F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59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8CF3-234F-C096-C8BB-F35994959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01BEB6-6E4D-3868-1D3B-2A62B0763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B7688-0C9A-EE0A-C3EF-1603A16A0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A8E73-1FE6-D6E9-ED24-D1B3B39D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A861-0F54-4764-A4DB-8F1733A857C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59FE8-4C6E-FCFA-4C4E-D0F10079C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8FF9E-4D4F-1368-3C1D-75C1D6468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95BE-48D6-4A0E-A1F5-34EBBDF0F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7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D06110-EBD0-4461-5EE9-4905CCA3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769D6-8674-F268-A4A8-DD03E0578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DC61-0C2C-B11B-4247-37E4DA4A6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6A861-0F54-4764-A4DB-8F1733A857C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F9AEB-F99D-0653-7CCF-EFE555212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1B252-819E-5CAF-BDAF-1BB05244F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C95BE-48D6-4A0E-A1F5-34EBBDF0F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9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F4D81-0B86-D6B7-2BC9-A9D86F919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Validation Admin Panel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401D1-04DA-3145-B8DD-258B093AFD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Manual</a:t>
            </a:r>
          </a:p>
        </p:txBody>
      </p:sp>
    </p:spTree>
    <p:extLst>
      <p:ext uri="{BB962C8B-B14F-4D97-AF65-F5344CB8AC3E}">
        <p14:creationId xmlns:p14="http://schemas.microsoft.com/office/powerpoint/2010/main" val="2066047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EAB4D-2B4B-84CD-10B9-60FDDC9A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Create </a:t>
            </a:r>
            <a:r>
              <a:rPr lang="en-US" dirty="0" err="1"/>
              <a:t>parkings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71159C-E371-28A6-8C1E-1725E0E8A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5188" y="1825625"/>
            <a:ext cx="7455941" cy="50323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3C733C-862E-E5A6-8FBB-6E5C128F1933}"/>
              </a:ext>
            </a:extLst>
          </p:cNvPr>
          <p:cNvSpPr txBox="1"/>
          <p:nvPr/>
        </p:nvSpPr>
        <p:spPr>
          <a:xfrm>
            <a:off x="3263317" y="4203312"/>
            <a:ext cx="1661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ym typeface="Wingdings" panose="05000000000000000000" pitchFamily="2" charset="2"/>
              </a:rPr>
              <a:t>Give an ID (numeric) 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827941-3A05-0CB5-6105-B7EC4DA8836B}"/>
              </a:ext>
            </a:extLst>
          </p:cNvPr>
          <p:cNvSpPr txBox="1"/>
          <p:nvPr/>
        </p:nvSpPr>
        <p:spPr>
          <a:xfrm>
            <a:off x="2620871" y="4651933"/>
            <a:ext cx="2575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ym typeface="Wingdings" panose="05000000000000000000" pitchFamily="2" charset="2"/>
              </a:rPr>
              <a:t>Parking name (Ex: The District) 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09027F-78AF-6DC2-3147-1FF7B8011EF8}"/>
              </a:ext>
            </a:extLst>
          </p:cNvPr>
          <p:cNvSpPr txBox="1"/>
          <p:nvPr/>
        </p:nvSpPr>
        <p:spPr>
          <a:xfrm>
            <a:off x="2424023" y="5100554"/>
            <a:ext cx="2500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ym typeface="Wingdings" panose="05000000000000000000" pitchFamily="2" charset="2"/>
              </a:rPr>
              <a:t>Select parking type (valet/parking) 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56692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3678-F4C5-31F0-20AB-2B19C48C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Update </a:t>
            </a:r>
            <a:r>
              <a:rPr lang="en-US" dirty="0" err="1"/>
              <a:t>parkings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3F2425-7786-88C3-0663-0B52C4D79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5376" y="1825624"/>
            <a:ext cx="5338750" cy="50323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3B4099-872F-A131-7DF0-DCCF6DD3BAEE}"/>
              </a:ext>
            </a:extLst>
          </p:cNvPr>
          <p:cNvSpPr txBox="1"/>
          <p:nvPr/>
        </p:nvSpPr>
        <p:spPr>
          <a:xfrm>
            <a:off x="3228811" y="4462104"/>
            <a:ext cx="1661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ym typeface="Wingdings" panose="05000000000000000000" pitchFamily="2" charset="2"/>
              </a:rPr>
              <a:t>Site code (numeric) 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2068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9724-682C-2003-524F-B672071F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Promotions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D1AFF49-D65C-42E5-7AC9-9F51ACE39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6211" y="1965983"/>
            <a:ext cx="8076485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DEB8C0-75F3-B9FC-B375-1E620397648A}"/>
              </a:ext>
            </a:extLst>
          </p:cNvPr>
          <p:cNvSpPr txBox="1"/>
          <p:nvPr/>
        </p:nvSpPr>
        <p:spPr>
          <a:xfrm>
            <a:off x="2769079" y="3304401"/>
            <a:ext cx="1410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anose="05000000000000000000" pitchFamily="2" charset="2"/>
              </a:rPr>
              <a:t>Refresh table 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17DAEC-BC68-23D0-1857-68ABFB6A6FA9}"/>
              </a:ext>
            </a:extLst>
          </p:cNvPr>
          <p:cNvSpPr txBox="1"/>
          <p:nvPr/>
        </p:nvSpPr>
        <p:spPr>
          <a:xfrm>
            <a:off x="6437250" y="2996624"/>
            <a:ext cx="4769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anose="05000000000000000000" pitchFamily="2" charset="2"/>
              </a:rPr>
              <a:t>👇 View promo types (Ex: money amount/percentage ..etc.)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07FB37-2A76-F401-3823-52F2A504284F}"/>
              </a:ext>
            </a:extLst>
          </p:cNvPr>
          <p:cNvSpPr txBox="1"/>
          <p:nvPr/>
        </p:nvSpPr>
        <p:spPr>
          <a:xfrm>
            <a:off x="7916714" y="3261211"/>
            <a:ext cx="4287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anose="05000000000000000000" pitchFamily="2" charset="2"/>
              </a:rPr>
              <a:t>View payment types (Ex: Payable/Non-payable)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58421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CC1D-D559-41EB-8701-EDF5BA4D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Create a new promotion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E10BE9-D484-4C0E-844B-6BFE9ED5A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5359" y="1345722"/>
            <a:ext cx="6647829" cy="55122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CE3D32-4692-AD85-C50F-8317F41B0714}"/>
              </a:ext>
            </a:extLst>
          </p:cNvPr>
          <p:cNvSpPr txBox="1"/>
          <p:nvPr/>
        </p:nvSpPr>
        <p:spPr>
          <a:xfrm>
            <a:off x="3752491" y="3019729"/>
            <a:ext cx="1526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ym typeface="Wingdings" panose="05000000000000000000" pitchFamily="2" charset="2"/>
              </a:rPr>
              <a:t>Give a promotion name and description 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45D51E-9077-7DA1-2C2C-5439FFEA3B6D}"/>
              </a:ext>
            </a:extLst>
          </p:cNvPr>
          <p:cNvSpPr txBox="1"/>
          <p:nvPr/>
        </p:nvSpPr>
        <p:spPr>
          <a:xfrm>
            <a:off x="1751162" y="4101861"/>
            <a:ext cx="3209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ym typeface="Wingdings" panose="05000000000000000000" pitchFamily="2" charset="2"/>
              </a:rPr>
              <a:t>Select promo type (percentage / money..</a:t>
            </a:r>
            <a:r>
              <a:rPr lang="en-US" sz="1200" dirty="0" err="1">
                <a:sym typeface="Wingdings" panose="05000000000000000000" pitchFamily="2" charset="2"/>
              </a:rPr>
              <a:t>etc</a:t>
            </a:r>
            <a:r>
              <a:rPr lang="en-US" sz="1200" dirty="0">
                <a:sym typeface="Wingdings" panose="05000000000000000000" pitchFamily="2" charset="2"/>
              </a:rPr>
              <a:t>.) 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2375E0-8B2B-3716-D0D3-8CE6C8330FA1}"/>
              </a:ext>
            </a:extLst>
          </p:cNvPr>
          <p:cNvSpPr txBox="1"/>
          <p:nvPr/>
        </p:nvSpPr>
        <p:spPr>
          <a:xfrm>
            <a:off x="2130723" y="4421990"/>
            <a:ext cx="3062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ym typeface="Wingdings" panose="05000000000000000000" pitchFamily="2" charset="2"/>
              </a:rPr>
              <a:t>The amount of money/percentage..</a:t>
            </a:r>
            <a:r>
              <a:rPr lang="en-US" sz="1200" dirty="0" err="1">
                <a:sym typeface="Wingdings" panose="05000000000000000000" pitchFamily="2" charset="2"/>
              </a:rPr>
              <a:t>etc</a:t>
            </a:r>
            <a:r>
              <a:rPr lang="en-US" sz="1200" dirty="0">
                <a:sym typeface="Wingdings" panose="05000000000000000000" pitchFamily="2" charset="2"/>
              </a:rPr>
              <a:t>. 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D70777-3A31-CFBB-456C-07AE112EAC0D}"/>
              </a:ext>
            </a:extLst>
          </p:cNvPr>
          <p:cNvSpPr txBox="1"/>
          <p:nvPr/>
        </p:nvSpPr>
        <p:spPr>
          <a:xfrm>
            <a:off x="3165894" y="4742596"/>
            <a:ext cx="1903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ym typeface="Wingdings" panose="05000000000000000000" pitchFamily="2" charset="2"/>
              </a:rPr>
              <a:t>Payable / Non-payable 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C99746-7329-0C0C-98D3-689DB88FF4B8}"/>
              </a:ext>
            </a:extLst>
          </p:cNvPr>
          <p:cNvSpPr txBox="1"/>
          <p:nvPr/>
        </p:nvSpPr>
        <p:spPr>
          <a:xfrm>
            <a:off x="3562709" y="5123530"/>
            <a:ext cx="1507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ym typeface="Wingdings" panose="05000000000000000000" pitchFamily="2" charset="2"/>
              </a:rPr>
              <a:t>Payable amount 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E65A7C-D718-36F9-2991-2F97270723F3}"/>
              </a:ext>
            </a:extLst>
          </p:cNvPr>
          <p:cNvSpPr txBox="1"/>
          <p:nvPr/>
        </p:nvSpPr>
        <p:spPr>
          <a:xfrm>
            <a:off x="4226943" y="5447731"/>
            <a:ext cx="733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ym typeface="Wingdings" panose="05000000000000000000" pitchFamily="2" charset="2"/>
              </a:rPr>
              <a:t>Ratio 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53E0F2-E488-B848-F67C-A24388FD9B82}"/>
              </a:ext>
            </a:extLst>
          </p:cNvPr>
          <p:cNvSpPr txBox="1"/>
          <p:nvPr/>
        </p:nvSpPr>
        <p:spPr>
          <a:xfrm>
            <a:off x="3562709" y="5771932"/>
            <a:ext cx="1415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ym typeface="Wingdings" panose="05000000000000000000" pitchFamily="2" charset="2"/>
              </a:rPr>
              <a:t>Select a parking 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92511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DD8F7-F876-3643-CBBB-D419C2108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Promotion Types and Payment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619187-1F91-910F-B0C4-2B1B816D1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857" r="19347"/>
          <a:stretch/>
        </p:blipFill>
        <p:spPr>
          <a:xfrm>
            <a:off x="932156" y="1524102"/>
            <a:ext cx="4048217" cy="533389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8E0D5F-A2D8-9707-2243-CE05793A44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8" t="4712" r="8017"/>
          <a:stretch/>
        </p:blipFill>
        <p:spPr>
          <a:xfrm>
            <a:off x="4980373" y="1603375"/>
            <a:ext cx="6373427" cy="466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55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E698-71E4-D345-7E04-282C2E91B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14. Apply a Promotion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393E68-3F3C-FC1B-9B7A-4D1180B6C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8778" y="1825625"/>
            <a:ext cx="6133207" cy="50323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253642-13BB-7384-3916-1C43F449064A}"/>
              </a:ext>
            </a:extLst>
          </p:cNvPr>
          <p:cNvSpPr txBox="1"/>
          <p:nvPr/>
        </p:nvSpPr>
        <p:spPr>
          <a:xfrm>
            <a:off x="3260785" y="3826654"/>
            <a:ext cx="1559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anose="05000000000000000000" pitchFamily="2" charset="2"/>
              </a:rPr>
              <a:t>Choose a client 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7F9E3C-801D-9ACB-C407-6E04E9215908}"/>
              </a:ext>
            </a:extLst>
          </p:cNvPr>
          <p:cNvSpPr txBox="1"/>
          <p:nvPr/>
        </p:nvSpPr>
        <p:spPr>
          <a:xfrm>
            <a:off x="3441940" y="4329769"/>
            <a:ext cx="13786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anose="05000000000000000000" pitchFamily="2" charset="2"/>
              </a:rPr>
              <a:t>Assign promotions to this client        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14579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018AF9-3C4B-5F95-1570-D5CD73E91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319" y="1248849"/>
            <a:ext cx="10136038" cy="56091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FCEB9B-0FE0-BCF0-5683-75B1A5763B6E}"/>
              </a:ext>
            </a:extLst>
          </p:cNvPr>
          <p:cNvSpPr txBox="1"/>
          <p:nvPr/>
        </p:nvSpPr>
        <p:spPr>
          <a:xfrm>
            <a:off x="10880366" y="3453738"/>
            <a:ext cx="13116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anose="05000000000000000000" pitchFamily="2" charset="2"/>
              </a:rPr>
              <a:t> Search for any value on the table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1FD32-1B04-BFB8-C3A8-E2CEE384BE68}"/>
              </a:ext>
            </a:extLst>
          </p:cNvPr>
          <p:cNvSpPr txBox="1"/>
          <p:nvPr/>
        </p:nvSpPr>
        <p:spPr>
          <a:xfrm>
            <a:off x="8203302" y="5620949"/>
            <a:ext cx="1941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anose="05000000000000000000" pitchFamily="2" charset="2"/>
              </a:rPr>
              <a:t> Dynamic calculation for Total Bill and Paid amounts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F321AE-C77F-131D-2D8E-A0760FD19C82}"/>
              </a:ext>
            </a:extLst>
          </p:cNvPr>
          <p:cNvSpPr txBox="1"/>
          <p:nvPr/>
        </p:nvSpPr>
        <p:spPr>
          <a:xfrm>
            <a:off x="6596738" y="3145961"/>
            <a:ext cx="3869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anose="05000000000000000000" pitchFamily="2" charset="2"/>
              </a:rPr>
              <a:t> Export current table to excel file</a:t>
            </a:r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EF62B-B618-1775-8C22-455F111F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15. Reports </a:t>
            </a:r>
          </a:p>
        </p:txBody>
      </p:sp>
    </p:spTree>
    <p:extLst>
      <p:ext uri="{BB962C8B-B14F-4D97-AF65-F5344CB8AC3E}">
        <p14:creationId xmlns:p14="http://schemas.microsoft.com/office/powerpoint/2010/main" val="1686233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9ADE-C117-F8A0-BF17-54A9F13AD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16. Settings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1630BB-F6CF-8AD1-3CB2-A12321576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6473" y="1354348"/>
            <a:ext cx="6915485" cy="55036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6D5E15-621A-9638-2604-FC939C47B00F}"/>
              </a:ext>
            </a:extLst>
          </p:cNvPr>
          <p:cNvSpPr txBox="1"/>
          <p:nvPr/>
        </p:nvSpPr>
        <p:spPr>
          <a:xfrm>
            <a:off x="8255748" y="3304847"/>
            <a:ext cx="206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 Create a new admin panel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74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4CBC-15DF-C785-4953-97CFAD87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17. Create a new admin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83F043-618D-57E1-8C1F-C4F99EED6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7731" y="1825625"/>
            <a:ext cx="577653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0A0D0A-BFC0-6822-A1DE-287015E900B1}"/>
              </a:ext>
            </a:extLst>
          </p:cNvPr>
          <p:cNvSpPr txBox="1"/>
          <p:nvPr/>
        </p:nvSpPr>
        <p:spPr>
          <a:xfrm>
            <a:off x="6797884" y="3779300"/>
            <a:ext cx="206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 Username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C001DB-51E0-155B-4E14-D99E4E4ED7CD}"/>
              </a:ext>
            </a:extLst>
          </p:cNvPr>
          <p:cNvSpPr txBox="1"/>
          <p:nvPr/>
        </p:nvSpPr>
        <p:spPr>
          <a:xfrm>
            <a:off x="6797882" y="4174917"/>
            <a:ext cx="206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 Password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904734-8336-0030-80E4-3A1CBA642488}"/>
              </a:ext>
            </a:extLst>
          </p:cNvPr>
          <p:cNvSpPr txBox="1"/>
          <p:nvPr/>
        </p:nvSpPr>
        <p:spPr>
          <a:xfrm>
            <a:off x="6797882" y="4570534"/>
            <a:ext cx="37694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ß"/>
            </a:pPr>
            <a:r>
              <a:rPr lang="en-US" dirty="0">
                <a:sym typeface="Wingdings" panose="05000000000000000000" pitchFamily="2" charset="2"/>
              </a:rPr>
              <a:t>User privileges</a:t>
            </a:r>
          </a:p>
          <a:p>
            <a:pPr marL="342900" indent="-342900">
              <a:buAutoNum type="arabicPeriod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User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: View and Create</a:t>
            </a:r>
          </a:p>
          <a:p>
            <a:pPr marL="342900" indent="-342900">
              <a:buAutoNum type="arabicPeriod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Manager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: View, Create and Update</a:t>
            </a:r>
          </a:p>
          <a:p>
            <a:pPr marL="342900" indent="-342900">
              <a:buAutoNum type="arabicPeriod"/>
            </a:pP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Admin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: Full access to all pages and actions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21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23DE4-B658-115B-74FC-67D448CF1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Admin Panel Selection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F18324-07F9-AF96-39F4-3B00FDF84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330" y="1601337"/>
            <a:ext cx="8969340" cy="5032375"/>
          </a:xfrm>
        </p:spPr>
      </p:pic>
    </p:spTree>
    <p:extLst>
      <p:ext uri="{BB962C8B-B14F-4D97-AF65-F5344CB8AC3E}">
        <p14:creationId xmlns:p14="http://schemas.microsoft.com/office/powerpoint/2010/main" val="256275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2ABA1-F6BF-C7A3-BDEE-C57744A1B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Login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DA3FE5C-5423-5B89-D793-D3B6FDFAE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7383"/>
            <a:ext cx="4991478" cy="435133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649E0D-9ABD-E464-D77F-246164254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668" y="1924828"/>
            <a:ext cx="4728454" cy="43513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EF14B1-82E7-D72D-77BE-07BBC466D561}"/>
              </a:ext>
            </a:extLst>
          </p:cNvPr>
          <p:cNvSpPr txBox="1"/>
          <p:nvPr/>
        </p:nvSpPr>
        <p:spPr>
          <a:xfrm>
            <a:off x="8586896" y="4971280"/>
            <a:ext cx="3238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anose="05000000000000000000" pitchFamily="2" charset="2"/>
              </a:rPr>
              <a:t> Sign in button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7AF398-302E-511B-1063-CDEC9EEF3342}"/>
              </a:ext>
            </a:extLst>
          </p:cNvPr>
          <p:cNvSpPr txBox="1"/>
          <p:nvPr/>
        </p:nvSpPr>
        <p:spPr>
          <a:xfrm>
            <a:off x="8665720" y="4101574"/>
            <a:ext cx="3238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anose="05000000000000000000" pitchFamily="2" charset="2"/>
              </a:rPr>
              <a:t> Enter valid credentials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11284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CD73-1F3B-D3D1-BE77-7A13C107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Main Menu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BA1185-D711-793B-43C5-2A1D3DD38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9713"/>
            <a:ext cx="10515600" cy="43431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FA1101-5FEB-0F43-08F3-0C8293999C1C}"/>
              </a:ext>
            </a:extLst>
          </p:cNvPr>
          <p:cNvSpPr txBox="1"/>
          <p:nvPr/>
        </p:nvSpPr>
        <p:spPr>
          <a:xfrm>
            <a:off x="6743352" y="3429000"/>
            <a:ext cx="2299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ym typeface="Wingdings" panose="05000000000000000000" pitchFamily="2" charset="2"/>
              </a:rPr>
              <a:t></a:t>
            </a:r>
            <a:r>
              <a:rPr lang="en-US" sz="1200" dirty="0"/>
              <a:t> View and manage clients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6D4C9E-7D68-60F2-ABE6-13B4689E75C2}"/>
              </a:ext>
            </a:extLst>
          </p:cNvPr>
          <p:cNvSpPr txBox="1"/>
          <p:nvPr/>
        </p:nvSpPr>
        <p:spPr>
          <a:xfrm>
            <a:off x="6743352" y="3749461"/>
            <a:ext cx="2299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ym typeface="Wingdings" panose="05000000000000000000" pitchFamily="2" charset="2"/>
              </a:rPr>
              <a:t></a:t>
            </a:r>
            <a:r>
              <a:rPr lang="en-US" sz="1200" dirty="0"/>
              <a:t> View and manage </a:t>
            </a:r>
            <a:r>
              <a:rPr lang="en-US" sz="1200" dirty="0" err="1"/>
              <a:t>parkings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7DF3F-41DD-5524-118E-22BD9F69C0B5}"/>
              </a:ext>
            </a:extLst>
          </p:cNvPr>
          <p:cNvSpPr txBox="1"/>
          <p:nvPr/>
        </p:nvSpPr>
        <p:spPr>
          <a:xfrm>
            <a:off x="6743352" y="4069922"/>
            <a:ext cx="2299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ym typeface="Wingdings" panose="05000000000000000000" pitchFamily="2" charset="2"/>
              </a:rPr>
              <a:t></a:t>
            </a:r>
            <a:r>
              <a:rPr lang="en-US" sz="1200" dirty="0"/>
              <a:t> View and manage promotions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132D75-FFE2-D00F-3A81-E667E4566475}"/>
              </a:ext>
            </a:extLst>
          </p:cNvPr>
          <p:cNvSpPr txBox="1"/>
          <p:nvPr/>
        </p:nvSpPr>
        <p:spPr>
          <a:xfrm>
            <a:off x="6743352" y="4415550"/>
            <a:ext cx="313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ym typeface="Wingdings" panose="05000000000000000000" pitchFamily="2" charset="2"/>
              </a:rPr>
              <a:t></a:t>
            </a:r>
            <a:r>
              <a:rPr lang="en-US" sz="1200" dirty="0"/>
              <a:t> View and manage applied promotions (assign a promo to client)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A35B58-2508-AEAD-58B5-0037B9AE3061}"/>
              </a:ext>
            </a:extLst>
          </p:cNvPr>
          <p:cNvSpPr txBox="1"/>
          <p:nvPr/>
        </p:nvSpPr>
        <p:spPr>
          <a:xfrm>
            <a:off x="2052507" y="4738715"/>
            <a:ext cx="3476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View history of promotions applied to customers 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6737BB-5DD6-9494-A2F8-422036A6EA9E}"/>
              </a:ext>
            </a:extLst>
          </p:cNvPr>
          <p:cNvSpPr txBox="1"/>
          <p:nvPr/>
        </p:nvSpPr>
        <p:spPr>
          <a:xfrm>
            <a:off x="2290194" y="5075672"/>
            <a:ext cx="3238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 admin panel users (assign privileges) 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857EA-B87B-1901-5BB4-707BE19BD3C5}"/>
              </a:ext>
            </a:extLst>
          </p:cNvPr>
          <p:cNvSpPr txBox="1"/>
          <p:nvPr/>
        </p:nvSpPr>
        <p:spPr>
          <a:xfrm>
            <a:off x="6734963" y="5423099"/>
            <a:ext cx="3238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ym typeface="Wingdings" panose="05000000000000000000" pitchFamily="2" charset="2"/>
              </a:rPr>
              <a:t> Sign out button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4326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C2266-5FB3-19FF-A4E9-5732007B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Clients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581C44-E462-5F30-B8BF-8EBB2B5A6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644" y="1825625"/>
            <a:ext cx="916071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F75BAA-21F1-E1CA-3ADA-0C373A90784C}"/>
              </a:ext>
            </a:extLst>
          </p:cNvPr>
          <p:cNvSpPr txBox="1"/>
          <p:nvPr/>
        </p:nvSpPr>
        <p:spPr>
          <a:xfrm>
            <a:off x="7172586" y="3324056"/>
            <a:ext cx="2928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anose="05000000000000000000" pitchFamily="2" charset="2"/>
              </a:rPr>
              <a:t></a:t>
            </a:r>
            <a:r>
              <a:rPr lang="en-US" sz="1400" dirty="0"/>
              <a:t> To view a table with all client users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3677B2-DF5E-9E06-5F76-3F1B821C6A9A}"/>
              </a:ext>
            </a:extLst>
          </p:cNvPr>
          <p:cNvSpPr txBox="1"/>
          <p:nvPr/>
        </p:nvSpPr>
        <p:spPr>
          <a:xfrm>
            <a:off x="7172586" y="5633183"/>
            <a:ext cx="3405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^ To create a new user for this client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FC8F8D-699D-FA8E-91F9-BD76DC865C23}"/>
              </a:ext>
            </a:extLst>
          </p:cNvPr>
          <p:cNvSpPr txBox="1"/>
          <p:nvPr/>
        </p:nvSpPr>
        <p:spPr>
          <a:xfrm>
            <a:off x="8883941" y="5060372"/>
            <a:ext cx="2299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anose="05000000000000000000" pitchFamily="2" charset="2"/>
              </a:rPr>
              <a:t></a:t>
            </a:r>
            <a:r>
              <a:rPr lang="en-US" sz="1400" dirty="0"/>
              <a:t> To deactivate this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2DD6EE-348F-9756-EFAB-F638A6BF1CCF}"/>
              </a:ext>
            </a:extLst>
          </p:cNvPr>
          <p:cNvSpPr txBox="1"/>
          <p:nvPr/>
        </p:nvSpPr>
        <p:spPr>
          <a:xfrm>
            <a:off x="7777991" y="5336823"/>
            <a:ext cx="3405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^ To edit this client details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08DC8C-7EFC-1236-CCF1-D21C17A4A397}"/>
              </a:ext>
            </a:extLst>
          </p:cNvPr>
          <p:cNvSpPr txBox="1"/>
          <p:nvPr/>
        </p:nvSpPr>
        <p:spPr>
          <a:xfrm>
            <a:off x="3079631" y="3346067"/>
            <a:ext cx="2026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create a new client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23996E-DFFF-E0B8-C0F8-4D939AA67943}"/>
              </a:ext>
            </a:extLst>
          </p:cNvPr>
          <p:cNvSpPr txBox="1"/>
          <p:nvPr/>
        </p:nvSpPr>
        <p:spPr>
          <a:xfrm>
            <a:off x="3933645" y="5484413"/>
            <a:ext cx="2589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Go back to Main Page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DF6B4E-54AF-EA98-F54B-F917644B5D8F}"/>
              </a:ext>
            </a:extLst>
          </p:cNvPr>
          <p:cNvSpPr txBox="1"/>
          <p:nvPr/>
        </p:nvSpPr>
        <p:spPr>
          <a:xfrm>
            <a:off x="6583961" y="2509083"/>
            <a:ext cx="2299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anose="05000000000000000000" pitchFamily="2" charset="2"/>
              </a:rPr>
              <a:t></a:t>
            </a:r>
            <a:r>
              <a:rPr lang="en-US" sz="1400" dirty="0"/>
              <a:t> To go back to Main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EB749D-D9E4-2502-D9CB-617DBB618AFE}"/>
              </a:ext>
            </a:extLst>
          </p:cNvPr>
          <p:cNvSpPr txBox="1"/>
          <p:nvPr/>
        </p:nvSpPr>
        <p:spPr>
          <a:xfrm>
            <a:off x="1353873" y="3539629"/>
            <a:ext cx="215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Arrow icon to rearrange</a:t>
            </a:r>
          </a:p>
          <a:p>
            <a:r>
              <a:rPr lang="en-US" sz="1200" dirty="0"/>
              <a:t>based on column                  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63666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14F0192-2C0E-A8E0-31D1-1D93EC7B6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55643" y="1825624"/>
            <a:ext cx="11717538" cy="50323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C222D9-EA5C-D7B4-9AF0-DF9AB0BA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Create a new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7CCAC-33B8-ECCB-17D3-491515B37EE4}"/>
              </a:ext>
            </a:extLst>
          </p:cNvPr>
          <p:cNvSpPr txBox="1"/>
          <p:nvPr/>
        </p:nvSpPr>
        <p:spPr>
          <a:xfrm>
            <a:off x="2051061" y="5695213"/>
            <a:ext cx="2924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Close and go back to client page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6C2EA2-A861-7E9A-4A19-8A3D61AB57C1}"/>
              </a:ext>
            </a:extLst>
          </p:cNvPr>
          <p:cNvSpPr txBox="1"/>
          <p:nvPr/>
        </p:nvSpPr>
        <p:spPr>
          <a:xfrm>
            <a:off x="6684338" y="5218335"/>
            <a:ext cx="3374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anose="05000000000000000000" pitchFamily="2" charset="2"/>
              </a:rPr>
              <a:t> Create a new client (register in database)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AD8007-EBDF-BA69-9AE4-C23CDEDE85E1}"/>
              </a:ext>
            </a:extLst>
          </p:cNvPr>
          <p:cNvSpPr txBox="1"/>
          <p:nvPr/>
        </p:nvSpPr>
        <p:spPr>
          <a:xfrm>
            <a:off x="2812296" y="3264657"/>
            <a:ext cx="2490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anose="05000000000000000000" pitchFamily="2" charset="2"/>
              </a:rPr>
              <a:t>Location ID (Numeric) 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0D601-055C-BB31-98FD-E38750A46E8E}"/>
              </a:ext>
            </a:extLst>
          </p:cNvPr>
          <p:cNvSpPr txBox="1"/>
          <p:nvPr/>
        </p:nvSpPr>
        <p:spPr>
          <a:xfrm>
            <a:off x="6684337" y="2785041"/>
            <a:ext cx="3468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ß"/>
            </a:pPr>
            <a:r>
              <a:rPr lang="en-US" sz="1400" dirty="0">
                <a:sym typeface="Wingdings" panose="05000000000000000000" pitchFamily="2" charset="2"/>
              </a:rPr>
              <a:t>Client Name (Ex: Starbucks, Caribou ..etc.)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DF9E53-5108-936E-16A9-C1423FB0CBAD}"/>
              </a:ext>
            </a:extLst>
          </p:cNvPr>
          <p:cNvSpPr txBox="1"/>
          <p:nvPr/>
        </p:nvSpPr>
        <p:spPr>
          <a:xfrm>
            <a:off x="3771984" y="3795779"/>
            <a:ext cx="11214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anose="05000000000000000000" pitchFamily="2" charset="2"/>
              </a:rPr>
              <a:t>Email 1 </a:t>
            </a:r>
          </a:p>
          <a:p>
            <a:endParaRPr lang="en-US" sz="1400" dirty="0">
              <a:sym typeface="Wingdings" panose="05000000000000000000" pitchFamily="2" charset="2"/>
            </a:endParaRPr>
          </a:p>
          <a:p>
            <a:r>
              <a:rPr lang="en-US" sz="1400" dirty="0">
                <a:sym typeface="Wingdings" panose="05000000000000000000" pitchFamily="2" charset="2"/>
              </a:rPr>
              <a:t>Email 2 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F584C2-1BCA-A5CB-3EF0-EF6722FB1A6B}"/>
              </a:ext>
            </a:extLst>
          </p:cNvPr>
          <p:cNvSpPr txBox="1"/>
          <p:nvPr/>
        </p:nvSpPr>
        <p:spPr>
          <a:xfrm>
            <a:off x="2051061" y="4733204"/>
            <a:ext cx="304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anose="05000000000000000000" pitchFamily="2" charset="2"/>
              </a:rPr>
              <a:t>Add email field/box (unlimited) 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5B4903-5B72-CF37-DFE6-FC2FDB59641D}"/>
              </a:ext>
            </a:extLst>
          </p:cNvPr>
          <p:cNvSpPr txBox="1"/>
          <p:nvPr/>
        </p:nvSpPr>
        <p:spPr>
          <a:xfrm>
            <a:off x="6684337" y="4667631"/>
            <a:ext cx="269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anose="05000000000000000000" pitchFamily="2" charset="2"/>
              </a:rPr>
              <a:t> Remove email field/box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4894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1475E-7DF6-E18A-0043-B695C58D4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Update client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366241-9C9A-7EC4-EBD5-6764000DE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9645" y="1825625"/>
            <a:ext cx="7316851" cy="5032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D2E2A9-10DC-6894-15FA-6CEB4A7085CC}"/>
              </a:ext>
            </a:extLst>
          </p:cNvPr>
          <p:cNvSpPr txBox="1"/>
          <p:nvPr/>
        </p:nvSpPr>
        <p:spPr>
          <a:xfrm>
            <a:off x="3070372" y="5281089"/>
            <a:ext cx="2490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ym typeface="Wingdings" panose="05000000000000000000" pitchFamily="2" charset="2"/>
              </a:rPr>
              <a:t>Activate / Deactivate client 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7643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90007-7B33-ECE6-C69C-8E76EE124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Create a new user for a client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E4053BA0-A17D-CDB7-9CB5-6F254E0F0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081" y="1825624"/>
            <a:ext cx="7354371" cy="4843623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91A6023-C6ED-21D9-A4B3-66546FB6BA17}"/>
              </a:ext>
            </a:extLst>
          </p:cNvPr>
          <p:cNvSpPr txBox="1"/>
          <p:nvPr/>
        </p:nvSpPr>
        <p:spPr>
          <a:xfrm>
            <a:off x="4102217" y="4176047"/>
            <a:ext cx="1015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ym typeface="Wingdings" panose="05000000000000000000" pitchFamily="2" charset="2"/>
              </a:rPr>
              <a:t>Username 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D91FFA-775E-2D29-F9F2-B3852F16FAA3}"/>
              </a:ext>
            </a:extLst>
          </p:cNvPr>
          <p:cNvSpPr txBox="1"/>
          <p:nvPr/>
        </p:nvSpPr>
        <p:spPr>
          <a:xfrm>
            <a:off x="3473042" y="4962308"/>
            <a:ext cx="2885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ym typeface="Wingdings" panose="05000000000000000000" pitchFamily="2" charset="2"/>
              </a:rPr>
              <a:t>Select user privilege 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C9E9D1-4122-6757-53C8-201A7A346E45}"/>
              </a:ext>
            </a:extLst>
          </p:cNvPr>
          <p:cNvSpPr txBox="1"/>
          <p:nvPr/>
        </p:nvSpPr>
        <p:spPr>
          <a:xfrm>
            <a:off x="4097673" y="4587982"/>
            <a:ext cx="1015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ym typeface="Wingdings" panose="05000000000000000000" pitchFamily="2" charset="2"/>
              </a:rPr>
              <a:t>Password 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5407D0-82E6-752C-64DC-86636D359059}"/>
              </a:ext>
            </a:extLst>
          </p:cNvPr>
          <p:cNvSpPr txBox="1"/>
          <p:nvPr/>
        </p:nvSpPr>
        <p:spPr>
          <a:xfrm>
            <a:off x="8935371" y="5804386"/>
            <a:ext cx="2138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ym typeface="Wingdings" panose="05000000000000000000" pitchFamily="2" charset="2"/>
              </a:rPr>
              <a:t>This user can use Discount App.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85583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0015-5EF5-865F-DA47-BE8BA2D2B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</a:t>
            </a:r>
            <a:r>
              <a:rPr lang="en-US" dirty="0" err="1"/>
              <a:t>Parkings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452EEE-7D42-6314-278A-2A83B7447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4815" y="1825625"/>
            <a:ext cx="7858929" cy="5032375"/>
          </a:xfrm>
        </p:spPr>
      </p:pic>
    </p:spTree>
    <p:extLst>
      <p:ext uri="{BB962C8B-B14F-4D97-AF65-F5344CB8AC3E}">
        <p14:creationId xmlns:p14="http://schemas.microsoft.com/office/powerpoint/2010/main" val="2494544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439</Words>
  <Application>Microsoft Office PowerPoint</Application>
  <PresentationFormat>Widescreen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Validation Admin Panel</vt:lpstr>
      <vt:lpstr>Validation Admin Panel Selection</vt:lpstr>
      <vt:lpstr>1. Login</vt:lpstr>
      <vt:lpstr>2. Main Menu</vt:lpstr>
      <vt:lpstr>3. Clients</vt:lpstr>
      <vt:lpstr>4. Create a new client</vt:lpstr>
      <vt:lpstr>5. Update client</vt:lpstr>
      <vt:lpstr>6. Create a new user for a client</vt:lpstr>
      <vt:lpstr>7. Parkings</vt:lpstr>
      <vt:lpstr>8. Create parkings</vt:lpstr>
      <vt:lpstr>9. Update parkings</vt:lpstr>
      <vt:lpstr>10. Promotions</vt:lpstr>
      <vt:lpstr>11. Create a new promotion</vt:lpstr>
      <vt:lpstr>12. Promotion Types and Payment Types</vt:lpstr>
      <vt:lpstr>14. Apply a Promotion</vt:lpstr>
      <vt:lpstr>15. Reports </vt:lpstr>
      <vt:lpstr>16. Settings</vt:lpstr>
      <vt:lpstr>17. Create a new admin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 Panel - Bahrain</dc:title>
  <dc:creator>Hussain</dc:creator>
  <cp:lastModifiedBy>Hussain</cp:lastModifiedBy>
  <cp:revision>8</cp:revision>
  <dcterms:created xsi:type="dcterms:W3CDTF">2022-08-25T14:06:49Z</dcterms:created>
  <dcterms:modified xsi:type="dcterms:W3CDTF">2022-08-30T14:25:44Z</dcterms:modified>
</cp:coreProperties>
</file>