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CE747-3215-4B41-9EB4-E2BAC1F44028}" v="8" dt="2025-06-07T18:11:40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4"/>
    <p:restoredTop sz="94709"/>
  </p:normalViewPr>
  <p:slideViewPr>
    <p:cSldViewPr snapToGrid="0">
      <p:cViewPr varScale="1">
        <p:scale>
          <a:sx n="140" d="100"/>
          <a:sy n="140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Versari" userId="7ca72930-c084-41d7-827f-399517e35c82" providerId="ADAL" clId="{0F9CE747-3215-4B41-9EB4-E2BAC1F44028}"/>
    <pc:docChg chg="custSel modSld">
      <pc:chgData name="Marco Versari" userId="7ca72930-c084-41d7-827f-399517e35c82" providerId="ADAL" clId="{0F9CE747-3215-4B41-9EB4-E2BAC1F44028}" dt="2025-06-07T18:14:21.335" v="119" actId="478"/>
      <pc:docMkLst>
        <pc:docMk/>
      </pc:docMkLst>
      <pc:sldChg chg="addSp delSp modSp mod">
        <pc:chgData name="Marco Versari" userId="7ca72930-c084-41d7-827f-399517e35c82" providerId="ADAL" clId="{0F9CE747-3215-4B41-9EB4-E2BAC1F44028}" dt="2025-06-07T18:14:21.335" v="119" actId="478"/>
        <pc:sldMkLst>
          <pc:docMk/>
          <pc:sldMk cId="2747928651" sldId="258"/>
        </pc:sldMkLst>
        <pc:spChg chg="mod">
          <ac:chgData name="Marco Versari" userId="7ca72930-c084-41d7-827f-399517e35c82" providerId="ADAL" clId="{0F9CE747-3215-4B41-9EB4-E2BAC1F44028}" dt="2025-06-07T18:08:49.127" v="28" actId="1076"/>
          <ac:spMkLst>
            <pc:docMk/>
            <pc:sldMk cId="2747928651" sldId="258"/>
            <ac:spMk id="3" creationId="{11A2F0D5-DD67-A50A-700B-F76FE47EFFED}"/>
          </ac:spMkLst>
        </pc:spChg>
        <pc:spChg chg="mod">
          <ac:chgData name="Marco Versari" userId="7ca72930-c084-41d7-827f-399517e35c82" providerId="ADAL" clId="{0F9CE747-3215-4B41-9EB4-E2BAC1F44028}" dt="2025-06-07T18:09:37.274" v="35" actId="1076"/>
          <ac:spMkLst>
            <pc:docMk/>
            <pc:sldMk cId="2747928651" sldId="258"/>
            <ac:spMk id="17" creationId="{535C7E2A-B95D-CB07-5697-1E6533431DAC}"/>
          </ac:spMkLst>
        </pc:spChg>
        <pc:spChg chg="mod">
          <ac:chgData name="Marco Versari" userId="7ca72930-c084-41d7-827f-399517e35c82" providerId="ADAL" clId="{0F9CE747-3215-4B41-9EB4-E2BAC1F44028}" dt="2025-06-07T18:09:24.773" v="33" actId="1076"/>
          <ac:spMkLst>
            <pc:docMk/>
            <pc:sldMk cId="2747928651" sldId="258"/>
            <ac:spMk id="18" creationId="{71191CE2-82CD-D4E0-C179-842CE077E813}"/>
          </ac:spMkLst>
        </pc:spChg>
        <pc:spChg chg="mod">
          <ac:chgData name="Marco Versari" userId="7ca72930-c084-41d7-827f-399517e35c82" providerId="ADAL" clId="{0F9CE747-3215-4B41-9EB4-E2BAC1F44028}" dt="2025-06-07T18:09:40.935" v="36" actId="1076"/>
          <ac:spMkLst>
            <pc:docMk/>
            <pc:sldMk cId="2747928651" sldId="258"/>
            <ac:spMk id="19" creationId="{85A254C4-5D82-A912-0E33-BCF7A9150B6D}"/>
          </ac:spMkLst>
        </pc:spChg>
        <pc:spChg chg="mod">
          <ac:chgData name="Marco Versari" userId="7ca72930-c084-41d7-827f-399517e35c82" providerId="ADAL" clId="{0F9CE747-3215-4B41-9EB4-E2BAC1F44028}" dt="2025-06-07T18:11:41.839" v="118" actId="20577"/>
          <ac:spMkLst>
            <pc:docMk/>
            <pc:sldMk cId="2747928651" sldId="258"/>
            <ac:spMk id="20" creationId="{9927EB4E-E46B-9F3D-4C55-E9E45BF5709C}"/>
          </ac:spMkLst>
        </pc:spChg>
        <pc:cxnChg chg="add mod">
          <ac:chgData name="Marco Versari" userId="7ca72930-c084-41d7-827f-399517e35c82" providerId="ADAL" clId="{0F9CE747-3215-4B41-9EB4-E2BAC1F44028}" dt="2025-06-07T18:08:16.494" v="20" actId="1076"/>
          <ac:cxnSpMkLst>
            <pc:docMk/>
            <pc:sldMk cId="2747928651" sldId="258"/>
            <ac:cxnSpMk id="5" creationId="{F3B5468C-42D2-F38E-1507-943F2271BF8B}"/>
          </ac:cxnSpMkLst>
        </pc:cxnChg>
        <pc:cxnChg chg="mod">
          <ac:chgData name="Marco Versari" userId="7ca72930-c084-41d7-827f-399517e35c82" providerId="ADAL" clId="{0F9CE747-3215-4B41-9EB4-E2BAC1F44028}" dt="2025-06-07T18:08:42.930" v="26" actId="1076"/>
          <ac:cxnSpMkLst>
            <pc:docMk/>
            <pc:sldMk cId="2747928651" sldId="258"/>
            <ac:cxnSpMk id="6" creationId="{168EFE5F-A94E-EC11-F407-7ED80C1F1B8D}"/>
          </ac:cxnSpMkLst>
        </pc:cxnChg>
        <pc:cxnChg chg="add mod">
          <ac:chgData name="Marco Versari" userId="7ca72930-c084-41d7-827f-399517e35c82" providerId="ADAL" clId="{0F9CE747-3215-4B41-9EB4-E2BAC1F44028}" dt="2025-06-07T18:08:22.264" v="22" actId="1076"/>
          <ac:cxnSpMkLst>
            <pc:docMk/>
            <pc:sldMk cId="2747928651" sldId="258"/>
            <ac:cxnSpMk id="7" creationId="{8A03A76C-CDD2-CCC0-B07D-3E9CC9250562}"/>
          </ac:cxnSpMkLst>
        </pc:cxnChg>
        <pc:cxnChg chg="add mod">
          <ac:chgData name="Marco Versari" userId="7ca72930-c084-41d7-827f-399517e35c82" providerId="ADAL" clId="{0F9CE747-3215-4B41-9EB4-E2BAC1F44028}" dt="2025-06-07T18:08:37.674" v="25" actId="1076"/>
          <ac:cxnSpMkLst>
            <pc:docMk/>
            <pc:sldMk cId="2747928651" sldId="258"/>
            <ac:cxnSpMk id="8" creationId="{C89A9C0D-4AD9-A141-924A-5EBB10F6693C}"/>
          </ac:cxnSpMkLst>
        </pc:cxnChg>
        <pc:cxnChg chg="add mod">
          <ac:chgData name="Marco Versari" userId="7ca72930-c084-41d7-827f-399517e35c82" providerId="ADAL" clId="{0F9CE747-3215-4B41-9EB4-E2BAC1F44028}" dt="2025-06-07T18:08:31.671" v="24" actId="1076"/>
          <ac:cxnSpMkLst>
            <pc:docMk/>
            <pc:sldMk cId="2747928651" sldId="258"/>
            <ac:cxnSpMk id="9" creationId="{057B618B-6FB1-2622-20F8-074FD0C6AD08}"/>
          </ac:cxnSpMkLst>
        </pc:cxnChg>
        <pc:cxnChg chg="mod">
          <ac:chgData name="Marco Versari" userId="7ca72930-c084-41d7-827f-399517e35c82" providerId="ADAL" clId="{0F9CE747-3215-4B41-9EB4-E2BAC1F44028}" dt="2025-06-07T18:08:12.622" v="19" actId="1076"/>
          <ac:cxnSpMkLst>
            <pc:docMk/>
            <pc:sldMk cId="2747928651" sldId="258"/>
            <ac:cxnSpMk id="16" creationId="{8C007200-AD51-09AE-D21E-7803EEC69EBF}"/>
          </ac:cxnSpMkLst>
        </pc:cxnChg>
        <pc:cxnChg chg="del mod">
          <ac:chgData name="Marco Versari" userId="7ca72930-c084-41d7-827f-399517e35c82" providerId="ADAL" clId="{0F9CE747-3215-4B41-9EB4-E2BAC1F44028}" dt="2025-06-07T18:09:21.941" v="32" actId="478"/>
          <ac:cxnSpMkLst>
            <pc:docMk/>
            <pc:sldMk cId="2747928651" sldId="258"/>
            <ac:cxnSpMk id="24" creationId="{7402FC45-83FA-054B-4775-7B39B9BFFFDC}"/>
          </ac:cxnSpMkLst>
        </pc:cxnChg>
        <pc:cxnChg chg="del mod">
          <ac:chgData name="Marco Versari" userId="7ca72930-c084-41d7-827f-399517e35c82" providerId="ADAL" clId="{0F9CE747-3215-4B41-9EB4-E2BAC1F44028}" dt="2025-06-07T18:14:21.335" v="119" actId="478"/>
          <ac:cxnSpMkLst>
            <pc:docMk/>
            <pc:sldMk cId="2747928651" sldId="258"/>
            <ac:cxnSpMk id="25" creationId="{70D763C2-C4CF-D911-D061-B5AF5380F779}"/>
          </ac:cxnSpMkLst>
        </pc:cxnChg>
        <pc:cxnChg chg="mod">
          <ac:chgData name="Marco Versari" userId="7ca72930-c084-41d7-827f-399517e35c82" providerId="ADAL" clId="{0F9CE747-3215-4B41-9EB4-E2BAC1F44028}" dt="2025-06-07T18:09:12.225" v="31" actId="14100"/>
          <ac:cxnSpMkLst>
            <pc:docMk/>
            <pc:sldMk cId="2747928651" sldId="258"/>
            <ac:cxnSpMk id="26" creationId="{F22CFC05-A2C3-A797-53B7-33AF9825C7A1}"/>
          </ac:cxnSpMkLst>
        </pc:cxnChg>
        <pc:cxnChg chg="mod">
          <ac:chgData name="Marco Versari" userId="7ca72930-c084-41d7-827f-399517e35c82" providerId="ADAL" clId="{0F9CE747-3215-4B41-9EB4-E2BAC1F44028}" dt="2025-06-07T18:09:03.823" v="30" actId="1076"/>
          <ac:cxnSpMkLst>
            <pc:docMk/>
            <pc:sldMk cId="2747928651" sldId="258"/>
            <ac:cxnSpMk id="27" creationId="{5531E37A-8BCA-CF97-1CD7-F035FF26BD5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E5405-D000-F19F-410D-3CDE544C4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2942DE-E8B5-7C83-7140-1830B3C78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4AB745-34EC-AB8F-285E-7D5A3160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BA51-FB6E-F644-98BF-E756AECF390F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5F3BB1-4071-9250-4E8F-DC5C5201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EFBF38-7990-8377-E176-2B01849C7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E6F3-4F3B-2644-B884-15B515EB5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37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DABD17-AE63-2050-85AE-5B84B017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90626C-97F7-B723-53B4-973B189E3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30943F-C51F-E955-9516-300F2A0D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BA51-FB6E-F644-98BF-E756AECF390F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BA88F0-61FF-BD40-CA0A-CB90387C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106F94-4E92-42FD-CB87-10D2BC9C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E6F3-4F3B-2644-B884-15B515EB5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52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E35E1B-3D47-D198-2D4F-86324F995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E1B267-4919-28C7-E839-29CD848F8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97AC8A-C2C4-2BD1-C662-93DBDB16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BA51-FB6E-F644-98BF-E756AECF390F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71FE9A-814F-D9B5-3D1E-2D720181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F82948-8C9C-82AA-EEA9-2F3232C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E6F3-4F3B-2644-B884-15B515EB5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64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8A1E3-2206-D7AD-2924-A2CFCB3E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080DBB-0ACF-590C-3F95-73480A2CA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C050A2-EC10-D97D-341A-18BEB77A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BA51-FB6E-F644-98BF-E756AECF390F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DDF781-0A8A-E342-5DA4-CF642514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2FB07B-F74E-0E7F-1F8D-B9FBD606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E6F3-4F3B-2644-B884-15B515EB5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08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48124E-5461-CAFD-1E10-1E8C3CEF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45DCD1-783C-BC2E-DA4C-467D8A88C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64127-824E-9041-649D-867021E5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BA51-FB6E-F644-98BF-E756AECF390F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E07D63-013A-1EC3-836A-314A4915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19D6DF-9C77-04B4-3711-AB57FA1E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E6F3-4F3B-2644-B884-15B515EB5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70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230829-7DE9-0C20-8FD2-A6118371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D954C-CEEA-BA8E-7FDC-69C20FD6E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2842CA-FCC1-D59E-7C0D-7E72984C9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3FAAA4-06DD-C3C6-FFDD-4C1B7D7A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BA51-FB6E-F644-98BF-E756AECF390F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A9C6FB-5ADB-BAC8-01E1-254DCD27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D9EEDD-7588-6364-99E2-74DB2612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E6F3-4F3B-2644-B884-15B515EB5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27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15116E-DD96-73FF-0FBF-748DEEE0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F7EB85-3995-5A3C-490E-5FBF84983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74B782-17BF-E5E6-B111-745710E0E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E9D2803-B83F-F264-5BBA-1D6F6463F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F0793A-165E-358F-AFD2-53A195B83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0F52407-2B0E-1883-140B-B92DED5A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BA51-FB6E-F644-98BF-E756AECF390F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121C4D-B116-8F0F-FB2F-A887C9C4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7AE065-BB44-5188-272C-2A1FDCAC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E6F3-4F3B-2644-B884-15B515EB5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56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3A850-55B6-B16F-0AAB-CD924316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4E8B38-13BA-E68B-DB8B-0758FAA6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BA51-FB6E-F644-98BF-E756AECF390F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494536-E269-62ED-E7BE-AAF65DF1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F5EDA5-E7E7-3F50-6E15-71DB5022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E6F3-4F3B-2644-B884-15B515EB5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51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DA91D8-7C7A-21DD-5AFA-911F3F6A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BA51-FB6E-F644-98BF-E756AECF390F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BB104D7-3060-8AD0-B68A-0EC78BAD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59E8C3-8F96-81C0-C535-699E78B8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E6F3-4F3B-2644-B884-15B515EB5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57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AFA05B-8529-398E-702D-433CD0984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9DCD54-D4A8-24A3-3A48-FCC327CD7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3CA2FF-5F32-F888-46DB-0A7A68FE6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350DE4-8F8C-228D-3B6F-F9E53CAA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BA51-FB6E-F644-98BF-E756AECF390F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DBA987-83EE-8459-5434-EA3B5BB8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983625-BBE1-0F4B-2A8F-5331ECB2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E6F3-4F3B-2644-B884-15B515EB5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42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103A1-B96C-E4AA-5F36-F7611946E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1CC83A-5D39-935C-A6B8-0E0E26EFD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6177D-912B-B489-412C-A96ADAA72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DAF30D-C4A0-87B1-E34C-128E89CA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BA51-FB6E-F644-98BF-E756AECF390F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51B605-D7E6-D23A-F6E3-8818AD9F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D23417-B4C2-6669-D894-38626DB3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E6F3-4F3B-2644-B884-15B515EB5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78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87FF830-5C2F-832B-72AB-9F4AFBA1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A904A3-608E-3C03-38CF-6A8953794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87F3F1-CA5B-2AD5-85C4-F4B6BFBAB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E0BA51-FB6E-F644-98BF-E756AECF390F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053AAB-0E4A-2B2F-BA44-4E43F9B8E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1D1934-A908-AF75-E5F7-D30E36C6B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97E6F3-4F3B-2644-B884-15B515EB5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6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1FA780-42E1-B3E2-0B45-2FEB77A09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Testing</a:t>
            </a:r>
            <a:r>
              <a:rPr lang="fr-FR" dirty="0"/>
              <a:t> Protocol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0B178E-B933-D4A9-F2CF-A706DEA820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6-11 June 2025</a:t>
            </a:r>
          </a:p>
        </p:txBody>
      </p:sp>
    </p:spTree>
    <p:extLst>
      <p:ext uri="{BB962C8B-B14F-4D97-AF65-F5344CB8AC3E}">
        <p14:creationId xmlns:p14="http://schemas.microsoft.com/office/powerpoint/2010/main" val="45923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FBA8C-D1D6-85D5-372D-AC652BC2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Speed test</a:t>
            </a:r>
          </a:p>
        </p:txBody>
      </p:sp>
      <p:sp>
        <p:nvSpPr>
          <p:cNvPr id="3" name="Cylindre 2">
            <a:extLst>
              <a:ext uri="{FF2B5EF4-FFF2-40B4-BE49-F238E27FC236}">
                <a16:creationId xmlns:a16="http://schemas.microsoft.com/office/drawing/2014/main" id="{B71737C2-106C-EBCE-671C-6AC5510FCB7E}"/>
              </a:ext>
            </a:extLst>
          </p:cNvPr>
          <p:cNvSpPr/>
          <p:nvPr/>
        </p:nvSpPr>
        <p:spPr>
          <a:xfrm>
            <a:off x="5014588" y="1497005"/>
            <a:ext cx="293012" cy="362607"/>
          </a:xfrm>
          <a:prstGeom prst="ca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Cylindre 3">
            <a:extLst>
              <a:ext uri="{FF2B5EF4-FFF2-40B4-BE49-F238E27FC236}">
                <a16:creationId xmlns:a16="http://schemas.microsoft.com/office/drawing/2014/main" id="{7115559E-0C45-AC8A-7613-79DBD28EEC53}"/>
              </a:ext>
            </a:extLst>
          </p:cNvPr>
          <p:cNvSpPr/>
          <p:nvPr/>
        </p:nvSpPr>
        <p:spPr>
          <a:xfrm>
            <a:off x="7174589" y="5634694"/>
            <a:ext cx="293012" cy="362607"/>
          </a:xfrm>
          <a:prstGeom prst="ca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6CE1FDD-024B-63E8-1FA9-71DD53C1B58B}"/>
              </a:ext>
            </a:extLst>
          </p:cNvPr>
          <p:cNvCxnSpPr>
            <a:cxnSpLocks/>
          </p:cNvCxnSpPr>
          <p:nvPr/>
        </p:nvCxnSpPr>
        <p:spPr>
          <a:xfrm rot="-1800000">
            <a:off x="6241094" y="1604080"/>
            <a:ext cx="0" cy="43200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8DF89CF-8DEC-3AC8-7BB6-686BEB20DCBA}"/>
              </a:ext>
            </a:extLst>
          </p:cNvPr>
          <p:cNvCxnSpPr/>
          <p:nvPr/>
        </p:nvCxnSpPr>
        <p:spPr>
          <a:xfrm>
            <a:off x="7451834" y="882869"/>
            <a:ext cx="0" cy="1734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FA1B88C-1AC4-3A63-110A-FA766C37AD9C}"/>
              </a:ext>
            </a:extLst>
          </p:cNvPr>
          <p:cNvSpPr txBox="1"/>
          <p:nvPr/>
        </p:nvSpPr>
        <p:spPr>
          <a:xfrm>
            <a:off x="7582574" y="114005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Wind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61CEA96-146F-3015-3D20-30741FDC475E}"/>
              </a:ext>
            </a:extLst>
          </p:cNvPr>
          <p:cNvSpPr txBox="1"/>
          <p:nvPr/>
        </p:nvSpPr>
        <p:spPr>
          <a:xfrm>
            <a:off x="4630171" y="949733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25-30° </a:t>
            </a:r>
            <a:r>
              <a:rPr lang="fr-FR" dirty="0" err="1"/>
              <a:t>bias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AD0125A-056F-5E05-4762-AA930EE6B70B}"/>
              </a:ext>
            </a:extLst>
          </p:cNvPr>
          <p:cNvSpPr txBox="1"/>
          <p:nvPr/>
        </p:nvSpPr>
        <p:spPr>
          <a:xfrm>
            <a:off x="838200" y="1731250"/>
            <a:ext cx="1952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Starboard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upwind</a:t>
            </a:r>
            <a:endParaRPr lang="fr-FR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Port </a:t>
            </a:r>
            <a:r>
              <a:rPr lang="fr-FR" dirty="0" err="1">
                <a:solidFill>
                  <a:srgbClr val="FF0000"/>
                </a:solidFill>
              </a:rPr>
              <a:t>downwind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6882B95-EE7D-3DBF-6B42-F13AC78B7ADF}"/>
              </a:ext>
            </a:extLst>
          </p:cNvPr>
          <p:cNvCxnSpPr>
            <a:cxnSpLocks/>
          </p:cNvCxnSpPr>
          <p:nvPr/>
        </p:nvCxnSpPr>
        <p:spPr>
          <a:xfrm rot="-2700000">
            <a:off x="5793743" y="2309950"/>
            <a:ext cx="0" cy="43200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204294C6-AA21-6169-B6E9-DB9980B03CFE}"/>
              </a:ext>
            </a:extLst>
          </p:cNvPr>
          <p:cNvCxnSpPr>
            <a:cxnSpLocks/>
          </p:cNvCxnSpPr>
          <p:nvPr/>
        </p:nvCxnSpPr>
        <p:spPr>
          <a:xfrm rot="-2700000">
            <a:off x="6688445" y="1244423"/>
            <a:ext cx="0" cy="432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Données stockées 16">
            <a:extLst>
              <a:ext uri="{FF2B5EF4-FFF2-40B4-BE49-F238E27FC236}">
                <a16:creationId xmlns:a16="http://schemas.microsoft.com/office/drawing/2014/main" id="{E39DC920-6138-3B73-97F5-12A4FAE275A6}"/>
              </a:ext>
            </a:extLst>
          </p:cNvPr>
          <p:cNvSpPr/>
          <p:nvPr/>
        </p:nvSpPr>
        <p:spPr>
          <a:xfrm rot="5400000">
            <a:off x="6330099" y="4283884"/>
            <a:ext cx="716691" cy="372131"/>
          </a:xfrm>
          <a:prstGeom prst="flowChartOnline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5B56A27-A628-5419-9141-74239C93DC19}"/>
              </a:ext>
            </a:extLst>
          </p:cNvPr>
          <p:cNvSpPr txBox="1"/>
          <p:nvPr/>
        </p:nvSpPr>
        <p:spPr>
          <a:xfrm>
            <a:off x="4266392" y="4111604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 2 mins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7123E4F-9FA3-C430-0CB9-48F266181279}"/>
              </a:ext>
            </a:extLst>
          </p:cNvPr>
          <p:cNvSpPr txBox="1"/>
          <p:nvPr/>
        </p:nvSpPr>
        <p:spPr>
          <a:xfrm>
            <a:off x="6874510" y="324433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 90 sec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518A1AE-7C8C-6047-18B4-6D2349EA7328}"/>
              </a:ext>
            </a:extLst>
          </p:cNvPr>
          <p:cNvSpPr txBox="1"/>
          <p:nvPr/>
        </p:nvSpPr>
        <p:spPr>
          <a:xfrm>
            <a:off x="838200" y="5228465"/>
            <a:ext cx="5261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Windward</a:t>
            </a:r>
            <a:r>
              <a:rPr lang="fr-FR" dirty="0"/>
              <a:t> / </a:t>
            </a:r>
            <a:r>
              <a:rPr lang="fr-FR" dirty="0" err="1"/>
              <a:t>leeward</a:t>
            </a:r>
            <a:r>
              <a:rPr lang="fr-FR" dirty="0"/>
              <a:t> position of </a:t>
            </a:r>
            <a:r>
              <a:rPr lang="fr-FR" dirty="0" err="1"/>
              <a:t>riders</a:t>
            </a:r>
            <a:r>
              <a:rPr lang="fr-FR" dirty="0"/>
              <a:t> </a:t>
            </a:r>
            <a:r>
              <a:rPr lang="fr-FR" dirty="0" err="1"/>
              <a:t>alternates</a:t>
            </a:r>
            <a:endParaRPr lang="fr-FR" dirty="0"/>
          </a:p>
          <a:p>
            <a:r>
              <a:rPr lang="fr-FR" dirty="0" err="1"/>
              <a:t>Upwind</a:t>
            </a:r>
            <a:r>
              <a:rPr lang="fr-FR" dirty="0"/>
              <a:t> start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 err="1">
                <a:sym typeface="Wingdings" pitchFamily="2" charset="2"/>
              </a:rPr>
              <a:t>regular</a:t>
            </a:r>
            <a:r>
              <a:rPr lang="fr-FR" dirty="0">
                <a:sym typeface="Wingdings" pitchFamily="2" charset="2"/>
              </a:rPr>
              <a:t> Time/Distance </a:t>
            </a:r>
            <a:r>
              <a:rPr lang="fr-FR" dirty="0" err="1">
                <a:sym typeface="Wingdings" pitchFamily="2" charset="2"/>
              </a:rPr>
              <a:t>acceleration</a:t>
            </a:r>
            <a:endParaRPr lang="fr-FR" dirty="0">
              <a:sym typeface="Wingdings" pitchFamily="2" charset="2"/>
            </a:endParaRPr>
          </a:p>
          <a:p>
            <a:r>
              <a:rPr lang="fr-FR" dirty="0" err="1">
                <a:sym typeface="Wingdings" pitchFamily="2" charset="2"/>
              </a:rPr>
              <a:t>Downwind</a:t>
            </a:r>
            <a:r>
              <a:rPr lang="fr-FR" dirty="0">
                <a:sym typeface="Wingdings" pitchFamily="2" charset="2"/>
              </a:rPr>
              <a:t> start  </a:t>
            </a:r>
            <a:r>
              <a:rPr lang="fr-FR" dirty="0" err="1">
                <a:sym typeface="Wingdings" pitchFamily="2" charset="2"/>
              </a:rPr>
              <a:t>synchronized</a:t>
            </a:r>
            <a:r>
              <a:rPr lang="fr-FR" dirty="0">
                <a:sym typeface="Wingdings" pitchFamily="2" charset="2"/>
              </a:rPr>
              <a:t> </a:t>
            </a:r>
            <a:r>
              <a:rPr lang="fr-FR" dirty="0" err="1">
                <a:sym typeface="Wingdings" pitchFamily="2" charset="2"/>
              </a:rPr>
              <a:t>gybe</a:t>
            </a:r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Variation  mode High/Low</a:t>
            </a:r>
            <a:endParaRPr lang="fr-FR" dirty="0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911992B-B3BC-E268-1F94-9E0FE407EBFF}"/>
              </a:ext>
            </a:extLst>
          </p:cNvPr>
          <p:cNvCxnSpPr>
            <a:cxnSpLocks/>
          </p:cNvCxnSpPr>
          <p:nvPr/>
        </p:nvCxnSpPr>
        <p:spPr>
          <a:xfrm>
            <a:off x="9383829" y="1244423"/>
            <a:ext cx="0" cy="43200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E1B4CA13-CBA9-0CA3-BC29-966406414C61}"/>
              </a:ext>
            </a:extLst>
          </p:cNvPr>
          <p:cNvSpPr txBox="1"/>
          <p:nvPr/>
        </p:nvSpPr>
        <p:spPr>
          <a:xfrm>
            <a:off x="9850394" y="1731249"/>
            <a:ext cx="2243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Symmetric</a:t>
            </a:r>
            <a:r>
              <a:rPr lang="fr-FR" dirty="0"/>
              <a:t> for</a:t>
            </a:r>
          </a:p>
          <a:p>
            <a:r>
              <a:rPr lang="fr-FR" dirty="0">
                <a:solidFill>
                  <a:srgbClr val="FF0000"/>
                </a:solidFill>
              </a:rPr>
              <a:t>Port </a:t>
            </a:r>
            <a:r>
              <a:rPr lang="fr-FR" dirty="0" err="1">
                <a:solidFill>
                  <a:srgbClr val="FF0000"/>
                </a:solidFill>
              </a:rPr>
              <a:t>upwind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Starboard</a:t>
            </a: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downwind</a:t>
            </a:r>
            <a:endParaRPr lang="fr-FR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68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7E0D4-1E3B-CD5B-140E-C722E6B39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13A676-0E46-D361-DA65-209EEF6B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Manoeuvres</a:t>
            </a:r>
            <a:r>
              <a:rPr lang="fr-FR" dirty="0"/>
              <a:t> test</a:t>
            </a:r>
          </a:p>
        </p:txBody>
      </p:sp>
      <p:sp>
        <p:nvSpPr>
          <p:cNvPr id="3" name="Cylindre 2">
            <a:extLst>
              <a:ext uri="{FF2B5EF4-FFF2-40B4-BE49-F238E27FC236}">
                <a16:creationId xmlns:a16="http://schemas.microsoft.com/office/drawing/2014/main" id="{11A2F0D5-DD67-A50A-700B-F76FE47EFFED}"/>
              </a:ext>
            </a:extLst>
          </p:cNvPr>
          <p:cNvSpPr/>
          <p:nvPr/>
        </p:nvSpPr>
        <p:spPr>
          <a:xfrm>
            <a:off x="7151025" y="1528313"/>
            <a:ext cx="293012" cy="362607"/>
          </a:xfrm>
          <a:prstGeom prst="ca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Cylindre 3">
            <a:extLst>
              <a:ext uri="{FF2B5EF4-FFF2-40B4-BE49-F238E27FC236}">
                <a16:creationId xmlns:a16="http://schemas.microsoft.com/office/drawing/2014/main" id="{CECF5CF1-DF2E-4885-2C57-5FCE48E1F04F}"/>
              </a:ext>
            </a:extLst>
          </p:cNvPr>
          <p:cNvSpPr/>
          <p:nvPr/>
        </p:nvSpPr>
        <p:spPr>
          <a:xfrm>
            <a:off x="7174589" y="5634694"/>
            <a:ext cx="293012" cy="362607"/>
          </a:xfrm>
          <a:prstGeom prst="ca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68EFE5F-A94E-EC11-F407-7ED80C1F1B8D}"/>
              </a:ext>
            </a:extLst>
          </p:cNvPr>
          <p:cNvCxnSpPr>
            <a:cxnSpLocks/>
          </p:cNvCxnSpPr>
          <p:nvPr/>
        </p:nvCxnSpPr>
        <p:spPr>
          <a:xfrm flipH="1">
            <a:off x="7316125" y="1940326"/>
            <a:ext cx="1" cy="374942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B097EE6-7853-2714-2170-EDE4A76D2C52}"/>
              </a:ext>
            </a:extLst>
          </p:cNvPr>
          <p:cNvCxnSpPr/>
          <p:nvPr/>
        </p:nvCxnSpPr>
        <p:spPr>
          <a:xfrm>
            <a:off x="10909407" y="707514"/>
            <a:ext cx="0" cy="1734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1F33B0C0-9059-985B-0370-B75F331AF8FF}"/>
              </a:ext>
            </a:extLst>
          </p:cNvPr>
          <p:cNvSpPr txBox="1"/>
          <p:nvPr/>
        </p:nvSpPr>
        <p:spPr>
          <a:xfrm>
            <a:off x="11040147" y="964697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Wind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C007200-AD51-09AE-D21E-7803EEC69EBF}"/>
              </a:ext>
            </a:extLst>
          </p:cNvPr>
          <p:cNvCxnSpPr>
            <a:cxnSpLocks/>
          </p:cNvCxnSpPr>
          <p:nvPr/>
        </p:nvCxnSpPr>
        <p:spPr>
          <a:xfrm rot="-2700000">
            <a:off x="7066530" y="5392773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Données stockées 16">
            <a:extLst>
              <a:ext uri="{FF2B5EF4-FFF2-40B4-BE49-F238E27FC236}">
                <a16:creationId xmlns:a16="http://schemas.microsoft.com/office/drawing/2014/main" id="{535C7E2A-B95D-CB07-5697-1E6533431DAC}"/>
              </a:ext>
            </a:extLst>
          </p:cNvPr>
          <p:cNvSpPr/>
          <p:nvPr/>
        </p:nvSpPr>
        <p:spPr>
          <a:xfrm rot="5400000">
            <a:off x="6374868" y="4465535"/>
            <a:ext cx="716691" cy="372131"/>
          </a:xfrm>
          <a:prstGeom prst="flowChartOnline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1191CE2-82CD-D4E0-C179-842CE077E813}"/>
              </a:ext>
            </a:extLst>
          </p:cNvPr>
          <p:cNvSpPr txBox="1"/>
          <p:nvPr/>
        </p:nvSpPr>
        <p:spPr>
          <a:xfrm>
            <a:off x="8162698" y="2598013"/>
            <a:ext cx="190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 90-120 sec up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5A254C4-5D82-A912-0E33-BCF7A9150B6D}"/>
              </a:ext>
            </a:extLst>
          </p:cNvPr>
          <p:cNvSpPr txBox="1"/>
          <p:nvPr/>
        </p:nvSpPr>
        <p:spPr>
          <a:xfrm>
            <a:off x="4878367" y="3749346"/>
            <a:ext cx="208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 60-90 sec down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927EB4E-E46B-9F3D-4C55-E9E45BF5709C}"/>
              </a:ext>
            </a:extLst>
          </p:cNvPr>
          <p:cNvSpPr txBox="1"/>
          <p:nvPr/>
        </p:nvSpPr>
        <p:spPr>
          <a:xfrm>
            <a:off x="838200" y="2262390"/>
            <a:ext cx="29134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Individual</a:t>
            </a:r>
            <a:r>
              <a:rPr lang="fr-FR" dirty="0"/>
              <a:t> Riding: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2x 4 </a:t>
            </a:r>
            <a:r>
              <a:rPr lang="fr-FR" dirty="0" err="1"/>
              <a:t>tacks</a:t>
            </a:r>
            <a:r>
              <a:rPr lang="fr-FR" dirty="0"/>
              <a:t> and 2 </a:t>
            </a:r>
            <a:r>
              <a:rPr lang="fr-FR" dirty="0" err="1"/>
              <a:t>gybes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Evaluation </a:t>
            </a:r>
            <a:r>
              <a:rPr lang="fr-FR" dirty="0" err="1"/>
              <a:t>Grid</a:t>
            </a:r>
            <a:r>
              <a:rPr lang="fr-FR" dirty="0"/>
              <a:t> at the </a:t>
            </a:r>
            <a:r>
              <a:rPr lang="fr-FR" dirty="0" err="1"/>
              <a:t>rib</a:t>
            </a:r>
            <a:endParaRPr lang="fr-FR" dirty="0"/>
          </a:p>
          <a:p>
            <a:endParaRPr lang="fr-FR" dirty="0"/>
          </a:p>
          <a:p>
            <a:r>
              <a:rPr lang="fr-FR" dirty="0"/>
              <a:t>Possible variation: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2x 6 </a:t>
            </a:r>
            <a:r>
              <a:rPr lang="fr-FR" dirty="0" err="1"/>
              <a:t>tacks</a:t>
            </a:r>
            <a:r>
              <a:rPr lang="fr-FR" dirty="0"/>
              <a:t> and 4 </a:t>
            </a:r>
            <a:r>
              <a:rPr lang="fr-FR" dirty="0" err="1"/>
              <a:t>gybes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Evaluation </a:t>
            </a:r>
            <a:r>
              <a:rPr lang="fr-FR" dirty="0" err="1"/>
              <a:t>Grid</a:t>
            </a:r>
            <a:r>
              <a:rPr lang="fr-FR" dirty="0"/>
              <a:t> at the </a:t>
            </a:r>
            <a:r>
              <a:rPr lang="fr-FR" dirty="0" err="1"/>
              <a:t>rib</a:t>
            </a:r>
            <a:endParaRPr lang="fr-FR" dirty="0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22CFC05-A2C3-A797-53B7-33AF9825C7A1}"/>
              </a:ext>
            </a:extLst>
          </p:cNvPr>
          <p:cNvCxnSpPr>
            <a:cxnSpLocks/>
          </p:cNvCxnSpPr>
          <p:nvPr/>
        </p:nvCxnSpPr>
        <p:spPr>
          <a:xfrm rot="2700000">
            <a:off x="6842757" y="1728353"/>
            <a:ext cx="0" cy="12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531E37A-8BCA-CF97-1CD7-F035FF26BD51}"/>
              </a:ext>
            </a:extLst>
          </p:cNvPr>
          <p:cNvCxnSpPr>
            <a:cxnSpLocks/>
          </p:cNvCxnSpPr>
          <p:nvPr/>
        </p:nvCxnSpPr>
        <p:spPr>
          <a:xfrm rot="8100000">
            <a:off x="7444036" y="2435361"/>
            <a:ext cx="0" cy="288000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BFC0528-DBA2-9E86-BA33-F5BA68546A02}"/>
              </a:ext>
            </a:extLst>
          </p:cNvPr>
          <p:cNvCxnSpPr>
            <a:cxnSpLocks/>
          </p:cNvCxnSpPr>
          <p:nvPr/>
        </p:nvCxnSpPr>
        <p:spPr>
          <a:xfrm rot="2700000">
            <a:off x="7830207" y="4774870"/>
            <a:ext cx="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3B5468C-42D2-F38E-1507-943F2271BF8B}"/>
              </a:ext>
            </a:extLst>
          </p:cNvPr>
          <p:cNvCxnSpPr>
            <a:cxnSpLocks/>
          </p:cNvCxnSpPr>
          <p:nvPr/>
        </p:nvCxnSpPr>
        <p:spPr>
          <a:xfrm rot="2700000">
            <a:off x="7312052" y="4243261"/>
            <a:ext cx="0" cy="144000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A03A76C-CDD2-CCC0-B07D-3E9CC9250562}"/>
              </a:ext>
            </a:extLst>
          </p:cNvPr>
          <p:cNvCxnSpPr>
            <a:cxnSpLocks/>
          </p:cNvCxnSpPr>
          <p:nvPr/>
        </p:nvCxnSpPr>
        <p:spPr>
          <a:xfrm rot="-2700000">
            <a:off x="7312052" y="3251836"/>
            <a:ext cx="0" cy="144000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C89A9C0D-4AD9-A141-924A-5EBB10F6693C}"/>
              </a:ext>
            </a:extLst>
          </p:cNvPr>
          <p:cNvCxnSpPr>
            <a:cxnSpLocks/>
          </p:cNvCxnSpPr>
          <p:nvPr/>
        </p:nvCxnSpPr>
        <p:spPr>
          <a:xfrm rot="-2700000">
            <a:off x="7552090" y="1810322"/>
            <a:ext cx="0" cy="72000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57B618B-6FB1-2622-20F8-074FD0C6AD08}"/>
              </a:ext>
            </a:extLst>
          </p:cNvPr>
          <p:cNvCxnSpPr>
            <a:cxnSpLocks/>
          </p:cNvCxnSpPr>
          <p:nvPr/>
        </p:nvCxnSpPr>
        <p:spPr>
          <a:xfrm rot="2700000">
            <a:off x="7338529" y="2226916"/>
            <a:ext cx="0" cy="144000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9286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</TotalTime>
  <Words>94</Words>
  <Application>Microsoft Macintosh PowerPoint</Application>
  <PresentationFormat>Grand écran</PresentationFormat>
  <Paragraphs>29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Thème Office</vt:lpstr>
      <vt:lpstr>Testing Protocol</vt:lpstr>
      <vt:lpstr>Speed test</vt:lpstr>
      <vt:lpstr>Manoeuvres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Versari</dc:creator>
  <cp:lastModifiedBy>Marco Versari</cp:lastModifiedBy>
  <cp:revision>1</cp:revision>
  <dcterms:created xsi:type="dcterms:W3CDTF">2025-06-06T06:23:41Z</dcterms:created>
  <dcterms:modified xsi:type="dcterms:W3CDTF">2025-06-07T18:14:31Z</dcterms:modified>
</cp:coreProperties>
</file>