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885" y="0"/>
            <a:ext cx="9144000" cy="1078230"/>
          </a:xfrm>
        </p:spPr>
        <p:txBody>
          <a:bodyPr/>
          <a:p>
            <a:r>
              <a:rPr lang="en-US"/>
              <a:t>Chat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77595"/>
            <a:ext cx="12192000" cy="5779770"/>
          </a:xfrm>
        </p:spPr>
        <p:txBody>
          <a:bodyPr/>
          <a:p>
            <a:pPr algn="ctr"/>
            <a:r>
              <a:rPr lang="en-US" sz="3200" b="1"/>
              <a:t>What we will learn or practice by this project ?</a:t>
            </a:r>
            <a:endParaRPr lang="en-US" sz="3200" b="1"/>
          </a:p>
          <a:p>
            <a:pPr marL="514350" indent="-514350" algn="l">
              <a:buAutoNum type="arabicPeriod"/>
            </a:pPr>
            <a:r>
              <a:rPr lang="en-US" b="1"/>
              <a:t>Organizing entities with Sql database Relationship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Organizing Correct API End-points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Repository Pattern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UnitOfWork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Web API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JWT Authentication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Working with Admin actions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Policy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Working with SignalR (Real time web functionality)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Blazor</a:t>
            </a:r>
            <a:endParaRPr lang="en-US" b="1"/>
          </a:p>
          <a:p>
            <a:pPr marL="514350" indent="-514350" algn="l">
              <a:buAutoNum type="arabicPeriod"/>
            </a:pPr>
            <a:r>
              <a:rPr lang="en-US" b="1"/>
              <a:t>Authentication in Blazor</a:t>
            </a:r>
            <a:endParaRPr lang="en-US" b="1"/>
          </a:p>
          <a:p>
            <a:pPr algn="l"/>
            <a:endParaRPr lang="en-US" b="1"/>
          </a:p>
          <a:p>
            <a:pPr marL="514350" indent="-514350" algn="l">
              <a:buAutoNum type="arabicPeriod"/>
            </a:pPr>
            <a:endParaRPr lang="en-US" b="1"/>
          </a:p>
          <a:p>
            <a:pPr marL="514350" indent="-514350" algn="l">
              <a:buAutoNum type="arabicPeriod"/>
            </a:pPr>
            <a:endParaRPr lang="en-US" b="1"/>
          </a:p>
          <a:p>
            <a:pPr marL="514350" indent="-514350" algn="l">
              <a:buAutoNum type="arabicPeriod"/>
            </a:pP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0" y="635"/>
            <a:ext cx="76200" cy="97790"/>
          </a:xfrm>
        </p:spPr>
        <p:txBody>
          <a:bodyPr/>
          <a:p>
            <a:r>
              <a:rPr lang="en-US" sz="800"/>
              <a:t>a</a:t>
            </a:r>
            <a:endParaRPr lang="en-US" sz="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5"/>
            <a:ext cx="12192635" cy="6857365"/>
          </a:xfrm>
        </p:spPr>
        <p:txBody>
          <a:bodyPr/>
          <a:p>
            <a:pPr marL="0" indent="0">
              <a:buNone/>
            </a:pPr>
            <a:r>
              <a:rPr lang="en-US" sz="2400"/>
              <a:t>12. API integration with Front side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13. Working with MemoryCache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14. DRY and KISS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15. Fluent validation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16. Working with UNIT tests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17. Mock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18. Integration test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19. Working with server and publishing to public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20. PostgreSql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1. Function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2. Procedure 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3. Trigger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4. View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5. Materialized View</a:t>
            </a:r>
            <a:endParaRPr lang="en-US" sz="2400"/>
          </a:p>
          <a:p>
            <a:pPr marL="0" indent="457200">
              <a:buNone/>
            </a:pPr>
            <a:endParaRPr lang="en-US" sz="2400"/>
          </a:p>
          <a:p>
            <a:pPr marL="0" indent="457200">
              <a:buNone/>
            </a:pPr>
            <a:endParaRPr lang="en-US" sz="2400"/>
          </a:p>
          <a:p>
            <a:pPr marL="0" indent="457200" algn="l">
              <a:buNone/>
            </a:pPr>
            <a:endParaRPr lang="en-US" sz="2400"/>
          </a:p>
          <a:p>
            <a:pPr marL="0" indent="457200">
              <a:buNone/>
            </a:pP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Presentation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Chat Project</vt:lpstr>
      <vt:lpstr>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Project</dc:title>
  <dc:creator>maruf</dc:creator>
  <cp:lastModifiedBy>Maruf Berdiyev</cp:lastModifiedBy>
  <cp:revision>2</cp:revision>
  <dcterms:created xsi:type="dcterms:W3CDTF">2024-08-22T13:59:00Z</dcterms:created>
  <dcterms:modified xsi:type="dcterms:W3CDTF">2024-10-03T15:44:34Z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8A43AE51A65C45D7AAB47AA6E7A77C03_11</vt:lpwstr>
  </property>
  <property fmtid="{D5CDD505-2E9C-101B-9397-08002B2CF9AE}" pid="3" name="KSOProductBuildVer">
    <vt:lpwstr>1033-12.2.0.18283</vt:lpwstr>
  </property>
</Properties>
</file>