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Open Sans" charset="1" panose="00000000000000000000"/>
      <p:regular r:id="rId16"/>
    </p:embeddedFont>
    <p:embeddedFont>
      <p:font typeface="TT Octosquares Compressed" charset="1" panose="02010001040000080307"/>
      <p:regular r:id="rId17"/>
    </p:embeddedFont>
    <p:embeddedFont>
      <p:font typeface="TT Octosquares Compressed Bold" charset="1" panose="02010001040000080307"/>
      <p:regular r:id="rId18"/>
    </p:embeddedFont>
    <p:embeddedFont>
      <p:font typeface="Open Sans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https://drive.google.com/drive/folders/1NkwL4VpupiYUctlI-B00tirWVdQ7emJa?usp=sharing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11" Target="../media/image6.png" Type="http://schemas.openxmlformats.org/officeDocument/2006/relationships/image"/><Relationship Id="rId12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jpeg" Type="http://schemas.openxmlformats.org/officeDocument/2006/relationships/image"/><Relationship Id="rId6" Target="https://drive.google.com/file/d/1beey9McWGjyF6IER1eSgLCza9WR3Aq6H/view?usp=drive_link" TargetMode="External" Type="http://schemas.openxmlformats.org/officeDocument/2006/relationships/hyperlink"/><Relationship Id="rId7" Target="https://www.figma.com/board/u3NGtBJPoi8e6JzKAOdKCp/Website-mockup-%2F%2F-wireframes-%2F%2F-blueprint-(Community)?node-id=0-1&amp;node-type=canvas" TargetMode="External" Type="http://schemas.openxmlformats.org/officeDocument/2006/relationships/hyperlink"/><Relationship Id="rId8" Target="https://www.figma.com/board/u3NGtBJPoi8e6JzKAOdKCp/Website-mockup-%2F%2F-wireframes-%2F%2F-blueprint-(Community)?node-id=0-1&amp;node-type=canvas&amp;t=XUYcLvcEvCbmTdVb-0" TargetMode="External" Type="http://schemas.openxmlformats.org/officeDocument/2006/relationships/hyperlink"/><Relationship Id="rId9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jpe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jpe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https://www.figma.com/board/u3NGtBJPoi8e6JzKAOdKCp/Website-mockup-%2F%2F-wireframes-%2F%2F-blueprint-(Community)?node-id=0-1&amp;node-type=canvas&amp;t=XUYcLvcEvCbmTdVb-0" TargetMode="External" Type="http://schemas.openxmlformats.org/officeDocument/2006/relationships/hyperlink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https://www.figma.com/board/u3NGtBJPoi8e6JzKAOdKCp/Website-mockup-%2F%2F-wireframes-%2F%2F-blueprint-(Community)?node-id=0-1&amp;node-type=canvas&amp;t=XUYcLvcEvCbmTdVb-0" TargetMode="External" Type="http://schemas.openxmlformats.org/officeDocument/2006/relationships/hyperlink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https://www.figma.com/board/u3NGtBJPoi8e6JzKAOdKCp/Website-mockup-%2F%2F-wireframes-%2F%2F-blueprint-(Community)?node-id=0-1&amp;node-type=canvas&amp;t=XUYcLvcEvCbmTdVb-0" TargetMode="External" Type="http://schemas.openxmlformats.org/officeDocument/2006/relationships/hyperlink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https://www.figma.com/board/u3NGtBJPoi8e6JzKAOdKCp/Website-mockup-%2F%2F-wireframes-%2F%2F-blueprint-(Community)?node-id=0-1&amp;node-type=canvas&amp;t=XUYcLvcEvCbmTdVb-0" TargetMode="External" Type="http://schemas.openxmlformats.org/officeDocument/2006/relationships/hyperlink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3337" y="-249179"/>
            <a:ext cx="1750727" cy="1750727"/>
          </a:xfrm>
          <a:custGeom>
            <a:avLst/>
            <a:gdLst/>
            <a:ahLst/>
            <a:cxnLst/>
            <a:rect r="r" b="b" t="t" l="l"/>
            <a:pathLst>
              <a:path h="1750727" w="1750727">
                <a:moveTo>
                  <a:pt x="0" y="0"/>
                </a:moveTo>
                <a:lnTo>
                  <a:pt x="1750726" y="0"/>
                </a:lnTo>
                <a:lnTo>
                  <a:pt x="1750726" y="1750726"/>
                </a:lnTo>
                <a:lnTo>
                  <a:pt x="0" y="17507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061681" y="3427420"/>
            <a:ext cx="10164638" cy="3093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96"/>
              </a:lnSpc>
              <a:spcBef>
                <a:spcPct val="0"/>
              </a:spcBef>
            </a:pPr>
            <a:r>
              <a:rPr lang="en-US" sz="18068" u="sng">
                <a:solidFill>
                  <a:srgbClr val="000000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  <a:hlinkClick r:id="rId9" tooltip="https://drive.google.com/drive/folders/1NkwL4VpupiYUctlI-B00tirWVdQ7emJa?usp=sharing"/>
              </a:rPr>
              <a:t>STEP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61681" y="3220694"/>
            <a:ext cx="10164638" cy="3464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02"/>
              </a:lnSpc>
              <a:spcBef>
                <a:spcPct val="0"/>
              </a:spcBef>
            </a:pPr>
            <a:r>
              <a:rPr lang="en-US" sz="20287">
                <a:solidFill>
                  <a:srgbClr val="000000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THANK YOU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3337" y="-249179"/>
            <a:ext cx="1750727" cy="1750727"/>
          </a:xfrm>
          <a:custGeom>
            <a:avLst/>
            <a:gdLst/>
            <a:ahLst/>
            <a:cxnLst/>
            <a:rect r="r" b="b" t="t" l="l"/>
            <a:pathLst>
              <a:path h="1750727" w="1750727">
                <a:moveTo>
                  <a:pt x="0" y="0"/>
                </a:moveTo>
                <a:lnTo>
                  <a:pt x="1750726" y="0"/>
                </a:lnTo>
                <a:lnTo>
                  <a:pt x="1750726" y="1750726"/>
                </a:lnTo>
                <a:lnTo>
                  <a:pt x="0" y="17507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86140" y="5369868"/>
            <a:ext cx="3310410" cy="4917132"/>
            <a:chOff x="0" y="0"/>
            <a:chExt cx="4275074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00BF6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5655741" y="0"/>
            <a:ext cx="3310410" cy="4917132"/>
            <a:chOff x="0" y="0"/>
            <a:chExt cx="4275074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00BF6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736406" y="0"/>
            <a:ext cx="6925620" cy="10287000"/>
            <a:chOff x="0" y="0"/>
            <a:chExt cx="4275074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blipFill>
              <a:blip r:embed="rId5"/>
              <a:stretch>
                <a:fillRect l="-6609" t="0" r="-4791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40253" y="1634856"/>
            <a:ext cx="3623215" cy="137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17"/>
              </a:lnSpc>
              <a:spcBef>
                <a:spcPct val="0"/>
              </a:spcBef>
            </a:pPr>
            <a:r>
              <a:rPr lang="en-US" b="true" sz="8012">
                <a:solidFill>
                  <a:srgbClr val="000000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CONTANT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33526" y="3934227"/>
            <a:ext cx="6709423" cy="92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5"/>
              </a:lnSpc>
              <a:spcBef>
                <a:spcPct val="0"/>
              </a:spcBef>
            </a:pPr>
            <a:r>
              <a:rPr lang="en-US" b="true" sz="5361">
                <a:solidFill>
                  <a:srgbClr val="000000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ABOUT ME AND MY PROJECT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233526" y="3117901"/>
            <a:ext cx="6709423" cy="92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5"/>
              </a:lnSpc>
              <a:spcBef>
                <a:spcPct val="0"/>
              </a:spcBef>
            </a:pPr>
            <a:r>
              <a:rPr lang="en-US" b="true" sz="5361" u="sng">
                <a:solidFill>
                  <a:srgbClr val="000000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  <a:hlinkClick r:id="rId6" tooltip="https://drive.google.com/file/d/1beey9McWGjyF6IER1eSgLCza9WR3Aq6H/view?usp=drive_link"/>
              </a:rPr>
              <a:t>PROMO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233526" y="4708594"/>
            <a:ext cx="6709423" cy="92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5"/>
              </a:lnSpc>
              <a:spcBef>
                <a:spcPct val="0"/>
              </a:spcBef>
            </a:pPr>
            <a:r>
              <a:rPr lang="en-US" b="true" sz="5361">
                <a:solidFill>
                  <a:srgbClr val="000000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ABOUT TECHNOLOGY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233526" y="5624932"/>
            <a:ext cx="6709423" cy="92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5"/>
              </a:lnSpc>
              <a:spcBef>
                <a:spcPct val="0"/>
              </a:spcBef>
            </a:pPr>
            <a:r>
              <a:rPr lang="en-US" b="true" sz="5361" u="sng">
                <a:solidFill>
                  <a:srgbClr val="000000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  <a:hlinkClick r:id="rId7" tooltip="https://www.figma.com/board/u3NGtBJPoi8e6JzKAOdKCp/Website-mockup-%2F%2F-wireframes-%2F%2F-blueprint-(Community)?node-id=0-1&amp;node-type=canvas"/>
              </a:rPr>
              <a:t>UI/UX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233526" y="6441258"/>
            <a:ext cx="6709423" cy="92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5"/>
              </a:lnSpc>
              <a:spcBef>
                <a:spcPct val="0"/>
              </a:spcBef>
            </a:pPr>
            <a:r>
              <a:rPr lang="en-US" b="true" sz="5361" u="sng">
                <a:solidFill>
                  <a:srgbClr val="000000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  <a:hlinkClick r:id="rId8" tooltip="https://www.figma.com/board/u3NGtBJPoi8e6JzKAOdKCp/Website-mockup-%2F%2F-wireframes-%2F%2F-blueprint-(Community)?node-id=0-1&amp;node-type=canvas&amp;t=XUYcLvcEvCbmTdVb-0"/>
              </a:rPr>
              <a:t>OUR PROJECT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33526" y="7257584"/>
            <a:ext cx="6709423" cy="92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5"/>
              </a:lnSpc>
              <a:spcBef>
                <a:spcPct val="0"/>
              </a:spcBef>
            </a:pPr>
            <a:r>
              <a:rPr lang="en-US" b="true" sz="5361">
                <a:solidFill>
                  <a:srgbClr val="000000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OUR VISION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233526" y="8073910"/>
            <a:ext cx="6709423" cy="92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5"/>
              </a:lnSpc>
              <a:spcBef>
                <a:spcPct val="0"/>
              </a:spcBef>
            </a:pPr>
            <a:r>
              <a:rPr lang="en-US" b="true" sz="5361">
                <a:solidFill>
                  <a:srgbClr val="000000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LIVE DEMO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0549877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1014997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1480118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53337" y="-249179"/>
            <a:ext cx="1750727" cy="1750727"/>
          </a:xfrm>
          <a:custGeom>
            <a:avLst/>
            <a:gdLst/>
            <a:ahLst/>
            <a:cxnLst/>
            <a:rect r="r" b="b" t="t" l="l"/>
            <a:pathLst>
              <a:path h="1750727" w="1750727">
                <a:moveTo>
                  <a:pt x="0" y="0"/>
                </a:moveTo>
                <a:lnTo>
                  <a:pt x="1750726" y="0"/>
                </a:lnTo>
                <a:lnTo>
                  <a:pt x="1750726" y="1750726"/>
                </a:lnTo>
                <a:lnTo>
                  <a:pt x="0" y="17507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86140" y="5369868"/>
            <a:ext cx="3310410" cy="4917132"/>
            <a:chOff x="0" y="0"/>
            <a:chExt cx="4275074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00BF6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5655741" y="0"/>
            <a:ext cx="3310410" cy="4917132"/>
            <a:chOff x="0" y="0"/>
            <a:chExt cx="4275074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00BF6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681488" y="0"/>
            <a:ext cx="6925620" cy="10287000"/>
            <a:chOff x="0" y="0"/>
            <a:chExt cx="4275074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blipFill>
              <a:blip r:embed="rId5"/>
              <a:stretch>
                <a:fillRect l="-6609" t="0" r="-4791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233526" y="1682481"/>
            <a:ext cx="6709423" cy="92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5"/>
              </a:lnSpc>
              <a:spcBef>
                <a:spcPct val="0"/>
              </a:spcBef>
            </a:pPr>
            <a:r>
              <a:rPr lang="en-US" b="true" sz="5361">
                <a:solidFill>
                  <a:srgbClr val="000000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ABOUT ME AND MY PROJECT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549877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014997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480118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9233526" y="3280491"/>
            <a:ext cx="7344998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STYP is a versatile Angular 18-based website for language learning and general education. It features a clean, professional design that suits all types of learning platforms, including language academies, on-site learning, and online education.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233526" y="5205468"/>
            <a:ext cx="7344998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design of STYP is creative, sleek, and professional, built on Bootstrap5, ensuring a seamless and complete learning experience.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33526" y="6421493"/>
            <a:ext cx="7344998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To meet your needs, the HTML design has been tested to be fully responsive, meaning it adapts smoothly to any device users might be using, whether it's a laptop, mobile phone, or tablet.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233526" y="7989944"/>
            <a:ext cx="7344998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Enjoy a modern and efficient learning experience with STYP – the ultimate solution for language learning with quality and professionalism.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53337" y="-249179"/>
            <a:ext cx="1750727" cy="1750727"/>
          </a:xfrm>
          <a:custGeom>
            <a:avLst/>
            <a:gdLst/>
            <a:ahLst/>
            <a:cxnLst/>
            <a:rect r="r" b="b" t="t" l="l"/>
            <a:pathLst>
              <a:path h="1750727" w="1750727">
                <a:moveTo>
                  <a:pt x="0" y="0"/>
                </a:moveTo>
                <a:lnTo>
                  <a:pt x="1750726" y="0"/>
                </a:lnTo>
                <a:lnTo>
                  <a:pt x="1750726" y="1750726"/>
                </a:lnTo>
                <a:lnTo>
                  <a:pt x="0" y="17507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62339" y="2914524"/>
            <a:ext cx="6509860" cy="2228976"/>
            <a:chOff x="0" y="0"/>
            <a:chExt cx="6350000" cy="21742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2174240"/>
            </a:xfrm>
            <a:custGeom>
              <a:avLst/>
              <a:gdLst/>
              <a:ahLst/>
              <a:cxnLst/>
              <a:rect r="r" b="b" t="t" l="l"/>
              <a:pathLst>
                <a:path h="2174240" w="6350000">
                  <a:moveTo>
                    <a:pt x="6350000" y="0"/>
                  </a:moveTo>
                  <a:lnTo>
                    <a:pt x="6350000" y="2174240"/>
                  </a:lnTo>
                  <a:lnTo>
                    <a:pt x="647700" y="2174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F6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7189484" y="1028700"/>
            <a:ext cx="11098516" cy="3800132"/>
            <a:chOff x="0" y="0"/>
            <a:chExt cx="6350000" cy="21742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2174240"/>
            </a:xfrm>
            <a:custGeom>
              <a:avLst/>
              <a:gdLst/>
              <a:ahLst/>
              <a:cxnLst/>
              <a:rect r="r" b="b" t="t" l="l"/>
              <a:pathLst>
                <a:path h="2174240" w="6350000">
                  <a:moveTo>
                    <a:pt x="6350000" y="0"/>
                  </a:moveTo>
                  <a:lnTo>
                    <a:pt x="6350000" y="2174240"/>
                  </a:lnTo>
                  <a:lnTo>
                    <a:pt x="647700" y="2174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42321" r="0" b="-5226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50798" y="3079456"/>
            <a:ext cx="4770406" cy="2289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7"/>
              </a:lnSpc>
            </a:pPr>
            <a:r>
              <a:rPr lang="en-US" sz="8560">
                <a:solidFill>
                  <a:srgbClr val="000000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ABOUT TECHNOLOGY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85079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31591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78103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850798" y="6751024"/>
            <a:ext cx="677751" cy="6777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781038" y="6712924"/>
            <a:ext cx="2980687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Built on Angular v18, Bootstrap TypeScript 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jqusry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41618" y="692702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7085906" y="6751024"/>
            <a:ext cx="677751" cy="67775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8159226" y="6693874"/>
            <a:ext cx="2976099" cy="1819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Bootstrap 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Owl Carouse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FontAwesome 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magnific-popep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176726" y="692702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2321014" y="6751024"/>
            <a:ext cx="677751" cy="6777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3394334" y="6712924"/>
            <a:ext cx="2905621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7" indent="-226693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 component</a:t>
            </a:r>
          </a:p>
          <a:p>
            <a:pPr algn="l" marL="453387" indent="-226693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 pages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411834" y="692702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153337" y="-249179"/>
            <a:ext cx="1750727" cy="1750727"/>
          </a:xfrm>
          <a:custGeom>
            <a:avLst/>
            <a:gdLst/>
            <a:ahLst/>
            <a:cxnLst/>
            <a:rect r="r" b="b" t="t" l="l"/>
            <a:pathLst>
              <a:path h="1750727" w="1750727">
                <a:moveTo>
                  <a:pt x="0" y="0"/>
                </a:moveTo>
                <a:lnTo>
                  <a:pt x="1750726" y="0"/>
                </a:lnTo>
                <a:lnTo>
                  <a:pt x="1750726" y="1750726"/>
                </a:lnTo>
                <a:lnTo>
                  <a:pt x="0" y="17507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904063" y="921608"/>
            <a:ext cx="5630748" cy="146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 u="sng">
                <a:solidFill>
                  <a:srgbClr val="000000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  <a:hlinkClick r:id="rId5" tooltip="https://www.figma.com/board/u3NGtBJPoi8e6JzKAOdKCp/Website-mockup-%2F%2F-wireframes-%2F%2F-blueprint-(Community)?node-id=0-1&amp;node-type=canvas&amp;t=XUYcLvcEvCbmTdVb-0"/>
              </a:rPr>
              <a:t>OUR PROJECT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904063" y="1028700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69184" y="536724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34304" y="536724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3337" y="-249179"/>
            <a:ext cx="1750727" cy="1750727"/>
          </a:xfrm>
          <a:custGeom>
            <a:avLst/>
            <a:gdLst/>
            <a:ahLst/>
            <a:cxnLst/>
            <a:rect r="r" b="b" t="t" l="l"/>
            <a:pathLst>
              <a:path h="1750727" w="1750727">
                <a:moveTo>
                  <a:pt x="0" y="0"/>
                </a:moveTo>
                <a:lnTo>
                  <a:pt x="1750726" y="0"/>
                </a:lnTo>
                <a:lnTo>
                  <a:pt x="1750726" y="1750726"/>
                </a:lnTo>
                <a:lnTo>
                  <a:pt x="0" y="17507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178732" y="1306867"/>
            <a:ext cx="4204814" cy="7951433"/>
          </a:xfrm>
          <a:custGeom>
            <a:avLst/>
            <a:gdLst/>
            <a:ahLst/>
            <a:cxnLst/>
            <a:rect r="r" b="b" t="t" l="l"/>
            <a:pathLst>
              <a:path h="7951433" w="4204814">
                <a:moveTo>
                  <a:pt x="0" y="0"/>
                </a:moveTo>
                <a:lnTo>
                  <a:pt x="4204814" y="0"/>
                </a:lnTo>
                <a:lnTo>
                  <a:pt x="4204814" y="7951433"/>
                </a:lnTo>
                <a:lnTo>
                  <a:pt x="0" y="79514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486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3429053"/>
            <a:ext cx="5949099" cy="5367135"/>
          </a:xfrm>
          <a:custGeom>
            <a:avLst/>
            <a:gdLst/>
            <a:ahLst/>
            <a:cxnLst/>
            <a:rect r="r" b="b" t="t" l="l"/>
            <a:pathLst>
              <a:path h="5367135" w="5949099">
                <a:moveTo>
                  <a:pt x="0" y="0"/>
                </a:moveTo>
                <a:lnTo>
                  <a:pt x="5949099" y="0"/>
                </a:lnTo>
                <a:lnTo>
                  <a:pt x="5949099" y="5367135"/>
                </a:lnTo>
                <a:lnTo>
                  <a:pt x="0" y="53671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3247" r="0" b="-10738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977799" y="3211197"/>
            <a:ext cx="5949099" cy="2071387"/>
          </a:xfrm>
          <a:custGeom>
            <a:avLst/>
            <a:gdLst/>
            <a:ahLst/>
            <a:cxnLst/>
            <a:rect r="r" b="b" t="t" l="l"/>
            <a:pathLst>
              <a:path h="2071387" w="5949099">
                <a:moveTo>
                  <a:pt x="0" y="0"/>
                </a:moveTo>
                <a:lnTo>
                  <a:pt x="5949098" y="0"/>
                </a:lnTo>
                <a:lnTo>
                  <a:pt x="5949098" y="2071387"/>
                </a:lnTo>
                <a:lnTo>
                  <a:pt x="0" y="207138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268224" r="0" b="-17753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68383" y="5551146"/>
            <a:ext cx="5767929" cy="3605997"/>
          </a:xfrm>
          <a:custGeom>
            <a:avLst/>
            <a:gdLst/>
            <a:ahLst/>
            <a:cxnLst/>
            <a:rect r="r" b="b" t="t" l="l"/>
            <a:pathLst>
              <a:path h="3605997" w="5767929">
                <a:moveTo>
                  <a:pt x="0" y="0"/>
                </a:moveTo>
                <a:lnTo>
                  <a:pt x="5767929" y="0"/>
                </a:lnTo>
                <a:lnTo>
                  <a:pt x="5767929" y="3605997"/>
                </a:lnTo>
                <a:lnTo>
                  <a:pt x="0" y="36059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64" t="-206166" r="-364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1705051" y="9685655"/>
            <a:ext cx="2329667" cy="1202691"/>
          </a:xfrm>
          <a:custGeom>
            <a:avLst/>
            <a:gdLst/>
            <a:ahLst/>
            <a:cxnLst/>
            <a:rect r="r" b="b" t="t" l="l"/>
            <a:pathLst>
              <a:path h="1202691" w="2329667">
                <a:moveTo>
                  <a:pt x="0" y="0"/>
                </a:moveTo>
                <a:lnTo>
                  <a:pt x="2329667" y="0"/>
                </a:lnTo>
                <a:lnTo>
                  <a:pt x="2329667" y="1202690"/>
                </a:lnTo>
                <a:lnTo>
                  <a:pt x="0" y="120269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9507171">
            <a:off x="2726452" y="8063740"/>
            <a:ext cx="571064" cy="1024329"/>
          </a:xfrm>
          <a:custGeom>
            <a:avLst/>
            <a:gdLst/>
            <a:ahLst/>
            <a:cxnLst/>
            <a:rect r="r" b="b" t="t" l="l"/>
            <a:pathLst>
              <a:path h="1024329" w="571064">
                <a:moveTo>
                  <a:pt x="0" y="0"/>
                </a:moveTo>
                <a:lnTo>
                  <a:pt x="571063" y="0"/>
                </a:lnTo>
                <a:lnTo>
                  <a:pt x="571063" y="1024329"/>
                </a:lnTo>
                <a:lnTo>
                  <a:pt x="0" y="10243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904063" y="921608"/>
            <a:ext cx="5630748" cy="146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 u="sng">
                <a:solidFill>
                  <a:srgbClr val="000000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  <a:hlinkClick r:id="rId5" tooltip="https://www.figma.com/board/u3NGtBJPoi8e6JzKAOdKCp/Website-mockup-%2F%2F-wireframes-%2F%2F-blueprint-(Community)?node-id=0-1&amp;node-type=canvas&amp;t=XUYcLvcEvCbmTdVb-0"/>
              </a:rPr>
              <a:t>OUR PROJECT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904063" y="1028700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69184" y="536724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34304" y="536724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3337" y="-249179"/>
            <a:ext cx="1750727" cy="1750727"/>
          </a:xfrm>
          <a:custGeom>
            <a:avLst/>
            <a:gdLst/>
            <a:ahLst/>
            <a:cxnLst/>
            <a:rect r="r" b="b" t="t" l="l"/>
            <a:pathLst>
              <a:path h="1750727" w="1750727">
                <a:moveTo>
                  <a:pt x="0" y="0"/>
                </a:moveTo>
                <a:lnTo>
                  <a:pt x="1750726" y="0"/>
                </a:lnTo>
                <a:lnTo>
                  <a:pt x="1750726" y="1750726"/>
                </a:lnTo>
                <a:lnTo>
                  <a:pt x="0" y="17507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065269" y="1575856"/>
            <a:ext cx="7829606" cy="8151854"/>
          </a:xfrm>
          <a:custGeom>
            <a:avLst/>
            <a:gdLst/>
            <a:ahLst/>
            <a:cxnLst/>
            <a:rect r="r" b="b" t="t" l="l"/>
            <a:pathLst>
              <a:path h="8151854" w="7829606">
                <a:moveTo>
                  <a:pt x="0" y="0"/>
                </a:moveTo>
                <a:lnTo>
                  <a:pt x="7829606" y="0"/>
                </a:lnTo>
                <a:lnTo>
                  <a:pt x="7829606" y="8151854"/>
                </a:lnTo>
                <a:lnTo>
                  <a:pt x="0" y="81518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060" t="-1048" r="-206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904063" y="2561258"/>
            <a:ext cx="6312816" cy="2015786"/>
          </a:xfrm>
          <a:custGeom>
            <a:avLst/>
            <a:gdLst/>
            <a:ahLst/>
            <a:cxnLst/>
            <a:rect r="r" b="b" t="t" l="l"/>
            <a:pathLst>
              <a:path h="2015786" w="6312816">
                <a:moveTo>
                  <a:pt x="0" y="0"/>
                </a:moveTo>
                <a:lnTo>
                  <a:pt x="6312817" y="0"/>
                </a:lnTo>
                <a:lnTo>
                  <a:pt x="6312817" y="2015787"/>
                </a:lnTo>
                <a:lnTo>
                  <a:pt x="0" y="201578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060" t="-3417" r="-2060" b="-226058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16400" y="4748495"/>
            <a:ext cx="6688144" cy="2596049"/>
          </a:xfrm>
          <a:custGeom>
            <a:avLst/>
            <a:gdLst/>
            <a:ahLst/>
            <a:cxnLst/>
            <a:rect r="r" b="b" t="t" l="l"/>
            <a:pathLst>
              <a:path h="2596049" w="6688144">
                <a:moveTo>
                  <a:pt x="0" y="0"/>
                </a:moveTo>
                <a:lnTo>
                  <a:pt x="6688144" y="0"/>
                </a:lnTo>
                <a:lnTo>
                  <a:pt x="6688144" y="2596049"/>
                </a:lnTo>
                <a:lnTo>
                  <a:pt x="0" y="259604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060" t="-83380" r="-2060" b="-87662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127821" y="7655894"/>
            <a:ext cx="6276723" cy="2071816"/>
          </a:xfrm>
          <a:custGeom>
            <a:avLst/>
            <a:gdLst/>
            <a:ahLst/>
            <a:cxnLst/>
            <a:rect r="r" b="b" t="t" l="l"/>
            <a:pathLst>
              <a:path h="2071816" w="6276723">
                <a:moveTo>
                  <a:pt x="0" y="0"/>
                </a:moveTo>
                <a:lnTo>
                  <a:pt x="6276723" y="0"/>
                </a:lnTo>
                <a:lnTo>
                  <a:pt x="6276723" y="2071816"/>
                </a:lnTo>
                <a:lnTo>
                  <a:pt x="0" y="20718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060" t="-215439" r="-2060" b="-32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904063" y="921608"/>
            <a:ext cx="5630748" cy="146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 u="sng">
                <a:solidFill>
                  <a:srgbClr val="000000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  <a:hlinkClick r:id="rId5" tooltip="https://www.figma.com/board/u3NGtBJPoi8e6JzKAOdKCp/Website-mockup-%2F%2F-wireframes-%2F%2F-blueprint-(Community)?node-id=0-1&amp;node-type=canvas&amp;t=XUYcLvcEvCbmTdVb-0"/>
              </a:rPr>
              <a:t>OUR PROJECT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904063" y="1028700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69184" y="536724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34304" y="536724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3337" y="-249179"/>
            <a:ext cx="1750727" cy="1750727"/>
          </a:xfrm>
          <a:custGeom>
            <a:avLst/>
            <a:gdLst/>
            <a:ahLst/>
            <a:cxnLst/>
            <a:rect r="r" b="b" t="t" l="l"/>
            <a:pathLst>
              <a:path h="1750727" w="1750727">
                <a:moveTo>
                  <a:pt x="0" y="0"/>
                </a:moveTo>
                <a:lnTo>
                  <a:pt x="1750726" y="0"/>
                </a:lnTo>
                <a:lnTo>
                  <a:pt x="1750726" y="1750726"/>
                </a:lnTo>
                <a:lnTo>
                  <a:pt x="0" y="17507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2020803"/>
            <a:ext cx="7356678" cy="7237497"/>
          </a:xfrm>
          <a:custGeom>
            <a:avLst/>
            <a:gdLst/>
            <a:ahLst/>
            <a:cxnLst/>
            <a:rect r="r" b="b" t="t" l="l"/>
            <a:pathLst>
              <a:path h="7237497" w="7356678">
                <a:moveTo>
                  <a:pt x="0" y="0"/>
                </a:moveTo>
                <a:lnTo>
                  <a:pt x="7356678" y="0"/>
                </a:lnTo>
                <a:lnTo>
                  <a:pt x="7356678" y="7237497"/>
                </a:lnTo>
                <a:lnTo>
                  <a:pt x="0" y="72374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02912" y="2390085"/>
            <a:ext cx="6903011" cy="2369435"/>
          </a:xfrm>
          <a:custGeom>
            <a:avLst/>
            <a:gdLst/>
            <a:ahLst/>
            <a:cxnLst/>
            <a:rect r="r" b="b" t="t" l="l"/>
            <a:pathLst>
              <a:path h="2369435" w="6903011">
                <a:moveTo>
                  <a:pt x="0" y="0"/>
                </a:moveTo>
                <a:lnTo>
                  <a:pt x="6903012" y="0"/>
                </a:lnTo>
                <a:lnTo>
                  <a:pt x="6903012" y="2369435"/>
                </a:lnTo>
                <a:lnTo>
                  <a:pt x="0" y="23694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186616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76079" y="4878187"/>
            <a:ext cx="7356678" cy="1985742"/>
          </a:xfrm>
          <a:custGeom>
            <a:avLst/>
            <a:gdLst/>
            <a:ahLst/>
            <a:cxnLst/>
            <a:rect r="r" b="b" t="t" l="l"/>
            <a:pathLst>
              <a:path h="1985742" w="7356678">
                <a:moveTo>
                  <a:pt x="0" y="0"/>
                </a:moveTo>
                <a:lnTo>
                  <a:pt x="7356678" y="0"/>
                </a:lnTo>
                <a:lnTo>
                  <a:pt x="7356678" y="1985742"/>
                </a:lnTo>
                <a:lnTo>
                  <a:pt x="0" y="19857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26430" r="0" b="-138042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66903" y="6956210"/>
            <a:ext cx="7356678" cy="2663334"/>
          </a:xfrm>
          <a:custGeom>
            <a:avLst/>
            <a:gdLst/>
            <a:ahLst/>
            <a:cxnLst/>
            <a:rect r="r" b="b" t="t" l="l"/>
            <a:pathLst>
              <a:path h="2663334" w="7356678">
                <a:moveTo>
                  <a:pt x="0" y="0"/>
                </a:moveTo>
                <a:lnTo>
                  <a:pt x="7356678" y="0"/>
                </a:lnTo>
                <a:lnTo>
                  <a:pt x="7356678" y="2663334"/>
                </a:lnTo>
                <a:lnTo>
                  <a:pt x="0" y="26633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67120" r="0" b="-4625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904063" y="921608"/>
            <a:ext cx="5630748" cy="146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 u="sng">
                <a:solidFill>
                  <a:srgbClr val="000000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  <a:hlinkClick r:id="rId5" tooltip="https://www.figma.com/board/u3NGtBJPoi8e6JzKAOdKCp/Website-mockup-%2F%2F-wireframes-%2F%2F-blueprint-(Community)?node-id=0-1&amp;node-type=canvas&amp;t=XUYcLvcEvCbmTdVb-0"/>
              </a:rPr>
              <a:t>OUR PROJECT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904063" y="1028700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69184" y="536724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34304" y="536724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3337" y="-249179"/>
            <a:ext cx="1750727" cy="1750727"/>
          </a:xfrm>
          <a:custGeom>
            <a:avLst/>
            <a:gdLst/>
            <a:ahLst/>
            <a:cxnLst/>
            <a:rect r="r" b="b" t="t" l="l"/>
            <a:pathLst>
              <a:path h="1750727" w="1750727">
                <a:moveTo>
                  <a:pt x="0" y="0"/>
                </a:moveTo>
                <a:lnTo>
                  <a:pt x="1750726" y="0"/>
                </a:lnTo>
                <a:lnTo>
                  <a:pt x="1750726" y="1750726"/>
                </a:lnTo>
                <a:lnTo>
                  <a:pt x="0" y="17507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336342" y="1191192"/>
            <a:ext cx="5141400" cy="8892928"/>
          </a:xfrm>
          <a:custGeom>
            <a:avLst/>
            <a:gdLst/>
            <a:ahLst/>
            <a:cxnLst/>
            <a:rect r="r" b="b" t="t" l="l"/>
            <a:pathLst>
              <a:path h="8892928" w="5141400">
                <a:moveTo>
                  <a:pt x="0" y="0"/>
                </a:moveTo>
                <a:lnTo>
                  <a:pt x="5141400" y="0"/>
                </a:lnTo>
                <a:lnTo>
                  <a:pt x="5141400" y="8892928"/>
                </a:lnTo>
                <a:lnTo>
                  <a:pt x="0" y="889292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22209" y="2949843"/>
            <a:ext cx="6639685" cy="3608992"/>
          </a:xfrm>
          <a:custGeom>
            <a:avLst/>
            <a:gdLst/>
            <a:ahLst/>
            <a:cxnLst/>
            <a:rect r="r" b="b" t="t" l="l"/>
            <a:pathLst>
              <a:path h="3608992" w="6639685">
                <a:moveTo>
                  <a:pt x="0" y="0"/>
                </a:moveTo>
                <a:lnTo>
                  <a:pt x="6639685" y="0"/>
                </a:lnTo>
                <a:lnTo>
                  <a:pt x="6639685" y="3608993"/>
                </a:lnTo>
                <a:lnTo>
                  <a:pt x="0" y="360899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218218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22209" y="6558836"/>
            <a:ext cx="6639685" cy="3525284"/>
          </a:xfrm>
          <a:custGeom>
            <a:avLst/>
            <a:gdLst/>
            <a:ahLst/>
            <a:cxnLst/>
            <a:rect r="r" b="b" t="t" l="l"/>
            <a:pathLst>
              <a:path h="3525284" w="6639685">
                <a:moveTo>
                  <a:pt x="0" y="0"/>
                </a:moveTo>
                <a:lnTo>
                  <a:pt x="6639685" y="0"/>
                </a:lnTo>
                <a:lnTo>
                  <a:pt x="6639685" y="3525284"/>
                </a:lnTo>
                <a:lnTo>
                  <a:pt x="0" y="352528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11198" r="0" b="-114575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946375" y="5143500"/>
            <a:ext cx="5389967" cy="3018363"/>
          </a:xfrm>
          <a:custGeom>
            <a:avLst/>
            <a:gdLst/>
            <a:ahLst/>
            <a:cxnLst/>
            <a:rect r="r" b="b" t="t" l="l"/>
            <a:pathLst>
              <a:path h="3018363" w="5389967">
                <a:moveTo>
                  <a:pt x="0" y="0"/>
                </a:moveTo>
                <a:lnTo>
                  <a:pt x="5389967" y="0"/>
                </a:lnTo>
                <a:lnTo>
                  <a:pt x="5389967" y="3018363"/>
                </a:lnTo>
                <a:lnTo>
                  <a:pt x="0" y="301836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585" t="-212488" r="-585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474477" y="6487174"/>
            <a:ext cx="2669523" cy="3799826"/>
            <a:chOff x="0" y="0"/>
            <a:chExt cx="703084" cy="100077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03084" cy="1000777"/>
            </a:xfrm>
            <a:custGeom>
              <a:avLst/>
              <a:gdLst/>
              <a:ahLst/>
              <a:cxnLst/>
              <a:rect r="r" b="b" t="t" l="l"/>
              <a:pathLst>
                <a:path h="1000777" w="703084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487366" y="1560784"/>
            <a:ext cx="5630748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000000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OUR VISION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487366" y="117589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952487" y="117589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417607" y="117589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487366" y="3542116"/>
            <a:ext cx="677751" cy="6777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487366" y="5064211"/>
            <a:ext cx="677751" cy="6777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487366" y="6376756"/>
            <a:ext cx="677751" cy="6777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487366" y="7822651"/>
            <a:ext cx="677751" cy="6777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53337" y="794184"/>
            <a:ext cx="8990663" cy="8990663"/>
          </a:xfrm>
          <a:custGeom>
            <a:avLst/>
            <a:gdLst/>
            <a:ahLst/>
            <a:cxnLst/>
            <a:rect r="r" b="b" t="t" l="l"/>
            <a:pathLst>
              <a:path h="8990663" w="8990663">
                <a:moveTo>
                  <a:pt x="0" y="0"/>
                </a:moveTo>
                <a:lnTo>
                  <a:pt x="8990663" y="0"/>
                </a:lnTo>
                <a:lnTo>
                  <a:pt x="8990663" y="8990663"/>
                </a:lnTo>
                <a:lnTo>
                  <a:pt x="0" y="89906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3081" y="-179974"/>
            <a:ext cx="1791237" cy="1791237"/>
          </a:xfrm>
          <a:custGeom>
            <a:avLst/>
            <a:gdLst/>
            <a:ahLst/>
            <a:cxnLst/>
            <a:rect r="r" b="b" t="t" l="l"/>
            <a:pathLst>
              <a:path h="1791237" w="1791237">
                <a:moveTo>
                  <a:pt x="0" y="0"/>
                </a:moveTo>
                <a:lnTo>
                  <a:pt x="1791238" y="0"/>
                </a:lnTo>
                <a:lnTo>
                  <a:pt x="1791238" y="1791237"/>
                </a:lnTo>
                <a:lnTo>
                  <a:pt x="0" y="17912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560687" y="3470693"/>
            <a:ext cx="4557428" cy="826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Continuing with some project pages: We are currently working on developing the remaining pages to ensure a comprehensive and integrated user experience that meets the needs of all learners.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560687" y="4992788"/>
            <a:ext cx="4557428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Completing the database and backend: Final touches are being put on the database and backend structure to ensure the system's flexibility and stability, which will contribute to improved content management and website performance speed.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560687" y="6305333"/>
            <a:ext cx="4557428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Affordable subscription for students: As part of our vision to enhance and provide access to education, a nominal subscription will be offered to make it accessible to everyone, especially students, helping them maximize the benefits of available educational resources.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560687" y="7751228"/>
            <a:ext cx="4557428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Developing a mobile application: To facilitate access to content, we plan to launch a mobile app that allows users to access educational materials anytime and anywhere, aiming to enhance the learning experience and provide seamless access to resources.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10578187" y="3718114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78187" y="524020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578187" y="6552753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578187" y="7998648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DAGUYWpb4yM</dc:identifier>
  <dcterms:modified xsi:type="dcterms:W3CDTF">2011-08-01T06:04:30Z</dcterms:modified>
  <cp:revision>1</cp:revision>
  <dc:title>step</dc:title>
</cp:coreProperties>
</file>