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5342-5E3F-46A5-DC0F-43D77ACB4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42842-6332-12D3-4B4F-ADB2B383D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14DD-B868-BE1F-9CD6-6871E59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74B-E021-4408-A4C9-FF14EFD9F37E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3B2B-2698-2D35-5C3D-76DDE081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75D0B-D870-70B1-9AB2-B2B14D9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721-B6C1-45F3-B5D8-8AF62DF82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79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4B5D-3D4A-028E-BA85-F4C262B7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576D5-9A97-1E1D-2C0F-EC3556598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506D-CD1B-EB3B-02A7-249677BF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74B-E021-4408-A4C9-FF14EFD9F37E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B473-9D3D-9539-1FF0-72265019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7E23C-CA78-7C87-E894-733A16B1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721-B6C1-45F3-B5D8-8AF62DF82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0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83A89-53C4-8748-CB4E-035BF891D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A358A-CD6E-5378-8340-915B41D7B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AFE7D-68D4-BFCE-61F1-59D39C8A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74B-E021-4408-A4C9-FF14EFD9F37E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976A-4E39-C565-1958-86ECB532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89C9-0283-C7D2-9653-F08D5B21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721-B6C1-45F3-B5D8-8AF62DF82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9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1692-7131-0296-3410-D829AE77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7DDE-1AE3-3EB8-1241-AD4816FB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EB6C-1F05-40A6-8E40-AAE22360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74B-E021-4408-A4C9-FF14EFD9F37E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4AB30-9FD2-04C6-AE50-0A5A3B35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63D31-45A5-8298-4981-F74C791C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721-B6C1-45F3-B5D8-8AF62DF82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9478-D273-EC78-103F-A28298C0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5E4A-D8D7-2EC7-3906-D2B0241F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E11D-F1F2-E809-B573-56EEA5FF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74B-E021-4408-A4C9-FF14EFD9F37E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19C4-8E55-9F34-A657-25772EA1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5E58D-B8A2-4D10-1EFC-53ACD30F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721-B6C1-45F3-B5D8-8AF62DF82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64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E847-A81E-21FE-C63F-FBF9E401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CC206-E0A0-618F-02FE-F3AF27F1F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A905F-EDDC-F2F2-5F49-AA562053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BB30A-9BB2-57F5-CD48-4242D4A8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74B-E021-4408-A4C9-FF14EFD9F37E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2178A-ADC4-3A00-B3C7-17EBBBAA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629C7-3B43-A8F1-A867-9A80FC35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721-B6C1-45F3-B5D8-8AF62DF82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64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18F0-3308-D070-6C9D-8A297BA2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D231A-CFC6-925D-C339-AED67096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0BBBB-775A-4B8C-AE91-BA72EFC78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67E49-191E-B3A7-D4F3-AB80D176F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8FCE6-6910-B5AE-437F-4953048FE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7A6DA-D921-47B4-4E73-8F67DAC8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74B-E021-4408-A4C9-FF14EFD9F37E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5F973-583D-D2A0-93B2-A022925F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0CE7D-CC7E-ADAE-55F4-4608184B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721-B6C1-45F3-B5D8-8AF62DF82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23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17CB-4670-8332-72F7-C76AAD81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A9F1D-F6D6-0159-1AB1-E2135CF1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74B-E021-4408-A4C9-FF14EFD9F37E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C4711-88CE-51C6-2B67-21A94532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E12CE-A766-BF3B-8A23-E2692450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721-B6C1-45F3-B5D8-8AF62DF82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7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B1E8C-5747-20EA-DF91-39A4633D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74B-E021-4408-A4C9-FF14EFD9F37E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65E7B-A043-C0C9-0C6B-0EF373A5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607C3-5444-B6E1-DBBC-2610D194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721-B6C1-45F3-B5D8-8AF62DF82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52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35F4-E73C-3714-AC29-BAC451D1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1CF4-C0DE-1EAF-C2F6-A753F21F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136D3-F865-09DE-EF5B-8EFDF547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430A-387C-88B6-2D5B-8CBFF55E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74B-E021-4408-A4C9-FF14EFD9F37E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5430A-3A2B-844F-007E-797A18C3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C4705-4D9B-21D9-2531-75662B6F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721-B6C1-45F3-B5D8-8AF62DF82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29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8FA7-5017-57E5-A039-8D65512A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DE29A-9F86-CC84-A17E-127EB86A0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E87ED-FC47-67C0-62B2-971FE2AA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FD10B-752E-1F79-EC84-98A4DAD5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574B-E021-4408-A4C9-FF14EFD9F37E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183D1-A525-E320-FE5F-8BA81D2F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D5F8A-370E-0C3F-1A24-43A38A22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8F721-B6C1-45F3-B5D8-8AF62DF82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11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A36B7-D4B4-9524-B0F9-74B30EE4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BBC4F-70E7-2F3F-CB4A-2B444A1A7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9DD50-911F-DE56-C8FC-E179E49EC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1574B-E021-4408-A4C9-FF14EFD9F37E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53A1-2CCC-C8EC-F73A-D83E399E1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2142-321B-BF07-FE2F-89BEC045D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D8F721-B6C1-45F3-B5D8-8AF62DF82A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5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D7C5DC-E55A-0921-3110-174348D1F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Docker </a:t>
            </a:r>
            <a:endParaRPr lang="de-DE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446BE-FFB1-024D-DBC8-F209F4D7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23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7E6DD-3732-C785-D363-964D78E2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What is Docker ?</a:t>
            </a:r>
            <a:endParaRPr lang="de-DE" sz="5000" dirty="0"/>
          </a:p>
        </p:txBody>
      </p:sp>
      <p:sp>
        <p:nvSpPr>
          <p:cNvPr id="104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C70E-8B93-0370-152E-D74D3ADE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Inter"/>
              </a:rPr>
              <a:t>Containerization platform.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Inter"/>
              </a:rPr>
              <a:t>Creates, deploys, and manages isolated, lightweight "containers."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Inter"/>
              </a:rPr>
              <a:t>Containers package apps + dependencies for consistent execution.</a:t>
            </a:r>
          </a:p>
          <a:p>
            <a:endParaRPr lang="de-DE" sz="2200" dirty="0"/>
          </a:p>
        </p:txBody>
      </p:sp>
      <p:pic>
        <p:nvPicPr>
          <p:cNvPr id="1026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12C992E7-B401-E81C-A5CF-C401DC003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248603"/>
            <a:ext cx="5458968" cy="436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7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0891D6-A99A-423A-91D4-9C4F36DC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B6959-1803-E892-376E-0C4DD913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What is Docker ?</a:t>
            </a:r>
            <a:endParaRPr lang="de-DE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5CBAAC-CB21-C6E2-09EB-D64D73C5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Inter"/>
              </a:rPr>
              <a:t>A tool to create lightweight, isolated environments (</a:t>
            </a:r>
            <a:r>
              <a:rPr lang="en-US" sz="2000" b="1" i="0">
                <a:effectLst/>
                <a:latin typeface="Inter"/>
              </a:rPr>
              <a:t>"mini computers"</a:t>
            </a:r>
            <a:r>
              <a:rPr lang="en-US" sz="2000" b="0" i="0">
                <a:effectLst/>
                <a:latin typeface="Inter"/>
              </a:rPr>
              <a:t>) on your local machine.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Inter"/>
              </a:rPr>
              <a:t>Packages apps + dependencies into </a:t>
            </a:r>
            <a:r>
              <a:rPr lang="en-US" sz="2000" b="1" i="0">
                <a:effectLst/>
                <a:latin typeface="Inter"/>
              </a:rPr>
              <a:t>containers</a:t>
            </a:r>
            <a:r>
              <a:rPr lang="en-US" sz="2000" b="0" i="0">
                <a:effectLst/>
                <a:latin typeface="Inter"/>
              </a:rPr>
              <a:t> for consistency across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8250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2" name="Freeform: Shape 41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9" name="Freeform: Shape 410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68638-4C7E-BBCC-1F41-5030FB04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de-DE" sz="2800" b="1" i="0" dirty="0">
                <a:effectLst/>
                <a:latin typeface="Inter"/>
              </a:rPr>
              <a:t>Containers vs. Virtual Machines</a:t>
            </a:r>
            <a:endParaRPr lang="de-DE" sz="2800" dirty="0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4" name="Content Placeholder 4101">
            <a:extLst>
              <a:ext uri="{FF2B5EF4-FFF2-40B4-BE49-F238E27FC236}">
                <a16:creationId xmlns:a16="http://schemas.microsoft.com/office/drawing/2014/main" id="{444F0FEF-8B45-ABEF-125B-63542A16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23" y="2504948"/>
            <a:ext cx="4161282" cy="3207258"/>
          </a:xfrm>
        </p:spPr>
        <p:txBody>
          <a:bodyPr anchor="t">
            <a:normAutofit fontScale="85000" lnSpcReduction="1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404040"/>
                </a:solidFill>
                <a:effectLst/>
                <a:latin typeface="Inter"/>
              </a:rPr>
              <a:t>Containers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404040"/>
                </a:solidFill>
                <a:effectLst/>
                <a:latin typeface="Inter"/>
              </a:rPr>
              <a:t>Like mini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Inter"/>
              </a:rPr>
              <a:t>computers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: Share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the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 host OS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kernel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 (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no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full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 OS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needed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404040"/>
                </a:solidFill>
                <a:effectLst/>
                <a:latin typeface="Inter"/>
              </a:rPr>
              <a:t>Lightweight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: Fast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startup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, minimal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resource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usage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404040"/>
                </a:solidFill>
                <a:effectLst/>
                <a:latin typeface="Inter"/>
              </a:rPr>
              <a:t>VMs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1" i="0" dirty="0" err="1">
                <a:solidFill>
                  <a:srgbClr val="404040"/>
                </a:solidFill>
                <a:effectLst/>
                <a:latin typeface="Inter"/>
              </a:rPr>
              <a:t>Full</a:t>
            </a:r>
            <a:r>
              <a:rPr lang="de-DE" b="1" i="0" dirty="0">
                <a:solidFill>
                  <a:srgbClr val="404040"/>
                </a:solidFill>
                <a:effectLst/>
                <a:latin typeface="Inter"/>
              </a:rPr>
              <a:t> virtual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Inter"/>
              </a:rPr>
              <a:t>machines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Emulate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entire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 OS +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hardware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404040"/>
                </a:solidFill>
                <a:effectLst/>
                <a:latin typeface="Inter"/>
              </a:rPr>
              <a:t>Heavy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Slower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higher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resource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Inter"/>
              </a:rPr>
              <a:t>consumption</a:t>
            </a:r>
            <a:r>
              <a:rPr lang="de-DE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endParaRPr lang="en-US" sz="1700" dirty="0"/>
          </a:p>
        </p:txBody>
      </p:sp>
      <p:pic>
        <p:nvPicPr>
          <p:cNvPr id="4098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ACA29DA-C003-8F65-C7D3-5CD0AD7D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2017018"/>
            <a:ext cx="6922008" cy="292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2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B9A2AB-43F6-058D-AE91-C5BA2BCD5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43467" y="757258"/>
            <a:ext cx="10905066" cy="534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9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54BA8-3927-CFF7-3E59-0C9D1EFA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7668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de-DE" sz="2100" b="1" i="0" u="none" strike="noStrike" cap="none" normalizeH="0" baseline="0" dirty="0">
                <a:ln>
                  <a:noFill/>
                </a:ln>
                <a:effectLst/>
              </a:rPr>
              <a:t>Key Differences</a:t>
            </a:r>
          </a:p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br>
              <a:rPr kumimoji="0" lang="en-US" altLang="de-DE" sz="21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de-DE" sz="21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144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EEAE1E3A-E4C6-1014-C000-6C2418CC5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165" y="1958610"/>
            <a:ext cx="3935509" cy="210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7AC525F-7465-C05E-A261-E61AC96EC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274" y="4445371"/>
            <a:ext cx="3758184" cy="186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CB7B808-86EE-451D-C706-8175EF62B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33516" y="2127280"/>
            <a:ext cx="7770378" cy="407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9878-362F-CBDF-5DE8-4D541EB3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9D11-F4DC-EA4F-D99A-49EF012B0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07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Inter</vt:lpstr>
      <vt:lpstr>Office Theme</vt:lpstr>
      <vt:lpstr>Docker </vt:lpstr>
      <vt:lpstr>What is Docker ?</vt:lpstr>
      <vt:lpstr>What is Docker ?</vt:lpstr>
      <vt:lpstr>Containers vs. Virtual Machines</vt:lpstr>
      <vt:lpstr>PowerPoint Presentation</vt:lpstr>
      <vt:lpstr>Key Differences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Abdullayev, Huseyn</dc:creator>
  <cp:lastModifiedBy>Abdullayev, Huseyn</cp:lastModifiedBy>
  <cp:revision>1</cp:revision>
  <dcterms:created xsi:type="dcterms:W3CDTF">2025-01-31T16:25:16Z</dcterms:created>
  <dcterms:modified xsi:type="dcterms:W3CDTF">2025-01-31T19:21:30Z</dcterms:modified>
</cp:coreProperties>
</file>